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4572" r:id="rId5"/>
  </p:sldMasterIdLst>
  <p:notesMasterIdLst>
    <p:notesMasterId r:id="rId17"/>
  </p:notesMasterIdLst>
  <p:handoutMasterIdLst>
    <p:handoutMasterId r:id="rId18"/>
  </p:handoutMasterIdLst>
  <p:sldIdLst>
    <p:sldId id="256" r:id="rId6"/>
    <p:sldId id="774" r:id="rId7"/>
    <p:sldId id="775" r:id="rId8"/>
    <p:sldId id="260" r:id="rId9"/>
    <p:sldId id="259" r:id="rId10"/>
    <p:sldId id="258" r:id="rId11"/>
    <p:sldId id="758" r:id="rId12"/>
    <p:sldId id="776" r:id="rId13"/>
    <p:sldId id="769" r:id="rId14"/>
    <p:sldId id="469" r:id="rId15"/>
    <p:sldId id="777" r:id="rId16"/>
  </p:sldIdLst>
  <p:sldSz cx="12192000" cy="6858000"/>
  <p:notesSz cx="6729413" cy="97155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400" b="1" kern="1200">
        <a:solidFill>
          <a:srgbClr val="063EF2"/>
        </a:solidFill>
        <a:latin typeface="Arial" panose="020B0604020202020204" pitchFamily="34" charset="0"/>
        <a:ea typeface="+mn-ea"/>
        <a:cs typeface="+mn-cs"/>
      </a:defRPr>
    </a:lvl1pPr>
    <a:lvl2pPr marL="457200" algn="l" rtl="0" eaLnBrk="0" fontAlgn="base" hangingPunct="0">
      <a:spcBef>
        <a:spcPct val="0"/>
      </a:spcBef>
      <a:spcAft>
        <a:spcPct val="0"/>
      </a:spcAft>
      <a:defRPr sz="4400" b="1" kern="1200">
        <a:solidFill>
          <a:srgbClr val="063EF2"/>
        </a:solidFill>
        <a:latin typeface="Arial" panose="020B0604020202020204" pitchFamily="34" charset="0"/>
        <a:ea typeface="+mn-ea"/>
        <a:cs typeface="+mn-cs"/>
      </a:defRPr>
    </a:lvl2pPr>
    <a:lvl3pPr marL="914400" algn="l" rtl="0" eaLnBrk="0" fontAlgn="base" hangingPunct="0">
      <a:spcBef>
        <a:spcPct val="0"/>
      </a:spcBef>
      <a:spcAft>
        <a:spcPct val="0"/>
      </a:spcAft>
      <a:defRPr sz="4400" b="1" kern="1200">
        <a:solidFill>
          <a:srgbClr val="063EF2"/>
        </a:solidFill>
        <a:latin typeface="Arial" panose="020B0604020202020204" pitchFamily="34" charset="0"/>
        <a:ea typeface="+mn-ea"/>
        <a:cs typeface="+mn-cs"/>
      </a:defRPr>
    </a:lvl3pPr>
    <a:lvl4pPr marL="1371600" algn="l" rtl="0" eaLnBrk="0" fontAlgn="base" hangingPunct="0">
      <a:spcBef>
        <a:spcPct val="0"/>
      </a:spcBef>
      <a:spcAft>
        <a:spcPct val="0"/>
      </a:spcAft>
      <a:defRPr sz="4400" b="1" kern="1200">
        <a:solidFill>
          <a:srgbClr val="063EF2"/>
        </a:solidFill>
        <a:latin typeface="Arial" panose="020B0604020202020204" pitchFamily="34" charset="0"/>
        <a:ea typeface="+mn-ea"/>
        <a:cs typeface="+mn-cs"/>
      </a:defRPr>
    </a:lvl4pPr>
    <a:lvl5pPr marL="1828800" algn="l" rtl="0" eaLnBrk="0" fontAlgn="base" hangingPunct="0">
      <a:spcBef>
        <a:spcPct val="0"/>
      </a:spcBef>
      <a:spcAft>
        <a:spcPct val="0"/>
      </a:spcAft>
      <a:defRPr sz="4400" b="1" kern="1200">
        <a:solidFill>
          <a:srgbClr val="063EF2"/>
        </a:solidFill>
        <a:latin typeface="Arial" panose="020B0604020202020204" pitchFamily="34" charset="0"/>
        <a:ea typeface="+mn-ea"/>
        <a:cs typeface="+mn-cs"/>
      </a:defRPr>
    </a:lvl5pPr>
    <a:lvl6pPr marL="2286000" algn="l" defTabSz="914400" rtl="0" eaLnBrk="1" latinLnBrk="0" hangingPunct="1">
      <a:defRPr sz="4400" b="1" kern="1200">
        <a:solidFill>
          <a:srgbClr val="063EF2"/>
        </a:solidFill>
        <a:latin typeface="Arial" panose="020B0604020202020204" pitchFamily="34" charset="0"/>
        <a:ea typeface="+mn-ea"/>
        <a:cs typeface="+mn-cs"/>
      </a:defRPr>
    </a:lvl6pPr>
    <a:lvl7pPr marL="2743200" algn="l" defTabSz="914400" rtl="0" eaLnBrk="1" latinLnBrk="0" hangingPunct="1">
      <a:defRPr sz="4400" b="1" kern="1200">
        <a:solidFill>
          <a:srgbClr val="063EF2"/>
        </a:solidFill>
        <a:latin typeface="Arial" panose="020B0604020202020204" pitchFamily="34" charset="0"/>
        <a:ea typeface="+mn-ea"/>
        <a:cs typeface="+mn-cs"/>
      </a:defRPr>
    </a:lvl7pPr>
    <a:lvl8pPr marL="3200400" algn="l" defTabSz="914400" rtl="0" eaLnBrk="1" latinLnBrk="0" hangingPunct="1">
      <a:defRPr sz="4400" b="1" kern="1200">
        <a:solidFill>
          <a:srgbClr val="063EF2"/>
        </a:solidFill>
        <a:latin typeface="Arial" panose="020B0604020202020204" pitchFamily="34" charset="0"/>
        <a:ea typeface="+mn-ea"/>
        <a:cs typeface="+mn-cs"/>
      </a:defRPr>
    </a:lvl8pPr>
    <a:lvl9pPr marL="3657600" algn="l" defTabSz="914400" rtl="0" eaLnBrk="1" latinLnBrk="0" hangingPunct="1">
      <a:defRPr sz="4400" b="1" kern="1200">
        <a:solidFill>
          <a:srgbClr val="063EF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CCCC"/>
    <a:srgbClr val="0533C5"/>
    <a:srgbClr val="3333CC"/>
    <a:srgbClr val="C0FEF9"/>
    <a:srgbClr val="FAFD00"/>
    <a:srgbClr val="A2C1FE"/>
    <a:srgbClr val="063DE8"/>
    <a:srgbClr val="FCF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15649" autoAdjust="0"/>
    <p:restoredTop sz="94180" autoAdjust="0"/>
  </p:normalViewPr>
  <p:slideViewPr>
    <p:cSldViewPr>
      <p:cViewPr varScale="1">
        <p:scale>
          <a:sx n="73" d="100"/>
          <a:sy n="73" d="100"/>
        </p:scale>
        <p:origin x="384" y="22"/>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3" d="2"/>
        <a:sy n="3" d="2"/>
      </p:scale>
      <p:origin x="0" y="0"/>
    </p:cViewPr>
  </p:notesTextViewPr>
  <p:sorterViewPr>
    <p:cViewPr>
      <p:scale>
        <a:sx n="66" d="100"/>
        <a:sy n="66" d="100"/>
      </p:scale>
      <p:origin x="0" y="0"/>
    </p:cViewPr>
  </p:sorterViewPr>
  <p:notesViewPr>
    <p:cSldViewPr>
      <p:cViewPr varScale="1">
        <p:scale>
          <a:sx n="52" d="100"/>
          <a:sy n="52"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3.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fc">
            <a:extLst>
              <a:ext uri="{FF2B5EF4-FFF2-40B4-BE49-F238E27FC236}">
                <a16:creationId xmlns:a16="http://schemas.microsoft.com/office/drawing/2014/main" id="{2B9D32D6-1838-4A18-B619-3DEB13929CC7}"/>
              </a:ext>
            </a:extLst>
          </p:cNvPr>
          <p:cNvSpPr txBox="1">
            <a:spLocks noChangeArrowheads="1"/>
          </p:cNvSpPr>
          <p:nvPr/>
        </p:nvSpPr>
        <p:spPr bwMode="auto">
          <a:xfrm>
            <a:off x="0" y="9515475"/>
            <a:ext cx="67294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63EF2"/>
                </a:solidFill>
                <a:latin typeface="Arial" charset="0"/>
              </a:defRPr>
            </a:lvl1pPr>
            <a:lvl2pPr marL="742950" indent="-285750">
              <a:defRPr sz="4400" b="1">
                <a:solidFill>
                  <a:srgbClr val="063EF2"/>
                </a:solidFill>
                <a:latin typeface="Arial" charset="0"/>
              </a:defRPr>
            </a:lvl2pPr>
            <a:lvl3pPr marL="1143000" indent="-228600">
              <a:defRPr sz="4400" b="1">
                <a:solidFill>
                  <a:srgbClr val="063EF2"/>
                </a:solidFill>
                <a:latin typeface="Arial" charset="0"/>
              </a:defRPr>
            </a:lvl3pPr>
            <a:lvl4pPr marL="1600200" indent="-228600">
              <a:defRPr sz="4400" b="1">
                <a:solidFill>
                  <a:srgbClr val="063EF2"/>
                </a:solidFill>
                <a:latin typeface="Arial" charset="0"/>
              </a:defRPr>
            </a:lvl4pPr>
            <a:lvl5pPr marL="2057400" indent="-228600">
              <a:defRPr sz="4400" b="1">
                <a:solidFill>
                  <a:srgbClr val="063EF2"/>
                </a:solidFill>
                <a:latin typeface="Arial" charset="0"/>
              </a:defRPr>
            </a:lvl5pPr>
            <a:lvl6pPr marL="2514600" indent="-228600" eaLnBrk="0" fontAlgn="base" hangingPunct="0">
              <a:lnSpc>
                <a:spcPct val="90000"/>
              </a:lnSpc>
              <a:spcBef>
                <a:spcPct val="0"/>
              </a:spcBef>
              <a:spcAft>
                <a:spcPct val="0"/>
              </a:spcAft>
              <a:defRPr sz="4400" b="1">
                <a:solidFill>
                  <a:srgbClr val="063EF2"/>
                </a:solidFill>
                <a:latin typeface="Arial" charset="0"/>
              </a:defRPr>
            </a:lvl6pPr>
            <a:lvl7pPr marL="2971800" indent="-228600" eaLnBrk="0" fontAlgn="base" hangingPunct="0">
              <a:lnSpc>
                <a:spcPct val="90000"/>
              </a:lnSpc>
              <a:spcBef>
                <a:spcPct val="0"/>
              </a:spcBef>
              <a:spcAft>
                <a:spcPct val="0"/>
              </a:spcAft>
              <a:defRPr sz="4400" b="1">
                <a:solidFill>
                  <a:srgbClr val="063EF2"/>
                </a:solidFill>
                <a:latin typeface="Arial" charset="0"/>
              </a:defRPr>
            </a:lvl7pPr>
            <a:lvl8pPr marL="3429000" indent="-228600" eaLnBrk="0" fontAlgn="base" hangingPunct="0">
              <a:lnSpc>
                <a:spcPct val="90000"/>
              </a:lnSpc>
              <a:spcBef>
                <a:spcPct val="0"/>
              </a:spcBef>
              <a:spcAft>
                <a:spcPct val="0"/>
              </a:spcAft>
              <a:defRPr sz="4400" b="1">
                <a:solidFill>
                  <a:srgbClr val="063EF2"/>
                </a:solidFill>
                <a:latin typeface="Arial" charset="0"/>
              </a:defRPr>
            </a:lvl8pPr>
            <a:lvl9pPr marL="3886200" indent="-228600" eaLnBrk="0" fontAlgn="base" hangingPunct="0">
              <a:lnSpc>
                <a:spcPct val="90000"/>
              </a:lnSpc>
              <a:spcBef>
                <a:spcPct val="0"/>
              </a:spcBef>
              <a:spcAft>
                <a:spcPct val="0"/>
              </a:spcAft>
              <a:defRPr sz="4400" b="1">
                <a:solidFill>
                  <a:srgbClr val="063EF2"/>
                </a:solidFill>
                <a:latin typeface="Arial" charset="0"/>
              </a:defRPr>
            </a:lvl9pPr>
          </a:lstStyle>
          <a:p>
            <a:pPr algn="ctr">
              <a:lnSpc>
                <a:spcPct val="90000"/>
              </a:lnSpc>
              <a:defRPr/>
            </a:pPr>
            <a:endParaRPr lang="en-US" sz="1000">
              <a:solidFill>
                <a:srgbClr val="3E8430"/>
              </a:solidFill>
              <a:latin typeface="arial"/>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45EE3AC-13BB-49E4-9F5D-55CF23468EE7}"/>
              </a:ext>
            </a:extLst>
          </p:cNvPr>
          <p:cNvSpPr>
            <a:spLocks noGrp="1" noChangeArrowheads="1"/>
          </p:cNvSpPr>
          <p:nvPr>
            <p:ph type="body" sz="quarter" idx="3"/>
          </p:nvPr>
        </p:nvSpPr>
        <p:spPr bwMode="auto">
          <a:xfrm>
            <a:off x="896938" y="4630738"/>
            <a:ext cx="4935537" cy="4392612"/>
          </a:xfrm>
          <a:prstGeom prst="rect">
            <a:avLst/>
          </a:prstGeom>
          <a:noFill/>
          <a:ln w="12700">
            <a:noFill/>
            <a:miter lim="800000"/>
            <a:headEnd/>
            <a:tailEnd/>
          </a:ln>
          <a:effectLst/>
        </p:spPr>
        <p:txBody>
          <a:bodyPr vert="horz" wrap="square" lIns="89446" tIns="43938" rIns="89446" bIns="4393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8351AD7B-F6FA-456C-A3DB-F3A78E220EC1}"/>
              </a:ext>
            </a:extLst>
          </p:cNvPr>
          <p:cNvSpPr>
            <a:spLocks noGrp="1" noRot="1" noChangeAspect="1" noChangeArrowheads="1" noTextEdit="1"/>
          </p:cNvSpPr>
          <p:nvPr>
            <p:ph type="sldImg" idx="2"/>
          </p:nvPr>
        </p:nvSpPr>
        <p:spPr bwMode="auto">
          <a:xfrm>
            <a:off x="339725" y="844550"/>
            <a:ext cx="6049963" cy="3403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124" name="fc">
            <a:extLst>
              <a:ext uri="{FF2B5EF4-FFF2-40B4-BE49-F238E27FC236}">
                <a16:creationId xmlns:a16="http://schemas.microsoft.com/office/drawing/2014/main" id="{4DA824D9-5DF6-4AD6-B84C-5939EF1F1540}"/>
              </a:ext>
            </a:extLst>
          </p:cNvPr>
          <p:cNvSpPr txBox="1">
            <a:spLocks noChangeArrowheads="1"/>
          </p:cNvSpPr>
          <p:nvPr/>
        </p:nvSpPr>
        <p:spPr bwMode="auto">
          <a:xfrm>
            <a:off x="0" y="9515475"/>
            <a:ext cx="67294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63EF2"/>
                </a:solidFill>
                <a:latin typeface="Arial" charset="0"/>
              </a:defRPr>
            </a:lvl1pPr>
            <a:lvl2pPr marL="742950" indent="-285750">
              <a:defRPr sz="4400" b="1">
                <a:solidFill>
                  <a:srgbClr val="063EF2"/>
                </a:solidFill>
                <a:latin typeface="Arial" charset="0"/>
              </a:defRPr>
            </a:lvl2pPr>
            <a:lvl3pPr marL="1143000" indent="-228600">
              <a:defRPr sz="4400" b="1">
                <a:solidFill>
                  <a:srgbClr val="063EF2"/>
                </a:solidFill>
                <a:latin typeface="Arial" charset="0"/>
              </a:defRPr>
            </a:lvl3pPr>
            <a:lvl4pPr marL="1600200" indent="-228600">
              <a:defRPr sz="4400" b="1">
                <a:solidFill>
                  <a:srgbClr val="063EF2"/>
                </a:solidFill>
                <a:latin typeface="Arial" charset="0"/>
              </a:defRPr>
            </a:lvl4pPr>
            <a:lvl5pPr marL="2057400" indent="-228600">
              <a:defRPr sz="4400" b="1">
                <a:solidFill>
                  <a:srgbClr val="063EF2"/>
                </a:solidFill>
                <a:latin typeface="Arial" charset="0"/>
              </a:defRPr>
            </a:lvl5pPr>
            <a:lvl6pPr marL="2514600" indent="-228600" eaLnBrk="0" fontAlgn="base" hangingPunct="0">
              <a:lnSpc>
                <a:spcPct val="90000"/>
              </a:lnSpc>
              <a:spcBef>
                <a:spcPct val="0"/>
              </a:spcBef>
              <a:spcAft>
                <a:spcPct val="0"/>
              </a:spcAft>
              <a:defRPr sz="4400" b="1">
                <a:solidFill>
                  <a:srgbClr val="063EF2"/>
                </a:solidFill>
                <a:latin typeface="Arial" charset="0"/>
              </a:defRPr>
            </a:lvl6pPr>
            <a:lvl7pPr marL="2971800" indent="-228600" eaLnBrk="0" fontAlgn="base" hangingPunct="0">
              <a:lnSpc>
                <a:spcPct val="90000"/>
              </a:lnSpc>
              <a:spcBef>
                <a:spcPct val="0"/>
              </a:spcBef>
              <a:spcAft>
                <a:spcPct val="0"/>
              </a:spcAft>
              <a:defRPr sz="4400" b="1">
                <a:solidFill>
                  <a:srgbClr val="063EF2"/>
                </a:solidFill>
                <a:latin typeface="Arial" charset="0"/>
              </a:defRPr>
            </a:lvl7pPr>
            <a:lvl8pPr marL="3429000" indent="-228600" eaLnBrk="0" fontAlgn="base" hangingPunct="0">
              <a:lnSpc>
                <a:spcPct val="90000"/>
              </a:lnSpc>
              <a:spcBef>
                <a:spcPct val="0"/>
              </a:spcBef>
              <a:spcAft>
                <a:spcPct val="0"/>
              </a:spcAft>
              <a:defRPr sz="4400" b="1">
                <a:solidFill>
                  <a:srgbClr val="063EF2"/>
                </a:solidFill>
                <a:latin typeface="Arial" charset="0"/>
              </a:defRPr>
            </a:lvl8pPr>
            <a:lvl9pPr marL="3886200" indent="-228600" eaLnBrk="0" fontAlgn="base" hangingPunct="0">
              <a:lnSpc>
                <a:spcPct val="90000"/>
              </a:lnSpc>
              <a:spcBef>
                <a:spcPct val="0"/>
              </a:spcBef>
              <a:spcAft>
                <a:spcPct val="0"/>
              </a:spcAft>
              <a:defRPr sz="4400" b="1">
                <a:solidFill>
                  <a:srgbClr val="063EF2"/>
                </a:solidFill>
                <a:latin typeface="Arial" charset="0"/>
              </a:defRPr>
            </a:lvl9pPr>
          </a:lstStyle>
          <a:p>
            <a:pPr algn="ctr">
              <a:lnSpc>
                <a:spcPct val="90000"/>
              </a:lnSpc>
              <a:defRPr/>
            </a:pPr>
            <a:endParaRPr lang="en-US" sz="1000">
              <a:solidFill>
                <a:srgbClr val="3E8430"/>
              </a:solidFill>
              <a:latin typeface="arial"/>
            </a:endParaRPr>
          </a:p>
        </p:txBody>
      </p:sp>
    </p:spTree>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1pPr>
    <a:lvl2pPr marL="4572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2pPr>
    <a:lvl3pPr marL="9144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3pPr>
    <a:lvl4pPr marL="13716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4pPr>
    <a:lvl5pPr marL="1828800" algn="l" defTabSz="762000" rtl="0" eaLnBrk="0" fontAlgn="base" hangingPunct="0">
      <a:lnSpc>
        <a:spcPct val="90000"/>
      </a:lnSpc>
      <a:spcBef>
        <a:spcPct val="40000"/>
      </a:spcBef>
      <a:spcAft>
        <a:spcPct val="0"/>
      </a:spcAft>
      <a:defRPr sz="1000" kern="1200">
        <a:solidFill>
          <a:schemeClr val="tx1"/>
        </a:solidFill>
        <a:latin typeface="Rotis Sans Serif for Noki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7C4C5CE-9F4E-4215-B46F-D9EDDC1BD8B7}"/>
              </a:ext>
            </a:extLst>
          </p:cNvPr>
          <p:cNvSpPr>
            <a:spLocks noGrp="1" noRot="1" noChangeAspect="1" noChangeArrowheads="1" noTextEdit="1"/>
          </p:cNvSpPr>
          <p:nvPr>
            <p:ph type="sldImg"/>
          </p:nvPr>
        </p:nvSpPr>
        <p:spPr>
          <a:xfrm>
            <a:off x="339725" y="844550"/>
            <a:ext cx="6049963" cy="3403600"/>
          </a:xfrm>
          <a:ln/>
        </p:spPr>
      </p:sp>
      <p:sp>
        <p:nvSpPr>
          <p:cNvPr id="6147" name="Rectangle 3">
            <a:extLst>
              <a:ext uri="{FF2B5EF4-FFF2-40B4-BE49-F238E27FC236}">
                <a16:creationId xmlns:a16="http://schemas.microsoft.com/office/drawing/2014/main" id="{4BCA0CA0-F193-4286-95EC-D2F0AA4CB32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321F4EC-62DC-491E-8D90-54FB271839D5}"/>
              </a:ext>
            </a:extLst>
          </p:cNvPr>
          <p:cNvSpPr>
            <a:spLocks noGrp="1" noRot="1" noChangeAspect="1" noChangeArrowheads="1" noTextEdit="1"/>
          </p:cNvSpPr>
          <p:nvPr>
            <p:ph type="sldImg"/>
          </p:nvPr>
        </p:nvSpPr>
        <p:spPr>
          <a:xfrm>
            <a:off x="339725" y="844550"/>
            <a:ext cx="6049963" cy="3403600"/>
          </a:xfrm>
          <a:ln/>
        </p:spPr>
      </p:sp>
      <p:sp>
        <p:nvSpPr>
          <p:cNvPr id="8195" name="Rectangle 3">
            <a:extLst>
              <a:ext uri="{FF2B5EF4-FFF2-40B4-BE49-F238E27FC236}">
                <a16:creationId xmlns:a16="http://schemas.microsoft.com/office/drawing/2014/main" id="{535F47BA-3BF0-4167-B5D8-D02AA4D5E1D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96435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321F4EC-62DC-491E-8D90-54FB271839D5}"/>
              </a:ext>
            </a:extLst>
          </p:cNvPr>
          <p:cNvSpPr>
            <a:spLocks noGrp="1" noRot="1" noChangeAspect="1" noChangeArrowheads="1" noTextEdit="1"/>
          </p:cNvSpPr>
          <p:nvPr>
            <p:ph type="sldImg"/>
          </p:nvPr>
        </p:nvSpPr>
        <p:spPr>
          <a:xfrm>
            <a:off x="339725" y="844550"/>
            <a:ext cx="6049963" cy="3403600"/>
          </a:xfrm>
          <a:ln/>
        </p:spPr>
      </p:sp>
      <p:sp>
        <p:nvSpPr>
          <p:cNvPr id="8195" name="Rectangle 3">
            <a:extLst>
              <a:ext uri="{FF2B5EF4-FFF2-40B4-BE49-F238E27FC236}">
                <a16:creationId xmlns:a16="http://schemas.microsoft.com/office/drawing/2014/main" id="{535F47BA-3BF0-4167-B5D8-D02AA4D5E1D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20956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321F4EC-62DC-491E-8D90-54FB271839D5}"/>
              </a:ext>
            </a:extLst>
          </p:cNvPr>
          <p:cNvSpPr>
            <a:spLocks noGrp="1" noRot="1" noChangeAspect="1" noChangeArrowheads="1" noTextEdit="1"/>
          </p:cNvSpPr>
          <p:nvPr>
            <p:ph type="sldImg"/>
          </p:nvPr>
        </p:nvSpPr>
        <p:spPr>
          <a:xfrm>
            <a:off x="339725" y="844550"/>
            <a:ext cx="6049963" cy="3403600"/>
          </a:xfrm>
          <a:ln/>
        </p:spPr>
      </p:sp>
      <p:sp>
        <p:nvSpPr>
          <p:cNvPr id="8195" name="Rectangle 3">
            <a:extLst>
              <a:ext uri="{FF2B5EF4-FFF2-40B4-BE49-F238E27FC236}">
                <a16:creationId xmlns:a16="http://schemas.microsoft.com/office/drawing/2014/main" id="{535F47BA-3BF0-4167-B5D8-D02AA4D5E1D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17510CD-FD4F-4EE0-91A2-2646D0A252E9}"/>
              </a:ext>
            </a:extLst>
          </p:cNvPr>
          <p:cNvSpPr>
            <a:spLocks noGrp="1" noRot="1" noChangeAspect="1" noChangeArrowheads="1" noTextEdit="1"/>
          </p:cNvSpPr>
          <p:nvPr>
            <p:ph type="sldImg"/>
          </p:nvPr>
        </p:nvSpPr>
        <p:spPr>
          <a:xfrm>
            <a:off x="339725" y="844550"/>
            <a:ext cx="6049963" cy="3403600"/>
          </a:xfrm>
          <a:ln/>
        </p:spPr>
      </p:sp>
      <p:sp>
        <p:nvSpPr>
          <p:cNvPr id="13315" name="Rectangle 3">
            <a:extLst>
              <a:ext uri="{FF2B5EF4-FFF2-40B4-BE49-F238E27FC236}">
                <a16:creationId xmlns:a16="http://schemas.microsoft.com/office/drawing/2014/main" id="{78436629-2B54-464D-BAF7-B1EC7749194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17510CD-FD4F-4EE0-91A2-2646D0A252E9}"/>
              </a:ext>
            </a:extLst>
          </p:cNvPr>
          <p:cNvSpPr>
            <a:spLocks noGrp="1" noRot="1" noChangeAspect="1" noChangeArrowheads="1" noTextEdit="1"/>
          </p:cNvSpPr>
          <p:nvPr>
            <p:ph type="sldImg"/>
          </p:nvPr>
        </p:nvSpPr>
        <p:spPr>
          <a:xfrm>
            <a:off x="339725" y="844550"/>
            <a:ext cx="6049963" cy="3403600"/>
          </a:xfrm>
          <a:ln/>
        </p:spPr>
      </p:sp>
      <p:sp>
        <p:nvSpPr>
          <p:cNvPr id="13315" name="Rectangle 3">
            <a:extLst>
              <a:ext uri="{FF2B5EF4-FFF2-40B4-BE49-F238E27FC236}">
                <a16:creationId xmlns:a16="http://schemas.microsoft.com/office/drawing/2014/main" id="{78436629-2B54-464D-BAF7-B1EC7749194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50137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17510CD-FD4F-4EE0-91A2-2646D0A252E9}"/>
              </a:ext>
            </a:extLst>
          </p:cNvPr>
          <p:cNvSpPr>
            <a:spLocks noGrp="1" noRot="1" noChangeAspect="1" noChangeArrowheads="1" noTextEdit="1"/>
          </p:cNvSpPr>
          <p:nvPr>
            <p:ph type="sldImg"/>
          </p:nvPr>
        </p:nvSpPr>
        <p:spPr>
          <a:xfrm>
            <a:off x="339725" y="844550"/>
            <a:ext cx="6049963" cy="3403600"/>
          </a:xfrm>
          <a:ln/>
        </p:spPr>
      </p:sp>
      <p:sp>
        <p:nvSpPr>
          <p:cNvPr id="13315" name="Rectangle 3">
            <a:extLst>
              <a:ext uri="{FF2B5EF4-FFF2-40B4-BE49-F238E27FC236}">
                <a16:creationId xmlns:a16="http://schemas.microsoft.com/office/drawing/2014/main" id="{78436629-2B54-464D-BAF7-B1EC7749194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14815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17510CD-FD4F-4EE0-91A2-2646D0A252E9}"/>
              </a:ext>
            </a:extLst>
          </p:cNvPr>
          <p:cNvSpPr>
            <a:spLocks noGrp="1" noRot="1" noChangeAspect="1" noChangeArrowheads="1" noTextEdit="1"/>
          </p:cNvSpPr>
          <p:nvPr>
            <p:ph type="sldImg"/>
          </p:nvPr>
        </p:nvSpPr>
        <p:spPr>
          <a:xfrm>
            <a:off x="339725" y="844550"/>
            <a:ext cx="6049963" cy="3403600"/>
          </a:xfrm>
          <a:ln/>
        </p:spPr>
      </p:sp>
      <p:sp>
        <p:nvSpPr>
          <p:cNvPr id="13315" name="Rectangle 3">
            <a:extLst>
              <a:ext uri="{FF2B5EF4-FFF2-40B4-BE49-F238E27FC236}">
                <a16:creationId xmlns:a16="http://schemas.microsoft.com/office/drawing/2014/main" id="{78436629-2B54-464D-BAF7-B1EC7749194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04270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c">
            <a:extLst>
              <a:ext uri="{FF2B5EF4-FFF2-40B4-BE49-F238E27FC236}">
                <a16:creationId xmlns:a16="http://schemas.microsoft.com/office/drawing/2014/main" id="{E200D240-3433-42A9-9765-14FAF1E2B346}"/>
              </a:ext>
            </a:extLst>
          </p:cNvPr>
          <p:cNvSpPr txBox="1">
            <a:spLocks noChangeArrowheads="1"/>
          </p:cNvSpPr>
          <p:nvPr userDrawn="1"/>
        </p:nvSpPr>
        <p:spPr bwMode="auto">
          <a:xfrm>
            <a:off x="0" y="6657976"/>
            <a:ext cx="1219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63EF2"/>
                </a:solidFill>
                <a:latin typeface="Arial" charset="0"/>
              </a:defRPr>
            </a:lvl1pPr>
            <a:lvl2pPr marL="742950" indent="-285750">
              <a:defRPr sz="4400" b="1">
                <a:solidFill>
                  <a:srgbClr val="063EF2"/>
                </a:solidFill>
                <a:latin typeface="Arial" charset="0"/>
              </a:defRPr>
            </a:lvl2pPr>
            <a:lvl3pPr marL="1143000" indent="-228600">
              <a:defRPr sz="4400" b="1">
                <a:solidFill>
                  <a:srgbClr val="063EF2"/>
                </a:solidFill>
                <a:latin typeface="Arial" charset="0"/>
              </a:defRPr>
            </a:lvl3pPr>
            <a:lvl4pPr marL="1600200" indent="-228600">
              <a:defRPr sz="4400" b="1">
                <a:solidFill>
                  <a:srgbClr val="063EF2"/>
                </a:solidFill>
                <a:latin typeface="Arial" charset="0"/>
              </a:defRPr>
            </a:lvl4pPr>
            <a:lvl5pPr marL="2057400" indent="-228600">
              <a:defRPr sz="4400" b="1">
                <a:solidFill>
                  <a:srgbClr val="063EF2"/>
                </a:solidFill>
                <a:latin typeface="Arial" charset="0"/>
              </a:defRPr>
            </a:lvl5pPr>
            <a:lvl6pPr marL="2514600" indent="-228600" eaLnBrk="0" fontAlgn="base" hangingPunct="0">
              <a:lnSpc>
                <a:spcPct val="90000"/>
              </a:lnSpc>
              <a:spcBef>
                <a:spcPct val="0"/>
              </a:spcBef>
              <a:spcAft>
                <a:spcPct val="0"/>
              </a:spcAft>
              <a:defRPr sz="4400" b="1">
                <a:solidFill>
                  <a:srgbClr val="063EF2"/>
                </a:solidFill>
                <a:latin typeface="Arial" charset="0"/>
              </a:defRPr>
            </a:lvl6pPr>
            <a:lvl7pPr marL="2971800" indent="-228600" eaLnBrk="0" fontAlgn="base" hangingPunct="0">
              <a:lnSpc>
                <a:spcPct val="90000"/>
              </a:lnSpc>
              <a:spcBef>
                <a:spcPct val="0"/>
              </a:spcBef>
              <a:spcAft>
                <a:spcPct val="0"/>
              </a:spcAft>
              <a:defRPr sz="4400" b="1">
                <a:solidFill>
                  <a:srgbClr val="063EF2"/>
                </a:solidFill>
                <a:latin typeface="Arial" charset="0"/>
              </a:defRPr>
            </a:lvl7pPr>
            <a:lvl8pPr marL="3429000" indent="-228600" eaLnBrk="0" fontAlgn="base" hangingPunct="0">
              <a:lnSpc>
                <a:spcPct val="90000"/>
              </a:lnSpc>
              <a:spcBef>
                <a:spcPct val="0"/>
              </a:spcBef>
              <a:spcAft>
                <a:spcPct val="0"/>
              </a:spcAft>
              <a:defRPr sz="4400" b="1">
                <a:solidFill>
                  <a:srgbClr val="063EF2"/>
                </a:solidFill>
                <a:latin typeface="Arial" charset="0"/>
              </a:defRPr>
            </a:lvl8pPr>
            <a:lvl9pPr marL="3886200" indent="-228600" eaLnBrk="0" fontAlgn="base" hangingPunct="0">
              <a:lnSpc>
                <a:spcPct val="90000"/>
              </a:lnSpc>
              <a:spcBef>
                <a:spcPct val="0"/>
              </a:spcBef>
              <a:spcAft>
                <a:spcPct val="0"/>
              </a:spcAft>
              <a:defRPr sz="4400" b="1">
                <a:solidFill>
                  <a:srgbClr val="063EF2"/>
                </a:solidFill>
                <a:latin typeface="Arial" charset="0"/>
              </a:defRPr>
            </a:lvl9pPr>
          </a:lstStyle>
          <a:p>
            <a:pPr algn="ctr">
              <a:lnSpc>
                <a:spcPct val="90000"/>
              </a:lnSpc>
              <a:defRPr/>
            </a:pPr>
            <a:endParaRPr lang="en-US" sz="1000">
              <a:solidFill>
                <a:srgbClr val="3E8430"/>
              </a:solidFill>
              <a:latin typeface="arial"/>
            </a:endParaRPr>
          </a:p>
        </p:txBody>
      </p:sp>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en-US"/>
              <a:t>Click to edit Master subtitle style</a:t>
            </a:r>
          </a:p>
        </p:txBody>
      </p:sp>
    </p:spTree>
    <p:extLst>
      <p:ext uri="{BB962C8B-B14F-4D97-AF65-F5344CB8AC3E}">
        <p14:creationId xmlns:p14="http://schemas.microsoft.com/office/powerpoint/2010/main" val="382664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62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646" y="228600"/>
            <a:ext cx="2766646"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2709" y="228600"/>
            <a:ext cx="8112369"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978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754-77B0-4F47-A8DB-815F037AB952}"/>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1DB7C28-51FC-4B42-8455-E61B60DB5B8A}"/>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03647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0240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51249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02BE95C3-7B72-4413-839B-5A1FCCD4B7D4}"/>
              </a:ext>
            </a:extLst>
          </p:cNvPr>
          <p:cNvSpPr>
            <a:spLocks noGrp="1"/>
          </p:cNvSpPr>
          <p:nvPr>
            <p:ph idx="10"/>
          </p:nvPr>
        </p:nvSpPr>
        <p:spPr>
          <a:xfrm>
            <a:off x="6228862" y="1825625"/>
            <a:ext cx="51249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165372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754-77B0-4F47-A8DB-815F037AB952}"/>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1DB7C28-51FC-4B42-8455-E61B60DB5B8A}"/>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614161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54B6-A402-48CE-AC60-170C706231FB}"/>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51805839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317797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D3013B12-28F4-4BED-AC0E-02168ADCBE8F}"/>
              </a:ext>
            </a:extLst>
          </p:cNvPr>
          <p:cNvSpPr>
            <a:spLocks noGrp="1"/>
          </p:cNvSpPr>
          <p:nvPr>
            <p:ph type="ftr" sz="quarter" idx="10"/>
          </p:nvPr>
        </p:nvSpPr>
        <p:spPr>
          <a:xfrm>
            <a:off x="4038600" y="5843588"/>
            <a:ext cx="4114800" cy="365125"/>
          </a:xfrm>
          <a:prstGeom prst="rect">
            <a:avLst/>
          </a:prstGeom>
        </p:spPr>
        <p:txBody>
          <a:bodyPr/>
          <a:lstStyle>
            <a:lvl1pPr>
              <a:defRPr>
                <a:ea typeface="华文细黑"/>
                <a:cs typeface="华文细黑"/>
              </a:defRPr>
            </a:lvl1pPr>
          </a:lstStyle>
          <a:p>
            <a:pPr>
              <a:defRPr/>
            </a:pPr>
            <a:endParaRPr lang="en-US"/>
          </a:p>
        </p:txBody>
      </p:sp>
      <p:sp>
        <p:nvSpPr>
          <p:cNvPr id="5" name="Slide Number Placeholder 5">
            <a:extLst>
              <a:ext uri="{FF2B5EF4-FFF2-40B4-BE49-F238E27FC236}">
                <a16:creationId xmlns:a16="http://schemas.microsoft.com/office/drawing/2014/main" id="{61D017C7-4781-495A-90E1-A20058A88468}"/>
              </a:ext>
            </a:extLst>
          </p:cNvPr>
          <p:cNvSpPr>
            <a:spLocks noGrp="1"/>
          </p:cNvSpPr>
          <p:nvPr>
            <p:ph type="sldNum" sz="quarter" idx="11"/>
          </p:nvPr>
        </p:nvSpPr>
        <p:spPr>
          <a:xfrm>
            <a:off x="8610600" y="6356350"/>
            <a:ext cx="1876425" cy="365125"/>
          </a:xfrm>
          <a:prstGeom prst="rect">
            <a:avLst/>
          </a:prstGeom>
        </p:spPr>
        <p:txBody>
          <a:bodyPr/>
          <a:lstStyle>
            <a:lvl1pPr>
              <a:defRPr>
                <a:ea typeface="华文细黑"/>
                <a:cs typeface="华文细黑"/>
              </a:defRPr>
            </a:lvl1pPr>
          </a:lstStyle>
          <a:p>
            <a:pPr>
              <a:defRPr/>
            </a:pPr>
            <a:fld id="{9AC4A928-9492-4498-B7EA-FFCB3E5C8321}" type="slidenum">
              <a:rPr lang="en-GB" altLang="en-US"/>
              <a:pPr>
                <a:defRPr/>
              </a:pPr>
              <a:t>‹#›</a:t>
            </a:fld>
            <a:endParaRPr lang="en-GB" altLang="en-US" dirty="0"/>
          </a:p>
        </p:txBody>
      </p:sp>
    </p:spTree>
    <p:extLst>
      <p:ext uri="{BB962C8B-B14F-4D97-AF65-F5344CB8AC3E}">
        <p14:creationId xmlns:p14="http://schemas.microsoft.com/office/powerpoint/2010/main" val="350797054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07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12" indent="0">
              <a:buNone/>
              <a:defRPr sz="1800"/>
            </a:lvl2pPr>
            <a:lvl3pPr marL="914423" indent="0">
              <a:buNone/>
              <a:defRPr sz="1600"/>
            </a:lvl3pPr>
            <a:lvl4pPr marL="1371634" indent="0">
              <a:buNone/>
              <a:defRPr sz="1400"/>
            </a:lvl4pPr>
            <a:lvl5pPr marL="1828846" indent="0">
              <a:buNone/>
              <a:defRPr sz="1400"/>
            </a:lvl5pPr>
            <a:lvl6pPr marL="2286057" indent="0">
              <a:buNone/>
              <a:defRPr sz="1400"/>
            </a:lvl6pPr>
            <a:lvl7pPr marL="2743269" indent="0">
              <a:buNone/>
              <a:defRPr sz="1400"/>
            </a:lvl7pPr>
            <a:lvl8pPr marL="3200480" indent="0">
              <a:buNone/>
              <a:defRPr sz="1400"/>
            </a:lvl8pPr>
            <a:lvl9pPr marL="3657691" indent="0">
              <a:buNone/>
              <a:defRPr sz="1400"/>
            </a:lvl9pPr>
          </a:lstStyle>
          <a:p>
            <a:pPr lvl="0"/>
            <a:r>
              <a:rPr lang="en-US"/>
              <a:t>Click to edit Master text styles</a:t>
            </a:r>
          </a:p>
        </p:txBody>
      </p:sp>
    </p:spTree>
    <p:extLst>
      <p:ext uri="{BB962C8B-B14F-4D97-AF65-F5344CB8AC3E}">
        <p14:creationId xmlns:p14="http://schemas.microsoft.com/office/powerpoint/2010/main" val="223597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2708" y="1143000"/>
            <a:ext cx="543950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784" y="1143000"/>
            <a:ext cx="543950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391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5" y="1535113"/>
            <a:ext cx="5388708"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5"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68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07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24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86" y="273055"/>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247"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Tree>
    <p:extLst>
      <p:ext uri="{BB962C8B-B14F-4D97-AF65-F5344CB8AC3E}">
        <p14:creationId xmlns:p14="http://schemas.microsoft.com/office/powerpoint/2010/main" val="308976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en-US" noProof="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Tree>
    <p:extLst>
      <p:ext uri="{BB962C8B-B14F-4D97-AF65-F5344CB8AC3E}">
        <p14:creationId xmlns:p14="http://schemas.microsoft.com/office/powerpoint/2010/main" val="383732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61FDEB-0250-48B8-8642-ED80B93B61D4}"/>
              </a:ext>
            </a:extLst>
          </p:cNvPr>
          <p:cNvSpPr>
            <a:spLocks noGrp="1" noChangeArrowheads="1"/>
          </p:cNvSpPr>
          <p:nvPr>
            <p:ph type="title"/>
          </p:nvPr>
        </p:nvSpPr>
        <p:spPr bwMode="auto">
          <a:xfrm>
            <a:off x="562708" y="228600"/>
            <a:ext cx="1102750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Title: 36 pt Rotis Sans Serif for Nokia Bold</a:t>
            </a:r>
          </a:p>
        </p:txBody>
      </p:sp>
      <p:sp>
        <p:nvSpPr>
          <p:cNvPr id="1027" name="Rectangle 14">
            <a:extLst>
              <a:ext uri="{FF2B5EF4-FFF2-40B4-BE49-F238E27FC236}">
                <a16:creationId xmlns:a16="http://schemas.microsoft.com/office/drawing/2014/main" id="{58EE6EA0-95ED-4CFB-9413-C0D40C61D963}"/>
              </a:ext>
            </a:extLst>
          </p:cNvPr>
          <p:cNvSpPr>
            <a:spLocks noChangeArrowheads="1"/>
          </p:cNvSpPr>
          <p:nvPr/>
        </p:nvSpPr>
        <p:spPr bwMode="auto">
          <a:xfrm>
            <a:off x="9566034" y="6124575"/>
            <a:ext cx="212187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063EF2"/>
                </a:solidFill>
                <a:latin typeface="Arial" panose="020B0604020202020204" pitchFamily="34" charset="0"/>
              </a:defRPr>
            </a:lvl1pPr>
            <a:lvl2pPr marL="742950" indent="-285750">
              <a:defRPr sz="4400" b="1">
                <a:solidFill>
                  <a:srgbClr val="063EF2"/>
                </a:solidFill>
                <a:latin typeface="Arial" panose="020B0604020202020204" pitchFamily="34" charset="0"/>
              </a:defRPr>
            </a:lvl2pPr>
            <a:lvl3pPr marL="1143000" indent="-228600">
              <a:defRPr sz="4400" b="1">
                <a:solidFill>
                  <a:srgbClr val="063EF2"/>
                </a:solidFill>
                <a:latin typeface="Arial" panose="020B0604020202020204" pitchFamily="34" charset="0"/>
              </a:defRPr>
            </a:lvl3pPr>
            <a:lvl4pPr marL="1600200" indent="-228600">
              <a:defRPr sz="4400" b="1">
                <a:solidFill>
                  <a:srgbClr val="063EF2"/>
                </a:solidFill>
                <a:latin typeface="Arial" panose="020B0604020202020204" pitchFamily="34" charset="0"/>
              </a:defRPr>
            </a:lvl4pPr>
            <a:lvl5pPr marL="2057400" indent="-228600">
              <a:defRPr sz="4400" b="1">
                <a:solidFill>
                  <a:srgbClr val="063EF2"/>
                </a:solidFill>
                <a:latin typeface="Arial" panose="020B0604020202020204" pitchFamily="34" charset="0"/>
              </a:defRPr>
            </a:lvl5pPr>
            <a:lvl6pPr marL="2514600" indent="-228600" eaLnBrk="0" fontAlgn="base" hangingPunct="0">
              <a:lnSpc>
                <a:spcPct val="90000"/>
              </a:lnSpc>
              <a:spcBef>
                <a:spcPct val="0"/>
              </a:spcBef>
              <a:spcAft>
                <a:spcPct val="0"/>
              </a:spcAft>
              <a:defRPr sz="4400" b="1">
                <a:solidFill>
                  <a:srgbClr val="063EF2"/>
                </a:solidFill>
                <a:latin typeface="Arial" panose="020B0604020202020204" pitchFamily="34" charset="0"/>
              </a:defRPr>
            </a:lvl6pPr>
            <a:lvl7pPr marL="2971800" indent="-228600" eaLnBrk="0" fontAlgn="base" hangingPunct="0">
              <a:lnSpc>
                <a:spcPct val="90000"/>
              </a:lnSpc>
              <a:spcBef>
                <a:spcPct val="0"/>
              </a:spcBef>
              <a:spcAft>
                <a:spcPct val="0"/>
              </a:spcAft>
              <a:defRPr sz="4400" b="1">
                <a:solidFill>
                  <a:srgbClr val="063EF2"/>
                </a:solidFill>
                <a:latin typeface="Arial" panose="020B0604020202020204" pitchFamily="34" charset="0"/>
              </a:defRPr>
            </a:lvl7pPr>
            <a:lvl8pPr marL="3429000" indent="-228600" eaLnBrk="0" fontAlgn="base" hangingPunct="0">
              <a:lnSpc>
                <a:spcPct val="90000"/>
              </a:lnSpc>
              <a:spcBef>
                <a:spcPct val="0"/>
              </a:spcBef>
              <a:spcAft>
                <a:spcPct val="0"/>
              </a:spcAft>
              <a:defRPr sz="4400" b="1">
                <a:solidFill>
                  <a:srgbClr val="063EF2"/>
                </a:solidFill>
                <a:latin typeface="Arial" panose="020B0604020202020204" pitchFamily="34" charset="0"/>
              </a:defRPr>
            </a:lvl8pPr>
            <a:lvl9pPr marL="3886200" indent="-228600" eaLnBrk="0" fontAlgn="base" hangingPunct="0">
              <a:lnSpc>
                <a:spcPct val="90000"/>
              </a:lnSpc>
              <a:spcBef>
                <a:spcPct val="0"/>
              </a:spcBef>
              <a:spcAft>
                <a:spcPct val="0"/>
              </a:spcAft>
              <a:defRPr sz="4400" b="1">
                <a:solidFill>
                  <a:srgbClr val="063EF2"/>
                </a:solidFill>
                <a:latin typeface="Arial" panose="020B0604020202020204" pitchFamily="34" charset="0"/>
              </a:defRPr>
            </a:lvl9pPr>
          </a:lstStyle>
          <a:p>
            <a:pPr>
              <a:lnSpc>
                <a:spcPct val="90000"/>
              </a:lnSpc>
              <a:defRPr/>
            </a:pPr>
            <a:endParaRPr lang="en-US" altLang="en-US" sz="4401"/>
          </a:p>
        </p:txBody>
      </p:sp>
      <p:sp>
        <p:nvSpPr>
          <p:cNvPr id="1028" name="Rectangle 33">
            <a:extLst>
              <a:ext uri="{FF2B5EF4-FFF2-40B4-BE49-F238E27FC236}">
                <a16:creationId xmlns:a16="http://schemas.microsoft.com/office/drawing/2014/main" id="{30B0EF2F-4DB8-4A13-B199-87FED097CB5A}"/>
              </a:ext>
            </a:extLst>
          </p:cNvPr>
          <p:cNvSpPr>
            <a:spLocks noGrp="1" noChangeArrowheads="1"/>
          </p:cNvSpPr>
          <p:nvPr>
            <p:ph type="body" idx="1"/>
          </p:nvPr>
        </p:nvSpPr>
        <p:spPr bwMode="auto">
          <a:xfrm>
            <a:off x="562710" y="1143000"/>
            <a:ext cx="1106658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Nokia PowerPoint 99Template - July 1999</a:t>
            </a:r>
            <a:br>
              <a:rPr lang="en-US" altLang="en-US"/>
            </a:br>
            <a:r>
              <a:rPr lang="en-US" altLang="en-US"/>
              <a:t>(Rotis Sans Serif for Nokia 24 pt)</a:t>
            </a:r>
          </a:p>
          <a:p>
            <a:pPr lvl="0"/>
            <a:r>
              <a:rPr lang="en-US" altLang="en-US"/>
              <a:t>1st Level Bullet</a:t>
            </a:r>
          </a:p>
          <a:p>
            <a:pPr lvl="1"/>
            <a:r>
              <a:rPr lang="en-US" altLang="en-US"/>
              <a:t>2nd Level Bullet</a:t>
            </a:r>
          </a:p>
          <a:p>
            <a:pPr lvl="2"/>
            <a:r>
              <a:rPr lang="en-US" altLang="en-US"/>
              <a:t>3rd Level Bullet</a:t>
            </a:r>
          </a:p>
          <a:p>
            <a:pPr lvl="2"/>
            <a:endParaRPr lang="en-US" altLang="en-US"/>
          </a:p>
          <a:p>
            <a:pPr lvl="1"/>
            <a:endParaRPr lang="en-US" altLang="en-US"/>
          </a:p>
          <a:p>
            <a:pPr lvl="0"/>
            <a:endParaRPr lang="en-US" altLang="en-US"/>
          </a:p>
          <a:p>
            <a:pPr lvl="0"/>
            <a:endParaRPr lang="en-US" altLang="en-US"/>
          </a:p>
          <a:p>
            <a:pPr lvl="0"/>
            <a:r>
              <a:rPr lang="en-US" altLang="en-US"/>
              <a:t>CHANGE THE CODE = File name</a:t>
            </a:r>
            <a:br>
              <a:rPr lang="en-US" altLang="en-US"/>
            </a:br>
            <a:r>
              <a:rPr lang="en-US" altLang="en-US"/>
              <a:t>(Rotis Sans Serif for Nokia 9 pt) </a:t>
            </a:r>
            <a:br>
              <a:rPr lang="en-US" altLang="en-US"/>
            </a:br>
            <a:r>
              <a:rPr lang="en-US" altLang="en-US"/>
              <a:t>7 characters + a (animated) s (still).PPT</a:t>
            </a:r>
            <a:br>
              <a:rPr lang="en-US" altLang="en-US"/>
            </a:br>
            <a:r>
              <a:rPr lang="en-US" altLang="en-US"/>
              <a:t>DATE: dd.mm.yyyy</a:t>
            </a:r>
            <a:br>
              <a:rPr lang="en-US" altLang="en-US"/>
            </a:br>
            <a:endParaRPr lang="en-US" altLang="en-US"/>
          </a:p>
        </p:txBody>
      </p:sp>
      <p:sp>
        <p:nvSpPr>
          <p:cNvPr id="1029" name="fc">
            <a:extLst>
              <a:ext uri="{FF2B5EF4-FFF2-40B4-BE49-F238E27FC236}">
                <a16:creationId xmlns:a16="http://schemas.microsoft.com/office/drawing/2014/main" id="{3C90C85E-550A-4E49-B85C-E37887F03822}"/>
              </a:ext>
            </a:extLst>
          </p:cNvPr>
          <p:cNvSpPr txBox="1">
            <a:spLocks noChangeArrowheads="1"/>
          </p:cNvSpPr>
          <p:nvPr userDrawn="1"/>
        </p:nvSpPr>
        <p:spPr bwMode="auto">
          <a:xfrm>
            <a:off x="0" y="6657976"/>
            <a:ext cx="1219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63EF2"/>
                </a:solidFill>
                <a:latin typeface="Arial" charset="0"/>
              </a:defRPr>
            </a:lvl1pPr>
            <a:lvl2pPr marL="742950" indent="-285750">
              <a:defRPr sz="4400" b="1">
                <a:solidFill>
                  <a:srgbClr val="063EF2"/>
                </a:solidFill>
                <a:latin typeface="Arial" charset="0"/>
              </a:defRPr>
            </a:lvl2pPr>
            <a:lvl3pPr marL="1143000" indent="-228600">
              <a:defRPr sz="4400" b="1">
                <a:solidFill>
                  <a:srgbClr val="063EF2"/>
                </a:solidFill>
                <a:latin typeface="Arial" charset="0"/>
              </a:defRPr>
            </a:lvl3pPr>
            <a:lvl4pPr marL="1600200" indent="-228600">
              <a:defRPr sz="4400" b="1">
                <a:solidFill>
                  <a:srgbClr val="063EF2"/>
                </a:solidFill>
                <a:latin typeface="Arial" charset="0"/>
              </a:defRPr>
            </a:lvl4pPr>
            <a:lvl5pPr marL="2057400" indent="-228600">
              <a:defRPr sz="4400" b="1">
                <a:solidFill>
                  <a:srgbClr val="063EF2"/>
                </a:solidFill>
                <a:latin typeface="Arial" charset="0"/>
              </a:defRPr>
            </a:lvl5pPr>
            <a:lvl6pPr marL="2514600" indent="-228600" eaLnBrk="0" fontAlgn="base" hangingPunct="0">
              <a:lnSpc>
                <a:spcPct val="90000"/>
              </a:lnSpc>
              <a:spcBef>
                <a:spcPct val="0"/>
              </a:spcBef>
              <a:spcAft>
                <a:spcPct val="0"/>
              </a:spcAft>
              <a:defRPr sz="4400" b="1">
                <a:solidFill>
                  <a:srgbClr val="063EF2"/>
                </a:solidFill>
                <a:latin typeface="Arial" charset="0"/>
              </a:defRPr>
            </a:lvl6pPr>
            <a:lvl7pPr marL="2971800" indent="-228600" eaLnBrk="0" fontAlgn="base" hangingPunct="0">
              <a:lnSpc>
                <a:spcPct val="90000"/>
              </a:lnSpc>
              <a:spcBef>
                <a:spcPct val="0"/>
              </a:spcBef>
              <a:spcAft>
                <a:spcPct val="0"/>
              </a:spcAft>
              <a:defRPr sz="4400" b="1">
                <a:solidFill>
                  <a:srgbClr val="063EF2"/>
                </a:solidFill>
                <a:latin typeface="Arial" charset="0"/>
              </a:defRPr>
            </a:lvl7pPr>
            <a:lvl8pPr marL="3429000" indent="-228600" eaLnBrk="0" fontAlgn="base" hangingPunct="0">
              <a:lnSpc>
                <a:spcPct val="90000"/>
              </a:lnSpc>
              <a:spcBef>
                <a:spcPct val="0"/>
              </a:spcBef>
              <a:spcAft>
                <a:spcPct val="0"/>
              </a:spcAft>
              <a:defRPr sz="4400" b="1">
                <a:solidFill>
                  <a:srgbClr val="063EF2"/>
                </a:solidFill>
                <a:latin typeface="Arial" charset="0"/>
              </a:defRPr>
            </a:lvl8pPr>
            <a:lvl9pPr marL="3886200" indent="-228600" eaLnBrk="0" fontAlgn="base" hangingPunct="0">
              <a:lnSpc>
                <a:spcPct val="90000"/>
              </a:lnSpc>
              <a:spcBef>
                <a:spcPct val="0"/>
              </a:spcBef>
              <a:spcAft>
                <a:spcPct val="0"/>
              </a:spcAft>
              <a:defRPr sz="4400" b="1">
                <a:solidFill>
                  <a:srgbClr val="063EF2"/>
                </a:solidFill>
                <a:latin typeface="Arial" charset="0"/>
              </a:defRPr>
            </a:lvl9pPr>
          </a:lstStyle>
          <a:p>
            <a:pPr algn="ctr">
              <a:lnSpc>
                <a:spcPct val="90000"/>
              </a:lnSpc>
              <a:defRPr/>
            </a:pPr>
            <a:endParaRPr lang="en-US" sz="1000">
              <a:solidFill>
                <a:srgbClr val="3E8430"/>
              </a:solidFill>
              <a:latin typeface="arial"/>
            </a:endParaRPr>
          </a:p>
        </p:txBody>
      </p:sp>
    </p:spTree>
  </p:cSld>
  <p:clrMap bg1="lt1" tx1="dk1" bg2="lt2" tx2="dk2" accent1="accent1" accent2="accent2" accent3="accent3" accent4="accent4" accent5="accent5" accent6="accent6" hlink="hlink" folHlink="folHlink"/>
  <p:sldLayoutIdLst>
    <p:sldLayoutId id="2147484571"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9" r:id="rId12"/>
  </p:sldLayoutIdLst>
  <p:txStyles>
    <p:titleStyle>
      <a:lvl1pPr algn="ctr" defTabSz="762019"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19" rtl="0" eaLnBrk="0" fontAlgn="base" hangingPunct="0">
        <a:lnSpc>
          <a:spcPct val="90000"/>
        </a:lnSpc>
        <a:spcBef>
          <a:spcPct val="0"/>
        </a:spcBef>
        <a:spcAft>
          <a:spcPct val="0"/>
        </a:spcAft>
        <a:defRPr sz="3600" b="1">
          <a:solidFill>
            <a:schemeClr val="tx1"/>
          </a:solidFill>
          <a:latin typeface="Rotis Sans Serif for Nokia" pitchFamily="34" charset="0"/>
        </a:defRPr>
      </a:lvl2pPr>
      <a:lvl3pPr algn="ctr" defTabSz="762019" rtl="0" eaLnBrk="0" fontAlgn="base" hangingPunct="0">
        <a:lnSpc>
          <a:spcPct val="90000"/>
        </a:lnSpc>
        <a:spcBef>
          <a:spcPct val="0"/>
        </a:spcBef>
        <a:spcAft>
          <a:spcPct val="0"/>
        </a:spcAft>
        <a:defRPr sz="3600" b="1">
          <a:solidFill>
            <a:schemeClr val="tx1"/>
          </a:solidFill>
          <a:latin typeface="Rotis Sans Serif for Nokia" pitchFamily="34" charset="0"/>
        </a:defRPr>
      </a:lvl3pPr>
      <a:lvl4pPr algn="ctr" defTabSz="762019" rtl="0" eaLnBrk="0" fontAlgn="base" hangingPunct="0">
        <a:lnSpc>
          <a:spcPct val="90000"/>
        </a:lnSpc>
        <a:spcBef>
          <a:spcPct val="0"/>
        </a:spcBef>
        <a:spcAft>
          <a:spcPct val="0"/>
        </a:spcAft>
        <a:defRPr sz="3600" b="1">
          <a:solidFill>
            <a:schemeClr val="tx1"/>
          </a:solidFill>
          <a:latin typeface="Rotis Sans Serif for Nokia" pitchFamily="34" charset="0"/>
        </a:defRPr>
      </a:lvl4pPr>
      <a:lvl5pPr algn="ctr" defTabSz="762019" rtl="0" eaLnBrk="0" fontAlgn="base" hangingPunct="0">
        <a:lnSpc>
          <a:spcPct val="90000"/>
        </a:lnSpc>
        <a:spcBef>
          <a:spcPct val="0"/>
        </a:spcBef>
        <a:spcAft>
          <a:spcPct val="0"/>
        </a:spcAft>
        <a:defRPr sz="3600" b="1">
          <a:solidFill>
            <a:schemeClr val="tx1"/>
          </a:solidFill>
          <a:latin typeface="Rotis Sans Serif for Nokia" pitchFamily="34" charset="0"/>
        </a:defRPr>
      </a:lvl5pPr>
      <a:lvl6pPr marL="457212" algn="ctr" defTabSz="762019" rtl="0" eaLnBrk="0" fontAlgn="base" hangingPunct="0">
        <a:lnSpc>
          <a:spcPct val="90000"/>
        </a:lnSpc>
        <a:spcBef>
          <a:spcPct val="0"/>
        </a:spcBef>
        <a:spcAft>
          <a:spcPct val="0"/>
        </a:spcAft>
        <a:defRPr sz="3600" b="1">
          <a:solidFill>
            <a:schemeClr val="tx1"/>
          </a:solidFill>
          <a:latin typeface="Rotis Sans Serif for Nokia" pitchFamily="34" charset="0"/>
        </a:defRPr>
      </a:lvl6pPr>
      <a:lvl7pPr marL="914423" algn="ctr" defTabSz="762019" rtl="0" eaLnBrk="0" fontAlgn="base" hangingPunct="0">
        <a:lnSpc>
          <a:spcPct val="90000"/>
        </a:lnSpc>
        <a:spcBef>
          <a:spcPct val="0"/>
        </a:spcBef>
        <a:spcAft>
          <a:spcPct val="0"/>
        </a:spcAft>
        <a:defRPr sz="3600" b="1">
          <a:solidFill>
            <a:schemeClr val="tx1"/>
          </a:solidFill>
          <a:latin typeface="Rotis Sans Serif for Nokia" pitchFamily="34" charset="0"/>
        </a:defRPr>
      </a:lvl7pPr>
      <a:lvl8pPr marL="1371634" algn="ctr" defTabSz="762019" rtl="0" eaLnBrk="0" fontAlgn="base" hangingPunct="0">
        <a:lnSpc>
          <a:spcPct val="90000"/>
        </a:lnSpc>
        <a:spcBef>
          <a:spcPct val="0"/>
        </a:spcBef>
        <a:spcAft>
          <a:spcPct val="0"/>
        </a:spcAft>
        <a:defRPr sz="3600" b="1">
          <a:solidFill>
            <a:schemeClr val="tx1"/>
          </a:solidFill>
          <a:latin typeface="Rotis Sans Serif for Nokia" pitchFamily="34" charset="0"/>
        </a:defRPr>
      </a:lvl8pPr>
      <a:lvl9pPr marL="1828846" algn="ctr" defTabSz="762019" rtl="0" eaLnBrk="0" fontAlgn="base" hangingPunct="0">
        <a:lnSpc>
          <a:spcPct val="90000"/>
        </a:lnSpc>
        <a:spcBef>
          <a:spcPct val="0"/>
        </a:spcBef>
        <a:spcAft>
          <a:spcPct val="0"/>
        </a:spcAft>
        <a:defRPr sz="3600" b="1">
          <a:solidFill>
            <a:schemeClr val="tx1"/>
          </a:solidFill>
          <a:latin typeface="Rotis Sans Serif for Nokia" pitchFamily="34" charset="0"/>
        </a:defRPr>
      </a:lvl9pPr>
    </p:titleStyle>
    <p:bodyStyle>
      <a:lvl1pPr marL="280995" indent="-280995" algn="l" defTabSz="762019"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67" indent="-195268" algn="l" defTabSz="762019"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92" indent="-195268" algn="l" defTabSz="762019"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5033" indent="-277820" algn="l" defTabSz="762019" rtl="0" eaLnBrk="0" fontAlgn="base" hangingPunct="0">
        <a:spcBef>
          <a:spcPct val="20000"/>
        </a:spcBef>
        <a:spcAft>
          <a:spcPct val="0"/>
        </a:spcAft>
        <a:buChar char="–"/>
        <a:defRPr sz="2000">
          <a:solidFill>
            <a:schemeClr val="tx1"/>
          </a:solidFill>
          <a:latin typeface="+mn-lt"/>
        </a:defRPr>
      </a:lvl4pPr>
      <a:lvl5pPr marL="2286057" indent="-280995" algn="l" defTabSz="762019" rtl="0" eaLnBrk="0" fontAlgn="base" hangingPunct="0">
        <a:spcBef>
          <a:spcPct val="20000"/>
        </a:spcBef>
        <a:spcAft>
          <a:spcPct val="0"/>
        </a:spcAft>
        <a:buChar char="»"/>
        <a:defRPr sz="2000">
          <a:solidFill>
            <a:schemeClr val="tx1"/>
          </a:solidFill>
          <a:latin typeface="+mn-lt"/>
        </a:defRPr>
      </a:lvl5pPr>
      <a:lvl6pPr marL="2743269" indent="-280995" algn="l" defTabSz="762019" rtl="0" eaLnBrk="0" fontAlgn="base" hangingPunct="0">
        <a:spcBef>
          <a:spcPct val="20000"/>
        </a:spcBef>
        <a:spcAft>
          <a:spcPct val="0"/>
        </a:spcAft>
        <a:buChar char="»"/>
        <a:defRPr sz="2000">
          <a:solidFill>
            <a:schemeClr val="tx1"/>
          </a:solidFill>
          <a:latin typeface="+mn-lt"/>
        </a:defRPr>
      </a:lvl6pPr>
      <a:lvl7pPr marL="3200480" indent="-280995" algn="l" defTabSz="762019" rtl="0" eaLnBrk="0" fontAlgn="base" hangingPunct="0">
        <a:spcBef>
          <a:spcPct val="20000"/>
        </a:spcBef>
        <a:spcAft>
          <a:spcPct val="0"/>
        </a:spcAft>
        <a:buChar char="»"/>
        <a:defRPr sz="2000">
          <a:solidFill>
            <a:schemeClr val="tx1"/>
          </a:solidFill>
          <a:latin typeface="+mn-lt"/>
        </a:defRPr>
      </a:lvl7pPr>
      <a:lvl8pPr marL="3657691" indent="-280995" algn="l" defTabSz="762019" rtl="0" eaLnBrk="0" fontAlgn="base" hangingPunct="0">
        <a:spcBef>
          <a:spcPct val="20000"/>
        </a:spcBef>
        <a:spcAft>
          <a:spcPct val="0"/>
        </a:spcAft>
        <a:buChar char="»"/>
        <a:defRPr sz="2000">
          <a:solidFill>
            <a:schemeClr val="tx1"/>
          </a:solidFill>
          <a:latin typeface="+mn-lt"/>
        </a:defRPr>
      </a:lvl8pPr>
      <a:lvl9pPr marL="4114903" indent="-280995" algn="l" defTabSz="762019"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a:extLst>
              <a:ext uri="{FF2B5EF4-FFF2-40B4-BE49-F238E27FC236}">
                <a16:creationId xmlns:a16="http://schemas.microsoft.com/office/drawing/2014/main" id="{1622A28D-91FF-424D-9A85-3D92302E7DB9}"/>
              </a:ext>
            </a:extLst>
          </p:cNvPr>
          <p:cNvSpPr/>
          <p:nvPr userDrawn="1"/>
        </p:nvSpPr>
        <p:spPr>
          <a:xfrm>
            <a:off x="0" y="6413500"/>
            <a:ext cx="12199938" cy="182563"/>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a:solidFill>
                <a:schemeClr val="bg1"/>
              </a:solidFill>
            </a:endParaRPr>
          </a:p>
        </p:txBody>
      </p:sp>
      <p:sp>
        <p:nvSpPr>
          <p:cNvPr id="1027" name="Title Placeholder 1">
            <a:extLst>
              <a:ext uri="{FF2B5EF4-FFF2-40B4-BE49-F238E27FC236}">
                <a16:creationId xmlns:a16="http://schemas.microsoft.com/office/drawing/2014/main" id="{B6DBCF18-D575-4F93-8162-3ADADE4C87E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92EE7BBB-86C4-46F9-ABAA-9947F158819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Snip Single Corner Rectangle 6">
            <a:extLst>
              <a:ext uri="{FF2B5EF4-FFF2-40B4-BE49-F238E27FC236}">
                <a16:creationId xmlns:a16="http://schemas.microsoft.com/office/drawing/2014/main" id="{0DEAEC1E-84A2-48EF-A1E5-55F2235ABA0A}"/>
              </a:ext>
            </a:extLst>
          </p:cNvPr>
          <p:cNvSpPr/>
          <p:nvPr userDrawn="1"/>
        </p:nvSpPr>
        <p:spPr>
          <a:xfrm>
            <a:off x="-7938" y="1455738"/>
            <a:ext cx="11483976" cy="269875"/>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solidFill>
                <a:schemeClr val="bg1"/>
              </a:solidFill>
            </a:endParaRPr>
          </a:p>
        </p:txBody>
      </p:sp>
      <p:sp>
        <p:nvSpPr>
          <p:cNvPr id="9" name="TextBox 7">
            <a:extLst>
              <a:ext uri="{FF2B5EF4-FFF2-40B4-BE49-F238E27FC236}">
                <a16:creationId xmlns:a16="http://schemas.microsoft.com/office/drawing/2014/main" id="{7FC3C839-C9C2-4CE6-8345-973B003AC037}"/>
              </a:ext>
            </a:extLst>
          </p:cNvPr>
          <p:cNvSpPr txBox="1">
            <a:spLocks noChangeArrowheads="1"/>
          </p:cNvSpPr>
          <p:nvPr userDrawn="1"/>
        </p:nvSpPr>
        <p:spPr bwMode="auto">
          <a:xfrm>
            <a:off x="10706100" y="6188075"/>
            <a:ext cx="987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ln w="0"/>
                <a:latin typeface="Calibri" panose="020F0502020204030204" pitchFamily="34" charset="0"/>
                <a:ea typeface="华文细黑"/>
              </a:rPr>
              <a:t>© 3GPP 2022</a:t>
            </a:r>
          </a:p>
        </p:txBody>
      </p:sp>
      <p:pic>
        <p:nvPicPr>
          <p:cNvPr id="1031" name="Picture 1">
            <a:extLst>
              <a:ext uri="{FF2B5EF4-FFF2-40B4-BE49-F238E27FC236}">
                <a16:creationId xmlns:a16="http://schemas.microsoft.com/office/drawing/2014/main" id="{C60B5DA1-387A-4F0C-9B12-B9F05790505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867900" y="476250"/>
            <a:ext cx="14081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a:extLst>
              <a:ext uri="{FF2B5EF4-FFF2-40B4-BE49-F238E27FC236}">
                <a16:creationId xmlns:a16="http://schemas.microsoft.com/office/drawing/2014/main" id="{320A1963-80C5-45FD-8F33-240A40EFEBA6}"/>
              </a:ext>
            </a:extLst>
          </p:cNvPr>
          <p:cNvSpPr txBox="1">
            <a:spLocks noChangeArrowheads="1"/>
          </p:cNvSpPr>
          <p:nvPr userDrawn="1"/>
        </p:nvSpPr>
        <p:spPr bwMode="auto">
          <a:xfrm>
            <a:off x="11495088" y="6351588"/>
            <a:ext cx="396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3D531E3E-2C22-4EFA-8A5B-5D71AA69E0A5}" type="slidenum">
              <a:rPr lang="en-GB" altLang="en-US" sz="1400" smtClean="0">
                <a:latin typeface="Calibri" panose="020F0502020204030204" pitchFamily="34" charset="0"/>
                <a:ea typeface="华文细黑"/>
              </a:rPr>
              <a:pPr>
                <a:defRPr/>
              </a:pPr>
              <a:t>‹#›</a:t>
            </a:fld>
            <a:endParaRPr lang="en-GB" altLang="en-US" sz="1400">
              <a:latin typeface="Calibri" panose="020F0502020204030204" pitchFamily="34" charset="0"/>
              <a:ea typeface="华文细黑"/>
            </a:endParaRPr>
          </a:p>
        </p:txBody>
      </p:sp>
      <p:sp>
        <p:nvSpPr>
          <p:cNvPr id="13" name="Rectangle 12">
            <a:extLst>
              <a:ext uri="{FF2B5EF4-FFF2-40B4-BE49-F238E27FC236}">
                <a16:creationId xmlns:a16="http://schemas.microsoft.com/office/drawing/2014/main" id="{5A31594D-628B-4CF5-89E2-2A31F528B6F2}"/>
              </a:ext>
            </a:extLst>
          </p:cNvPr>
          <p:cNvSpPr>
            <a:spLocks noChangeArrowheads="1"/>
          </p:cNvSpPr>
          <p:nvPr userDrawn="1"/>
        </p:nvSpPr>
        <p:spPr bwMode="auto">
          <a:xfrm>
            <a:off x="117475" y="6372225"/>
            <a:ext cx="4024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dirty="0">
                <a:ln w="0"/>
                <a:latin typeface="Calibri" panose="020F0502020204030204" pitchFamily="34" charset="0"/>
                <a:ea typeface="华文细黑"/>
              </a:rPr>
              <a:t>S4-221408, SA4#121 Toulouse, France, 14-18 Nov. 2022</a:t>
            </a:r>
          </a:p>
        </p:txBody>
      </p:sp>
    </p:spTree>
    <p:extLst>
      <p:ext uri="{BB962C8B-B14F-4D97-AF65-F5344CB8AC3E}">
        <p14:creationId xmlns:p14="http://schemas.microsoft.com/office/powerpoint/2010/main" val="225351264"/>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Lst>
  <p:transition>
    <p:wipe dir="r"/>
  </p:transition>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9"/>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3gpp.org/DynaReport/TSG-WG--S4.htm?Itemid=46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6">
            <a:extLst>
              <a:ext uri="{FF2B5EF4-FFF2-40B4-BE49-F238E27FC236}">
                <a16:creationId xmlns:a16="http://schemas.microsoft.com/office/drawing/2014/main" id="{3B6BF1C7-0FBD-489E-88EF-E2EEFD781742}"/>
              </a:ext>
            </a:extLst>
          </p:cNvPr>
          <p:cNvSpPr txBox="1">
            <a:spLocks noChangeArrowheads="1"/>
          </p:cNvSpPr>
          <p:nvPr/>
        </p:nvSpPr>
        <p:spPr bwMode="auto">
          <a:xfrm>
            <a:off x="1416051" y="1052517"/>
            <a:ext cx="93599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defTabSz="762000">
              <a:lnSpc>
                <a:spcPct val="90000"/>
              </a:lnSpc>
              <a:spcBef>
                <a:spcPct val="40000"/>
              </a:spcBef>
              <a:buClr>
                <a:schemeClr val="accent1"/>
              </a:buClr>
              <a:buChar char="•"/>
              <a:tabLst>
                <a:tab pos="2860675" algn="l"/>
              </a:tabLst>
              <a:defRPr sz="2400">
                <a:solidFill>
                  <a:schemeClr val="tx1"/>
                </a:solidFill>
                <a:latin typeface="Rotis Sans Serif for Nokia" pitchFamily="34" charset="0"/>
              </a:defRPr>
            </a:lvl1pPr>
            <a:lvl2pPr marL="742950" indent="-285750" defTabSz="762000">
              <a:lnSpc>
                <a:spcPct val="90000"/>
              </a:lnSpc>
              <a:buClr>
                <a:schemeClr val="accent1"/>
              </a:buClr>
              <a:buSzPct val="75000"/>
              <a:buChar char="•"/>
              <a:tabLst>
                <a:tab pos="2860675" algn="l"/>
              </a:tabLst>
              <a:defRPr sz="2400">
                <a:solidFill>
                  <a:schemeClr val="tx1"/>
                </a:solidFill>
                <a:latin typeface="Rotis Sans Serif for Nokia" pitchFamily="34" charset="0"/>
              </a:defRPr>
            </a:lvl2pPr>
            <a:lvl3pPr marL="1143000" indent="-228600" defTabSz="762000">
              <a:lnSpc>
                <a:spcPct val="90000"/>
              </a:lnSpc>
              <a:buClr>
                <a:schemeClr val="accent1"/>
              </a:buClr>
              <a:buSzPct val="75000"/>
              <a:buChar char="•"/>
              <a:tabLst>
                <a:tab pos="2860675" algn="l"/>
              </a:tabLst>
              <a:defRPr>
                <a:solidFill>
                  <a:schemeClr val="tx1"/>
                </a:solidFill>
                <a:latin typeface="Rotis Sans Serif for Nokia" pitchFamily="34" charset="0"/>
              </a:defRPr>
            </a:lvl3pPr>
            <a:lvl4pPr marL="1600200" indent="-228600" defTabSz="762000">
              <a:spcBef>
                <a:spcPct val="20000"/>
              </a:spcBef>
              <a:buChar char="–"/>
              <a:tabLst>
                <a:tab pos="2860675" algn="l"/>
              </a:tabLst>
              <a:defRPr sz="2000">
                <a:solidFill>
                  <a:schemeClr val="tx1"/>
                </a:solidFill>
                <a:latin typeface="Rotis Sans Serif for Nokia" pitchFamily="34" charset="0"/>
              </a:defRPr>
            </a:lvl4pPr>
            <a:lvl5pPr marL="2057400" indent="-228600" defTabSz="762000">
              <a:spcBef>
                <a:spcPct val="20000"/>
              </a:spcBef>
              <a:buChar char="»"/>
              <a:tabLst>
                <a:tab pos="2860675" algn="l"/>
              </a:tabLst>
              <a:defRPr sz="2000">
                <a:solidFill>
                  <a:schemeClr val="tx1"/>
                </a:solidFill>
                <a:latin typeface="Rotis Sans Serif for Nokia" pitchFamily="34" charset="0"/>
              </a:defRPr>
            </a:lvl5pPr>
            <a:lvl6pPr marL="2514600" indent="-228600" defTabSz="762000" eaLnBrk="0" fontAlgn="base" hangingPunct="0">
              <a:spcBef>
                <a:spcPct val="20000"/>
              </a:spcBef>
              <a:spcAft>
                <a:spcPct val="0"/>
              </a:spcAft>
              <a:buChar char="»"/>
              <a:tabLst>
                <a:tab pos="2860675" algn="l"/>
              </a:tabLst>
              <a:defRPr sz="2000">
                <a:solidFill>
                  <a:schemeClr val="tx1"/>
                </a:solidFill>
                <a:latin typeface="Rotis Sans Serif for Nokia" pitchFamily="34" charset="0"/>
              </a:defRPr>
            </a:lvl6pPr>
            <a:lvl7pPr marL="2971800" indent="-228600" defTabSz="762000" eaLnBrk="0" fontAlgn="base" hangingPunct="0">
              <a:spcBef>
                <a:spcPct val="20000"/>
              </a:spcBef>
              <a:spcAft>
                <a:spcPct val="0"/>
              </a:spcAft>
              <a:buChar char="»"/>
              <a:tabLst>
                <a:tab pos="2860675" algn="l"/>
              </a:tabLst>
              <a:defRPr sz="2000">
                <a:solidFill>
                  <a:schemeClr val="tx1"/>
                </a:solidFill>
                <a:latin typeface="Rotis Sans Serif for Nokia" pitchFamily="34" charset="0"/>
              </a:defRPr>
            </a:lvl7pPr>
            <a:lvl8pPr marL="3429000" indent="-228600" defTabSz="762000" eaLnBrk="0" fontAlgn="base" hangingPunct="0">
              <a:spcBef>
                <a:spcPct val="20000"/>
              </a:spcBef>
              <a:spcAft>
                <a:spcPct val="0"/>
              </a:spcAft>
              <a:buChar char="»"/>
              <a:tabLst>
                <a:tab pos="2860675" algn="l"/>
              </a:tabLst>
              <a:defRPr sz="2000">
                <a:solidFill>
                  <a:schemeClr val="tx1"/>
                </a:solidFill>
                <a:latin typeface="Rotis Sans Serif for Nokia" pitchFamily="34" charset="0"/>
              </a:defRPr>
            </a:lvl8pPr>
            <a:lvl9pPr marL="3886200" indent="-228600" defTabSz="762000" eaLnBrk="0" fontAlgn="base" hangingPunct="0">
              <a:spcBef>
                <a:spcPct val="20000"/>
              </a:spcBef>
              <a:spcAft>
                <a:spcPct val="0"/>
              </a:spcAft>
              <a:buChar char="»"/>
              <a:tabLst>
                <a:tab pos="2860675" algn="l"/>
              </a:tabLst>
              <a:defRPr sz="2000">
                <a:solidFill>
                  <a:schemeClr val="tx1"/>
                </a:solidFill>
                <a:latin typeface="Rotis Sans Serif for Nokia" pitchFamily="34" charset="0"/>
              </a:defRPr>
            </a:lvl9pPr>
          </a:lstStyle>
          <a:p>
            <a:pPr algn="ctr">
              <a:lnSpc>
                <a:spcPct val="100000"/>
              </a:lnSpc>
              <a:spcBef>
                <a:spcPct val="0"/>
              </a:spcBef>
              <a:buFontTx/>
              <a:buNone/>
            </a:pPr>
            <a:r>
              <a:rPr lang="en-US" altLang="en-US" sz="4000" dirty="0">
                <a:solidFill>
                  <a:srgbClr val="000099"/>
                </a:solidFill>
                <a:latin typeface="Arial" panose="020B0604020202020204" pitchFamily="34" charset="0"/>
                <a:cs typeface="Arial" panose="020B0604020202020204" pitchFamily="34" charset="0"/>
              </a:rPr>
              <a:t>3GPP TSG SA WG4 (SA4) </a:t>
            </a:r>
          </a:p>
          <a:p>
            <a:pPr algn="ctr">
              <a:lnSpc>
                <a:spcPct val="100000"/>
              </a:lnSpc>
              <a:spcBef>
                <a:spcPct val="0"/>
              </a:spcBef>
              <a:buFontTx/>
              <a:buNone/>
            </a:pPr>
            <a:r>
              <a:rPr lang="en-US" altLang="en-US" sz="4000" dirty="0">
                <a:solidFill>
                  <a:srgbClr val="000099"/>
                </a:solidFill>
                <a:latin typeface="Arial" panose="020B0604020202020204" pitchFamily="34" charset="0"/>
                <a:cs typeface="Arial" panose="020B0604020202020204" pitchFamily="34" charset="0"/>
              </a:rPr>
              <a:t>meeting #126</a:t>
            </a:r>
          </a:p>
          <a:p>
            <a:pPr algn="ctr">
              <a:lnSpc>
                <a:spcPct val="100000"/>
              </a:lnSpc>
              <a:spcBef>
                <a:spcPts val="600"/>
              </a:spcBef>
              <a:buNone/>
            </a:pPr>
            <a:br>
              <a:rPr lang="en-US" altLang="en-US" sz="2800" b="0" dirty="0">
                <a:solidFill>
                  <a:srgbClr val="000099"/>
                </a:solidFill>
                <a:latin typeface="Arial" panose="020B0604020202020204" pitchFamily="34" charset="0"/>
                <a:cs typeface="Arial" panose="020B0604020202020204" pitchFamily="34" charset="0"/>
              </a:rPr>
            </a:br>
            <a:r>
              <a:rPr lang="en-US" altLang="en-US" sz="2800" b="0" dirty="0">
                <a:solidFill>
                  <a:srgbClr val="000099"/>
                </a:solidFill>
                <a:latin typeface="Arial" panose="020B0604020202020204" pitchFamily="34" charset="0"/>
                <a:cs typeface="Arial" panose="020B0604020202020204" pitchFamily="34" charset="0"/>
              </a:rPr>
              <a:t>SA4#126, Chicago, USA, 13-17 November 2023</a:t>
            </a:r>
          </a:p>
          <a:p>
            <a:pPr algn="ctr">
              <a:lnSpc>
                <a:spcPct val="100000"/>
              </a:lnSpc>
              <a:spcBef>
                <a:spcPts val="600"/>
              </a:spcBef>
              <a:buNone/>
            </a:pPr>
            <a:r>
              <a:rPr lang="en-US" altLang="en-US" sz="2800" b="0" dirty="0">
                <a:solidFill>
                  <a:srgbClr val="000099"/>
                </a:solidFill>
                <a:latin typeface="Arial" panose="020B0604020202020204" pitchFamily="34" charset="0"/>
                <a:cs typeface="Arial" panose="020B0604020202020204" pitchFamily="34" charset="0"/>
              </a:rPr>
              <a:t>Hosted by ATIS (Alliance for Telecommunications Industry Solutions)</a:t>
            </a:r>
          </a:p>
          <a:p>
            <a:pPr algn="ctr">
              <a:lnSpc>
                <a:spcPct val="100000"/>
              </a:lnSpc>
              <a:spcBef>
                <a:spcPts val="600"/>
              </a:spcBef>
              <a:buNone/>
            </a:pPr>
            <a:endParaRPr lang="en-US" altLang="en-US" sz="3200" b="0" dirty="0">
              <a:solidFill>
                <a:srgbClr val="000099"/>
              </a:solidFill>
              <a:latin typeface="Arial" panose="020B0604020202020204" pitchFamily="34" charset="0"/>
              <a:cs typeface="Arial" panose="020B0604020202020204" pitchFamily="34" charset="0"/>
            </a:endParaRPr>
          </a:p>
          <a:p>
            <a:pPr algn="ctr">
              <a:lnSpc>
                <a:spcPct val="100000"/>
              </a:lnSpc>
              <a:spcBef>
                <a:spcPts val="600"/>
              </a:spcBef>
              <a:buNone/>
            </a:pPr>
            <a:r>
              <a:rPr lang="en-US" altLang="en-US" sz="3200" b="0" dirty="0">
                <a:solidFill>
                  <a:srgbClr val="000099"/>
                </a:solidFill>
                <a:latin typeface="Arial" panose="020B0604020202020204" pitchFamily="34" charset="0"/>
                <a:cs typeface="Arial" panose="020B0604020202020204" pitchFamily="34" charset="0"/>
              </a:rPr>
              <a:t>Presentation to SA4 opening plenary</a:t>
            </a:r>
            <a:br>
              <a:rPr lang="en-US" altLang="en-US" sz="3200" b="0" dirty="0">
                <a:solidFill>
                  <a:srgbClr val="000099"/>
                </a:solidFill>
                <a:latin typeface="Arial" panose="020B0604020202020204" pitchFamily="34" charset="0"/>
                <a:cs typeface="Arial" panose="020B0604020202020204" pitchFamily="34" charset="0"/>
              </a:rPr>
            </a:br>
            <a:r>
              <a:rPr lang="en-GB" altLang="en-US" sz="3200" b="0" dirty="0">
                <a:solidFill>
                  <a:srgbClr val="000099"/>
                </a:solidFill>
                <a:latin typeface="Arial" panose="020B0604020202020204" pitchFamily="34" charset="0"/>
                <a:cs typeface="Arial" panose="020B0604020202020204" pitchFamily="34" charset="0"/>
              </a:rPr>
              <a:t>SA4 Chair</a:t>
            </a:r>
          </a:p>
          <a:p>
            <a:pPr algn="ctr">
              <a:lnSpc>
                <a:spcPct val="100000"/>
              </a:lnSpc>
              <a:spcBef>
                <a:spcPts val="5400"/>
              </a:spcBef>
              <a:buNone/>
            </a:pPr>
            <a:endParaRPr lang="en-GB" altLang="en-US" sz="2800" b="0" dirty="0">
              <a:solidFill>
                <a:srgbClr val="000099"/>
              </a:solidFill>
              <a:latin typeface="Arial" panose="020B0604020202020204" pitchFamily="34" charset="0"/>
              <a:cs typeface="Arial" panose="020B0604020202020204" pitchFamily="34" charset="0"/>
            </a:endParaRPr>
          </a:p>
          <a:p>
            <a:pPr algn="ctr">
              <a:lnSpc>
                <a:spcPct val="100000"/>
              </a:lnSpc>
              <a:spcBef>
                <a:spcPts val="5400"/>
              </a:spcBef>
              <a:buNone/>
            </a:pPr>
            <a:endParaRPr lang="en-GB" altLang="en-US" sz="2800" b="0" dirty="0">
              <a:solidFill>
                <a:srgbClr val="000099"/>
              </a:solidFill>
              <a:latin typeface="Arial" panose="020B0604020202020204" pitchFamily="34" charset="0"/>
              <a:cs typeface="Arial" panose="020B0604020202020204" pitchFamily="34" charset="0"/>
            </a:endParaRPr>
          </a:p>
        </p:txBody>
      </p:sp>
      <p:pic>
        <p:nvPicPr>
          <p:cNvPr id="5123" name="Picture 3" descr="3gpp">
            <a:extLst>
              <a:ext uri="{FF2B5EF4-FFF2-40B4-BE49-F238E27FC236}">
                <a16:creationId xmlns:a16="http://schemas.microsoft.com/office/drawing/2014/main" id="{162CC45A-65FD-483F-A112-71A2ED135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91" y="404813"/>
            <a:ext cx="11525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EED66-FF88-4A70-A1A4-57E9B63A1F2C}"/>
              </a:ext>
            </a:extLst>
          </p:cNvPr>
          <p:cNvSpPr>
            <a:spLocks noGrp="1"/>
          </p:cNvSpPr>
          <p:nvPr>
            <p:ph type="title"/>
          </p:nvPr>
        </p:nvSpPr>
        <p:spPr/>
        <p:txBody>
          <a:bodyPr/>
          <a:lstStyle/>
          <a:p>
            <a:r>
              <a:rPr lang="sv-SE" dirty="0"/>
              <a:t>SA4 calendar - 2024</a:t>
            </a:r>
          </a:p>
        </p:txBody>
      </p:sp>
      <p:sp>
        <p:nvSpPr>
          <p:cNvPr id="7" name="Content Placeholder 6">
            <a:extLst>
              <a:ext uri="{FF2B5EF4-FFF2-40B4-BE49-F238E27FC236}">
                <a16:creationId xmlns:a16="http://schemas.microsoft.com/office/drawing/2014/main" id="{25565F96-112B-4BE6-9572-C65D6BF76F7C}"/>
              </a:ext>
            </a:extLst>
          </p:cNvPr>
          <p:cNvSpPr>
            <a:spLocks noGrp="1"/>
          </p:cNvSpPr>
          <p:nvPr>
            <p:ph idx="1"/>
          </p:nvPr>
        </p:nvSpPr>
        <p:spPr/>
        <p:txBody>
          <a:bodyPr/>
          <a:lstStyle/>
          <a:p>
            <a:pPr marL="0" indent="0">
              <a:buNone/>
            </a:pPr>
            <a:endParaRPr lang="fr-FR" dirty="0"/>
          </a:p>
          <a:p>
            <a:endParaRPr lang="en-US" dirty="0"/>
          </a:p>
        </p:txBody>
      </p:sp>
      <p:graphicFrame>
        <p:nvGraphicFramePr>
          <p:cNvPr id="3" name="Table 2">
            <a:extLst>
              <a:ext uri="{FF2B5EF4-FFF2-40B4-BE49-F238E27FC236}">
                <a16:creationId xmlns:a16="http://schemas.microsoft.com/office/drawing/2014/main" id="{DF38C63E-9E80-15EC-BE45-23ADE03B1825}"/>
              </a:ext>
            </a:extLst>
          </p:cNvPr>
          <p:cNvGraphicFramePr>
            <a:graphicFrameLocks noGrp="1"/>
          </p:cNvGraphicFramePr>
          <p:nvPr/>
        </p:nvGraphicFramePr>
        <p:xfrm>
          <a:off x="2105694" y="1844757"/>
          <a:ext cx="7559675" cy="4313073"/>
        </p:xfrm>
        <a:graphic>
          <a:graphicData uri="http://schemas.openxmlformats.org/drawingml/2006/table">
            <a:tbl>
              <a:tblPr firstRow="1" bandRow="1">
                <a:tableStyleId>{5C22544A-7EE6-4342-B048-85BDC9FD1C3A}</a:tableStyleId>
              </a:tblPr>
              <a:tblGrid>
                <a:gridCol w="1583531">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3023816">
                  <a:extLst>
                    <a:ext uri="{9D8B030D-6E8A-4147-A177-3AD203B41FA5}">
                      <a16:colId xmlns:a16="http://schemas.microsoft.com/office/drawing/2014/main" val="20002"/>
                    </a:ext>
                  </a:extLst>
                </a:gridCol>
              </a:tblGrid>
              <a:tr h="449541">
                <a:tc>
                  <a:txBody>
                    <a:bodyPr/>
                    <a:lstStyle/>
                    <a:p>
                      <a:pPr marL="36000">
                        <a:lnSpc>
                          <a:spcPct val="90000"/>
                        </a:lnSpc>
                      </a:pPr>
                      <a:r>
                        <a:rPr lang="fi-FI" sz="1400" dirty="0"/>
                        <a:t>Meetings in 2024</a:t>
                      </a:r>
                      <a:endParaRPr lang="en-US" sz="1400" dirty="0"/>
                    </a:p>
                  </a:txBody>
                  <a:tcPr marL="91429" marR="91429" marT="45667" marB="45667" anchor="ctr"/>
                </a:tc>
                <a:tc>
                  <a:txBody>
                    <a:bodyPr/>
                    <a:lstStyle/>
                    <a:p>
                      <a:pPr marL="36000">
                        <a:lnSpc>
                          <a:spcPct val="90000"/>
                        </a:lnSpc>
                      </a:pPr>
                      <a:r>
                        <a:rPr lang="fi-FI" sz="1400" dirty="0"/>
                        <a:t>Dates </a:t>
                      </a:r>
                      <a:endParaRPr lang="en-US" sz="1400" dirty="0"/>
                    </a:p>
                  </a:txBody>
                  <a:tcPr marL="91429" marR="91429" marT="45667" marB="45667" anchor="ctr"/>
                </a:tc>
                <a:tc>
                  <a:txBody>
                    <a:bodyPr/>
                    <a:lstStyle/>
                    <a:p>
                      <a:pPr marL="36000">
                        <a:lnSpc>
                          <a:spcPct val="90000"/>
                        </a:lnSpc>
                      </a:pPr>
                      <a:r>
                        <a:rPr lang="fi-FI" sz="1400" dirty="0"/>
                        <a:t>Venue and Host</a:t>
                      </a:r>
                      <a:endParaRPr lang="en-US" sz="1400" dirty="0"/>
                    </a:p>
                  </a:txBody>
                  <a:tcPr marL="91429" marR="91429" marT="45667" marB="45667" anchor="ctr"/>
                </a:tc>
                <a:extLst>
                  <a:ext uri="{0D108BD9-81ED-4DB2-BD59-A6C34878D82A}">
                    <a16:rowId xmlns:a16="http://schemas.microsoft.com/office/drawing/2014/main" val="10000"/>
                  </a:ext>
                </a:extLst>
              </a:tr>
              <a:tr h="893802">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fi-FI" sz="1400" b="0" dirty="0">
                          <a:solidFill>
                            <a:schemeClr val="tx1"/>
                          </a:solidFill>
                          <a:latin typeface="+mn-lt"/>
                          <a:cs typeface="Arial" panose="020B0604020202020204" pitchFamily="34" charset="0"/>
                        </a:rPr>
                        <a:t>SA4#127</a:t>
                      </a:r>
                      <a:endParaRPr lang="en-US" sz="1400" b="0" dirty="0">
                        <a:solidFill>
                          <a:schemeClr val="tx1"/>
                        </a:solidFill>
                        <a:latin typeface="+mn-lt"/>
                        <a:cs typeface="Arial" panose="020B0604020202020204" pitchFamily="34" charset="0"/>
                      </a:endParaRPr>
                    </a:p>
                  </a:txBody>
                  <a:tcPr marL="91429" marR="91429" marT="45667" marB="45667" anchor="ctr"/>
                </a:tc>
                <a:tc>
                  <a:txBody>
                    <a:bodyPr/>
                    <a:lstStyle/>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F2F: 29 January - 2 February 2024</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u="none" dirty="0">
                          <a:solidFill>
                            <a:schemeClr val="tx1"/>
                          </a:solidFill>
                          <a:latin typeface="+mn-lt"/>
                          <a:cs typeface="Arial" panose="020B0604020202020204" pitchFamily="34" charset="0"/>
                        </a:rPr>
                        <a:t>Host: ETSI, Venue: Sophia-Antipolis, France</a:t>
                      </a:r>
                    </a:p>
                  </a:txBody>
                  <a:tcPr marL="91429" marR="91429" marT="45667" marB="45667" anchor="ctr"/>
                </a:tc>
                <a:extLst>
                  <a:ext uri="{0D108BD9-81ED-4DB2-BD59-A6C34878D82A}">
                    <a16:rowId xmlns:a16="http://schemas.microsoft.com/office/drawing/2014/main" val="10002"/>
                  </a:ext>
                </a:extLst>
              </a:tr>
              <a:tr h="691976">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SA4#127bis-e</a:t>
                      </a:r>
                    </a:p>
                  </a:txBody>
                  <a:tcPr marL="91429" marR="91429" marT="45667" marB="45667" anchor="ctr"/>
                </a:tc>
                <a:tc>
                  <a:txBody>
                    <a:bodyPr/>
                    <a:lstStyle/>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E-meeting: 8-12 April 2024</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u="none" dirty="0">
                          <a:solidFill>
                            <a:schemeClr val="tx1"/>
                          </a:solidFill>
                          <a:latin typeface="+mn-lt"/>
                          <a:cs typeface="Arial" panose="020B0604020202020204" pitchFamily="34" charset="0"/>
                        </a:rPr>
                        <a:t>Host: MCC, Electronic meeting</a:t>
                      </a:r>
                    </a:p>
                  </a:txBody>
                  <a:tcPr marL="91429" marR="91429" marT="45667" marB="45667" anchor="ctr"/>
                </a:tc>
                <a:extLst>
                  <a:ext uri="{0D108BD9-81ED-4DB2-BD59-A6C34878D82A}">
                    <a16:rowId xmlns:a16="http://schemas.microsoft.com/office/drawing/2014/main" val="10003"/>
                  </a:ext>
                </a:extLst>
              </a:tr>
              <a:tr h="691976">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SA4#128</a:t>
                      </a:r>
                    </a:p>
                  </a:txBody>
                  <a:tcPr marL="91429" marR="91429" marT="45667" marB="45667" anchor="ctr"/>
                </a:tc>
                <a:tc>
                  <a:txBody>
                    <a:bodyPr/>
                    <a:lstStyle/>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F2F: 20-24 May 2024</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u="none" dirty="0">
                          <a:solidFill>
                            <a:schemeClr val="tx1"/>
                          </a:solidFill>
                          <a:latin typeface="+mn-lt"/>
                          <a:cs typeface="Arial" panose="020B0604020202020204" pitchFamily="34" charset="0"/>
                        </a:rPr>
                        <a:t>Host: TBD, Venue: Korea</a:t>
                      </a:r>
                    </a:p>
                  </a:txBody>
                  <a:tcPr marL="91429" marR="91429" marT="45667" marB="45667" anchor="ctr"/>
                </a:tc>
                <a:extLst>
                  <a:ext uri="{0D108BD9-81ED-4DB2-BD59-A6C34878D82A}">
                    <a16:rowId xmlns:a16="http://schemas.microsoft.com/office/drawing/2014/main" val="10004"/>
                  </a:ext>
                </a:extLst>
              </a:tr>
              <a:tr h="893802">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SA4#129-e</a:t>
                      </a:r>
                    </a:p>
                  </a:txBody>
                  <a:tcPr marL="91429" marR="91429" marT="45667" marB="45667" anchor="ctr"/>
                </a:tc>
                <a:tc>
                  <a:txBody>
                    <a:bodyPr/>
                    <a:lstStyle/>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E-meeting: 19-23 August 2024</a:t>
                      </a:r>
                    </a:p>
                    <a:p>
                      <a:pPr marL="0" marR="0" indent="0">
                        <a:spcBef>
                          <a:spcPts val="0"/>
                        </a:spcBef>
                        <a:spcAft>
                          <a:spcPts val="0"/>
                        </a:spcAft>
                        <a:buFontTx/>
                        <a:buNone/>
                      </a:pPr>
                      <a:r>
                        <a:rPr lang="en-US" sz="1400" u="none" dirty="0">
                          <a:solidFill>
                            <a:schemeClr val="tx1"/>
                          </a:solidFill>
                          <a:effectLst/>
                          <a:latin typeface="+mn-lt"/>
                          <a:ea typeface="Calibri" panose="020F0502020204030204" pitchFamily="34" charset="0"/>
                          <a:cs typeface="Arial" panose="020B0604020202020204" pitchFamily="34" charset="0"/>
                        </a:rPr>
                        <a:t>Note: agreement to have NO SA4 meetings in August 2025</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u="none" dirty="0">
                          <a:solidFill>
                            <a:schemeClr val="tx1"/>
                          </a:solidFill>
                          <a:latin typeface="+mn-lt"/>
                          <a:cs typeface="Arial" panose="020B0604020202020204" pitchFamily="34" charset="0"/>
                        </a:rPr>
                        <a:t>Host: MCC, Electronic meeting</a:t>
                      </a:r>
                    </a:p>
                  </a:txBody>
                  <a:tcPr marL="91429" marR="91429" marT="45667" marB="45667" anchor="ctr"/>
                </a:tc>
                <a:extLst>
                  <a:ext uri="{0D108BD9-81ED-4DB2-BD59-A6C34878D82A}">
                    <a16:rowId xmlns:a16="http://schemas.microsoft.com/office/drawing/2014/main" val="10005"/>
                  </a:ext>
                </a:extLst>
              </a:tr>
              <a:tr h="691976">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SA4#130</a:t>
                      </a:r>
                    </a:p>
                  </a:txBody>
                  <a:tcPr marL="91429" marR="91429" marT="45667" marB="45667" anchor="ctr"/>
                </a:tc>
                <a:tc>
                  <a:txBody>
                    <a:bodyPr/>
                    <a:lstStyle/>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F2F:  18-22 November 2024</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u="none" dirty="0">
                          <a:solidFill>
                            <a:schemeClr val="tx1"/>
                          </a:solidFill>
                          <a:latin typeface="+mn-lt"/>
                          <a:cs typeface="Arial" panose="020B0604020202020204" pitchFamily="34" charset="0"/>
                        </a:rPr>
                        <a:t>Host: TBD, Venue: North-America</a:t>
                      </a:r>
                    </a:p>
                  </a:txBody>
                  <a:tcPr marL="91429" marR="91429" marT="45667" marB="45667" anchor="ctr"/>
                </a:tc>
                <a:extLst>
                  <a:ext uri="{0D108BD9-81ED-4DB2-BD59-A6C34878D82A}">
                    <a16:rowId xmlns:a16="http://schemas.microsoft.com/office/drawing/2014/main" val="1793297862"/>
                  </a:ext>
                </a:extLst>
              </a:tr>
            </a:tbl>
          </a:graphicData>
        </a:graphic>
      </p:graphicFrame>
    </p:spTree>
    <p:extLst>
      <p:ext uri="{BB962C8B-B14F-4D97-AF65-F5344CB8AC3E}">
        <p14:creationId xmlns:p14="http://schemas.microsoft.com/office/powerpoint/2010/main" val="142345804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EED66-FF88-4A70-A1A4-57E9B63A1F2C}"/>
              </a:ext>
            </a:extLst>
          </p:cNvPr>
          <p:cNvSpPr>
            <a:spLocks noGrp="1"/>
          </p:cNvSpPr>
          <p:nvPr>
            <p:ph type="title"/>
          </p:nvPr>
        </p:nvSpPr>
        <p:spPr/>
        <p:txBody>
          <a:bodyPr/>
          <a:lstStyle/>
          <a:p>
            <a:r>
              <a:rPr lang="sv-SE" dirty="0"/>
              <a:t>SA4 calendar - 2025</a:t>
            </a:r>
          </a:p>
        </p:txBody>
      </p:sp>
      <p:graphicFrame>
        <p:nvGraphicFramePr>
          <p:cNvPr id="3" name="Table 2">
            <a:extLst>
              <a:ext uri="{FF2B5EF4-FFF2-40B4-BE49-F238E27FC236}">
                <a16:creationId xmlns:a16="http://schemas.microsoft.com/office/drawing/2014/main" id="{DF38C63E-9E80-15EC-BE45-23ADE03B1825}"/>
              </a:ext>
            </a:extLst>
          </p:cNvPr>
          <p:cNvGraphicFramePr>
            <a:graphicFrameLocks noGrp="1"/>
          </p:cNvGraphicFramePr>
          <p:nvPr>
            <p:extLst>
              <p:ext uri="{D42A27DB-BD31-4B8C-83A1-F6EECF244321}">
                <p14:modId xmlns:p14="http://schemas.microsoft.com/office/powerpoint/2010/main" val="1599346461"/>
              </p:ext>
            </p:extLst>
          </p:nvPr>
        </p:nvGraphicFramePr>
        <p:xfrm>
          <a:off x="1991544" y="1052736"/>
          <a:ext cx="7559675" cy="4403695"/>
        </p:xfrm>
        <a:graphic>
          <a:graphicData uri="http://schemas.openxmlformats.org/drawingml/2006/table">
            <a:tbl>
              <a:tblPr firstRow="1" bandRow="1">
                <a:tableStyleId>{5C22544A-7EE6-4342-B048-85BDC9FD1C3A}</a:tableStyleId>
              </a:tblPr>
              <a:tblGrid>
                <a:gridCol w="1583531">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3023816">
                  <a:extLst>
                    <a:ext uri="{9D8B030D-6E8A-4147-A177-3AD203B41FA5}">
                      <a16:colId xmlns:a16="http://schemas.microsoft.com/office/drawing/2014/main" val="20002"/>
                    </a:ext>
                  </a:extLst>
                </a:gridCol>
              </a:tblGrid>
              <a:tr h="449541">
                <a:tc>
                  <a:txBody>
                    <a:bodyPr/>
                    <a:lstStyle/>
                    <a:p>
                      <a:pPr marL="36000">
                        <a:lnSpc>
                          <a:spcPct val="90000"/>
                        </a:lnSpc>
                      </a:pPr>
                      <a:r>
                        <a:rPr lang="fi-FI" sz="1400" dirty="0"/>
                        <a:t>Meetings in 2025</a:t>
                      </a:r>
                      <a:endParaRPr lang="en-US" sz="1400" dirty="0"/>
                    </a:p>
                  </a:txBody>
                  <a:tcPr marL="91429" marR="91429" marT="45667" marB="45667" anchor="ctr"/>
                </a:tc>
                <a:tc>
                  <a:txBody>
                    <a:bodyPr/>
                    <a:lstStyle/>
                    <a:p>
                      <a:pPr marL="36000">
                        <a:lnSpc>
                          <a:spcPct val="90000"/>
                        </a:lnSpc>
                      </a:pPr>
                      <a:r>
                        <a:rPr lang="fi-FI" sz="1400" dirty="0"/>
                        <a:t>Dates </a:t>
                      </a:r>
                      <a:endParaRPr lang="en-US" sz="1400" dirty="0"/>
                    </a:p>
                  </a:txBody>
                  <a:tcPr marL="91429" marR="91429" marT="45667" marB="45667" anchor="ctr"/>
                </a:tc>
                <a:tc>
                  <a:txBody>
                    <a:bodyPr/>
                    <a:lstStyle/>
                    <a:p>
                      <a:pPr marL="36000">
                        <a:lnSpc>
                          <a:spcPct val="90000"/>
                        </a:lnSpc>
                      </a:pPr>
                      <a:r>
                        <a:rPr lang="fi-FI" sz="1400" dirty="0"/>
                        <a:t>Venue and Host</a:t>
                      </a:r>
                      <a:endParaRPr lang="en-US" sz="1400" dirty="0"/>
                    </a:p>
                  </a:txBody>
                  <a:tcPr marL="91429" marR="91429" marT="45667" marB="45667" anchor="ctr"/>
                </a:tc>
                <a:extLst>
                  <a:ext uri="{0D108BD9-81ED-4DB2-BD59-A6C34878D82A}">
                    <a16:rowId xmlns:a16="http://schemas.microsoft.com/office/drawing/2014/main" val="10000"/>
                  </a:ext>
                </a:extLst>
              </a:tr>
              <a:tr h="893802">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fi-FI" sz="1400" b="0" dirty="0">
                          <a:solidFill>
                            <a:schemeClr val="tx1"/>
                          </a:solidFill>
                          <a:latin typeface="+mn-lt"/>
                          <a:cs typeface="Arial" panose="020B0604020202020204" pitchFamily="34" charset="0"/>
                        </a:rPr>
                        <a:t>SA4#131</a:t>
                      </a:r>
                      <a:endParaRPr lang="en-US" sz="1400" b="0" dirty="0">
                        <a:solidFill>
                          <a:schemeClr val="tx1"/>
                        </a:solidFill>
                        <a:latin typeface="+mn-lt"/>
                        <a:cs typeface="Arial" panose="020B0604020202020204" pitchFamily="34" charset="0"/>
                      </a:endParaRPr>
                    </a:p>
                  </a:txBody>
                  <a:tcPr marL="91429" marR="91429" marT="45667" marB="45667" anchor="ctr"/>
                </a:tc>
                <a:tc>
                  <a:txBody>
                    <a:bodyPr/>
                    <a:lstStyle/>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F2F: 17-21 Feb. 2025</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u="none" dirty="0">
                          <a:solidFill>
                            <a:schemeClr val="tx1"/>
                          </a:solidFill>
                          <a:latin typeface="+mn-lt"/>
                          <a:cs typeface="Arial" panose="020B0604020202020204" pitchFamily="34" charset="0"/>
                        </a:rPr>
                        <a:t>Host: TBD, Venue: EU</a:t>
                      </a:r>
                    </a:p>
                  </a:txBody>
                  <a:tcPr marL="91429" marR="91429" marT="45667" marB="45667" anchor="ctr"/>
                </a:tc>
                <a:extLst>
                  <a:ext uri="{0D108BD9-81ED-4DB2-BD59-A6C34878D82A}">
                    <a16:rowId xmlns:a16="http://schemas.microsoft.com/office/drawing/2014/main" val="10002"/>
                  </a:ext>
                </a:extLst>
              </a:tr>
              <a:tr h="691976">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SA4#131e-bis </a:t>
                      </a:r>
                    </a:p>
                  </a:txBody>
                  <a:tcPr marL="91429" marR="91429" marT="45667" marB="45667" anchor="ctr"/>
                </a:tc>
                <a:tc>
                  <a:txBody>
                    <a:bodyPr/>
                    <a:lstStyle/>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E-meeting: 7-11 Apr. 2025</a:t>
                      </a:r>
                    </a:p>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Note: dates TBC depending on MPEG#150 exact dates.</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u="none" dirty="0">
                          <a:solidFill>
                            <a:schemeClr val="tx1"/>
                          </a:solidFill>
                          <a:latin typeface="+mn-lt"/>
                          <a:cs typeface="Arial" panose="020B0604020202020204" pitchFamily="34" charset="0"/>
                        </a:rPr>
                        <a:t>Host: MCC, Electronic meeting</a:t>
                      </a:r>
                    </a:p>
                  </a:txBody>
                  <a:tcPr marL="91429" marR="91429" marT="45667" marB="45667" anchor="ctr"/>
                </a:tc>
                <a:extLst>
                  <a:ext uri="{0D108BD9-81ED-4DB2-BD59-A6C34878D82A}">
                    <a16:rowId xmlns:a16="http://schemas.microsoft.com/office/drawing/2014/main" val="10003"/>
                  </a:ext>
                </a:extLst>
              </a:tr>
              <a:tr h="691976">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SA4#132</a:t>
                      </a:r>
                    </a:p>
                  </a:txBody>
                  <a:tcPr marL="91429" marR="91429" marT="45667" marB="45667" anchor="ctr"/>
                </a:tc>
                <a:tc>
                  <a:txBody>
                    <a:bodyPr/>
                    <a:lstStyle/>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F2F: 19-23 May 2025</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u="none" dirty="0">
                          <a:solidFill>
                            <a:schemeClr val="tx1"/>
                          </a:solidFill>
                          <a:latin typeface="+mn-lt"/>
                          <a:cs typeface="Arial" panose="020B0604020202020204" pitchFamily="34" charset="0"/>
                        </a:rPr>
                        <a:t>Host: TBD, Venue: Japan</a:t>
                      </a:r>
                    </a:p>
                  </a:txBody>
                  <a:tcPr marL="91429" marR="91429" marT="45667" marB="45667" anchor="ctr"/>
                </a:tc>
                <a:extLst>
                  <a:ext uri="{0D108BD9-81ED-4DB2-BD59-A6C34878D82A}">
                    <a16:rowId xmlns:a16="http://schemas.microsoft.com/office/drawing/2014/main" val="10004"/>
                  </a:ext>
                </a:extLst>
              </a:tr>
              <a:tr h="893802">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SA4#133e</a:t>
                      </a:r>
                    </a:p>
                  </a:txBody>
                  <a:tcPr marL="91429" marR="91429" marT="45667" marB="45667" anchor="ctr"/>
                </a:tc>
                <a:tc>
                  <a:txBody>
                    <a:bodyPr/>
                    <a:lstStyle/>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E-meeting: 7-11 or 14-18 or 21-25 Jul. 2025</a:t>
                      </a:r>
                    </a:p>
                    <a:p>
                      <a:pPr marL="0" marR="0" indent="0">
                        <a:spcBef>
                          <a:spcPts val="0"/>
                        </a:spcBef>
                        <a:spcAft>
                          <a:spcPts val="0"/>
                        </a:spcAft>
                        <a:buFontTx/>
                        <a:buNone/>
                      </a:pPr>
                      <a:r>
                        <a:rPr lang="en-US" sz="1400" u="none" dirty="0">
                          <a:solidFill>
                            <a:schemeClr val="tx1"/>
                          </a:solidFill>
                          <a:effectLst/>
                          <a:latin typeface="+mn-lt"/>
                          <a:ea typeface="Calibri" panose="020F0502020204030204" pitchFamily="34" charset="0"/>
                          <a:cs typeface="Arial" panose="020B0604020202020204" pitchFamily="34" charset="0"/>
                        </a:rPr>
                        <a:t>Note: agreement to have NO SA4 meetings in August 2025</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u="none" dirty="0">
                          <a:solidFill>
                            <a:schemeClr val="tx1"/>
                          </a:solidFill>
                          <a:latin typeface="+mn-lt"/>
                          <a:cs typeface="Arial" panose="020B0604020202020204" pitchFamily="34" charset="0"/>
                        </a:rPr>
                        <a:t>Host: MCC, Electronic meeting</a:t>
                      </a:r>
                    </a:p>
                  </a:txBody>
                  <a:tcPr marL="91429" marR="91429" marT="45667" marB="45667" anchor="ctr"/>
                </a:tc>
                <a:extLst>
                  <a:ext uri="{0D108BD9-81ED-4DB2-BD59-A6C34878D82A}">
                    <a16:rowId xmlns:a16="http://schemas.microsoft.com/office/drawing/2014/main" val="10005"/>
                  </a:ext>
                </a:extLst>
              </a:tr>
              <a:tr h="691976">
                <a:tc>
                  <a:txBody>
                    <a:bodyPr/>
                    <a:lstStyle/>
                    <a:p>
                      <a:pPr marL="36000" marR="0" indent="0" algn="l" defTabSz="914400" rtl="0" eaLnBrk="1" fontAlgn="auto" latinLnBrk="0" hangingPunct="1">
                        <a:lnSpc>
                          <a:spcPct val="9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SA4#134</a:t>
                      </a:r>
                    </a:p>
                  </a:txBody>
                  <a:tcPr marL="91429" marR="91429" marT="45667" marB="45667" anchor="ctr"/>
                </a:tc>
                <a:tc>
                  <a:txBody>
                    <a:bodyPr/>
                    <a:lstStyle/>
                    <a:p>
                      <a:pPr marL="0" marR="0">
                        <a:spcBef>
                          <a:spcPts val="0"/>
                        </a:spcBef>
                        <a:spcAft>
                          <a:spcPts val="0"/>
                        </a:spcAft>
                      </a:pPr>
                      <a:r>
                        <a:rPr lang="en-US" sz="1400" u="none" dirty="0">
                          <a:solidFill>
                            <a:schemeClr val="tx1"/>
                          </a:solidFill>
                          <a:effectLst/>
                          <a:latin typeface="+mn-lt"/>
                          <a:ea typeface="Calibri" panose="020F0502020204030204" pitchFamily="34" charset="0"/>
                          <a:cs typeface="Arial" panose="020B0604020202020204" pitchFamily="34" charset="0"/>
                        </a:rPr>
                        <a:t>F2F:  17-21 Nov. 2025</a:t>
                      </a:r>
                    </a:p>
                  </a:txBody>
                  <a:tcPr anchor="ctr"/>
                </a:tc>
                <a:tc>
                  <a:txBody>
                    <a:bodyPr/>
                    <a:lstStyle/>
                    <a:p>
                      <a:pPr marL="36000" marR="0" lvl="1" indent="0" algn="l" defTabSz="914400" rtl="0" eaLnBrk="1" fontAlgn="auto" latinLnBrk="0" hangingPunct="1">
                        <a:lnSpc>
                          <a:spcPct val="90000"/>
                        </a:lnSpc>
                        <a:spcBef>
                          <a:spcPts val="0"/>
                        </a:spcBef>
                        <a:spcAft>
                          <a:spcPts val="0"/>
                        </a:spcAft>
                        <a:buClrTx/>
                        <a:buSzTx/>
                        <a:buFontTx/>
                        <a:buNone/>
                        <a:tabLst/>
                        <a:defRPr/>
                      </a:pPr>
                      <a:r>
                        <a:rPr lang="en-US" sz="1400" b="0" u="none" dirty="0">
                          <a:solidFill>
                            <a:schemeClr val="tx1"/>
                          </a:solidFill>
                          <a:latin typeface="+mn-lt"/>
                          <a:cs typeface="Arial" panose="020B0604020202020204" pitchFamily="34" charset="0"/>
                        </a:rPr>
                        <a:t>Host: TBD, Venue: North-America</a:t>
                      </a:r>
                    </a:p>
                  </a:txBody>
                  <a:tcPr marL="91429" marR="91429" marT="45667" marB="45667" anchor="ctr"/>
                </a:tc>
                <a:extLst>
                  <a:ext uri="{0D108BD9-81ED-4DB2-BD59-A6C34878D82A}">
                    <a16:rowId xmlns:a16="http://schemas.microsoft.com/office/drawing/2014/main" val="1793297862"/>
                  </a:ext>
                </a:extLst>
              </a:tr>
            </a:tbl>
          </a:graphicData>
        </a:graphic>
      </p:graphicFrame>
      <p:sp>
        <p:nvSpPr>
          <p:cNvPr id="2" name="TextBox 1">
            <a:extLst>
              <a:ext uri="{FF2B5EF4-FFF2-40B4-BE49-F238E27FC236}">
                <a16:creationId xmlns:a16="http://schemas.microsoft.com/office/drawing/2014/main" id="{AD92F84E-654F-3BE4-985D-3BEA15780854}"/>
              </a:ext>
            </a:extLst>
          </p:cNvPr>
          <p:cNvSpPr txBox="1"/>
          <p:nvPr/>
        </p:nvSpPr>
        <p:spPr>
          <a:xfrm>
            <a:off x="1271464" y="5805264"/>
            <a:ext cx="9721080" cy="461665"/>
          </a:xfrm>
          <a:prstGeom prst="rect">
            <a:avLst/>
          </a:prstGeom>
          <a:noFill/>
        </p:spPr>
        <p:txBody>
          <a:bodyPr wrap="square" rtlCol="0">
            <a:spAutoFit/>
          </a:bodyPr>
          <a:lstStyle/>
          <a:p>
            <a:r>
              <a:rPr lang="en-US" sz="1200" dirty="0">
                <a:solidFill>
                  <a:schemeClr val="tx1"/>
                </a:solidFill>
              </a:rPr>
              <a:t>Note: </a:t>
            </a:r>
            <a:r>
              <a:rPr lang="en-US" sz="1200" b="0" dirty="0">
                <a:solidFill>
                  <a:schemeClr val="tx1"/>
                </a:solidFill>
              </a:rPr>
              <a:t>In case hosting offers are received from individual companies or other organizations, these offers would need to be worked into the overall plan. I.e., these offers would NOT entail additional F2F meetings.</a:t>
            </a:r>
            <a:endParaRPr lang="en-US" sz="1200" dirty="0">
              <a:solidFill>
                <a:schemeClr val="tx1"/>
              </a:solidFill>
            </a:endParaRPr>
          </a:p>
        </p:txBody>
      </p:sp>
    </p:spTree>
    <p:extLst>
      <p:ext uri="{BB962C8B-B14F-4D97-AF65-F5344CB8AC3E}">
        <p14:creationId xmlns:p14="http://schemas.microsoft.com/office/powerpoint/2010/main" val="282033444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4E99891-2FEB-49E2-94C2-BFBFBA8D5CB8}"/>
              </a:ext>
            </a:extLst>
          </p:cNvPr>
          <p:cNvSpPr>
            <a:spLocks noGrp="1" noChangeArrowheads="1"/>
          </p:cNvSpPr>
          <p:nvPr>
            <p:ph type="title"/>
          </p:nvPr>
        </p:nvSpPr>
        <p:spPr>
          <a:xfrm>
            <a:off x="1558925" y="333375"/>
            <a:ext cx="8959850" cy="685800"/>
          </a:xfrm>
        </p:spPr>
        <p:txBody>
          <a:bodyPr/>
          <a:lstStyle/>
          <a:p>
            <a:r>
              <a:rPr lang="en-US" altLang="en-US" sz="4000" dirty="0">
                <a:solidFill>
                  <a:srgbClr val="000099"/>
                </a:solidFill>
                <a:latin typeface="Arial" panose="020B0604020202020204" pitchFamily="34" charset="0"/>
                <a:cs typeface="Arial" panose="020B0604020202020204" pitchFamily="34" charset="0"/>
              </a:rPr>
              <a:t>Welcome from the host</a:t>
            </a:r>
            <a:endParaRPr lang="en-US" altLang="en-US" dirty="0">
              <a:solidFill>
                <a:srgbClr val="000099"/>
              </a:solidFill>
              <a:latin typeface="Arial" panose="020B0604020202020204" pitchFamily="34" charset="0"/>
              <a:cs typeface="Arial" panose="020B0604020202020204" pitchFamily="34" charset="0"/>
            </a:endParaRPr>
          </a:p>
        </p:txBody>
      </p:sp>
      <p:sp>
        <p:nvSpPr>
          <p:cNvPr id="7171" name="Rectangle 73">
            <a:extLst>
              <a:ext uri="{FF2B5EF4-FFF2-40B4-BE49-F238E27FC236}">
                <a16:creationId xmlns:a16="http://schemas.microsoft.com/office/drawing/2014/main" id="{141C4D23-6522-41C7-ABF4-85371B3A33D0}"/>
              </a:ext>
            </a:extLst>
          </p:cNvPr>
          <p:cNvSpPr>
            <a:spLocks noChangeArrowheads="1"/>
          </p:cNvSpPr>
          <p:nvPr/>
        </p:nvSpPr>
        <p:spPr bwMode="auto">
          <a:xfrm>
            <a:off x="1143004" y="1458825"/>
            <a:ext cx="184731" cy="70185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b="1">
                <a:solidFill>
                  <a:srgbClr val="063EF2"/>
                </a:solidFill>
                <a:latin typeface="Arial" panose="020B0604020202020204" pitchFamily="34" charset="0"/>
              </a:defRPr>
            </a:lvl1pPr>
            <a:lvl2pPr marL="742950" indent="-285750">
              <a:defRPr sz="4400" b="1">
                <a:solidFill>
                  <a:srgbClr val="063EF2"/>
                </a:solidFill>
                <a:latin typeface="Arial" panose="020B0604020202020204" pitchFamily="34" charset="0"/>
              </a:defRPr>
            </a:lvl2pPr>
            <a:lvl3pPr marL="1143000" indent="-228600">
              <a:defRPr sz="4400" b="1">
                <a:solidFill>
                  <a:srgbClr val="063EF2"/>
                </a:solidFill>
                <a:latin typeface="Arial" panose="020B0604020202020204" pitchFamily="34" charset="0"/>
              </a:defRPr>
            </a:lvl3pPr>
            <a:lvl4pPr marL="1600200" indent="-228600">
              <a:defRPr sz="4400" b="1">
                <a:solidFill>
                  <a:srgbClr val="063EF2"/>
                </a:solidFill>
                <a:latin typeface="Arial" panose="020B0604020202020204" pitchFamily="34" charset="0"/>
              </a:defRPr>
            </a:lvl4pPr>
            <a:lvl5pPr marL="2057400" indent="-228600">
              <a:defRPr sz="4400" b="1">
                <a:solidFill>
                  <a:srgbClr val="063EF2"/>
                </a:solidFill>
                <a:latin typeface="Arial" panose="020B0604020202020204" pitchFamily="34" charset="0"/>
              </a:defRPr>
            </a:lvl5pPr>
            <a:lvl6pPr marL="2514600" indent="-228600" eaLnBrk="0" fontAlgn="base" hangingPunct="0">
              <a:spcBef>
                <a:spcPct val="0"/>
              </a:spcBef>
              <a:spcAft>
                <a:spcPct val="0"/>
              </a:spcAft>
              <a:defRPr sz="4400" b="1">
                <a:solidFill>
                  <a:srgbClr val="063EF2"/>
                </a:solidFill>
                <a:latin typeface="Arial" panose="020B0604020202020204" pitchFamily="34" charset="0"/>
              </a:defRPr>
            </a:lvl6pPr>
            <a:lvl7pPr marL="2971800" indent="-228600" eaLnBrk="0" fontAlgn="base" hangingPunct="0">
              <a:spcBef>
                <a:spcPct val="0"/>
              </a:spcBef>
              <a:spcAft>
                <a:spcPct val="0"/>
              </a:spcAft>
              <a:defRPr sz="4400" b="1">
                <a:solidFill>
                  <a:srgbClr val="063EF2"/>
                </a:solidFill>
                <a:latin typeface="Arial" panose="020B0604020202020204" pitchFamily="34" charset="0"/>
              </a:defRPr>
            </a:lvl7pPr>
            <a:lvl8pPr marL="3429000" indent="-228600" eaLnBrk="0" fontAlgn="base" hangingPunct="0">
              <a:spcBef>
                <a:spcPct val="0"/>
              </a:spcBef>
              <a:spcAft>
                <a:spcPct val="0"/>
              </a:spcAft>
              <a:defRPr sz="4400" b="1">
                <a:solidFill>
                  <a:srgbClr val="063EF2"/>
                </a:solidFill>
                <a:latin typeface="Arial" panose="020B0604020202020204" pitchFamily="34" charset="0"/>
              </a:defRPr>
            </a:lvl8pPr>
            <a:lvl9pPr marL="3886200" indent="-228600" eaLnBrk="0" fontAlgn="base" hangingPunct="0">
              <a:spcBef>
                <a:spcPct val="0"/>
              </a:spcBef>
              <a:spcAft>
                <a:spcPct val="0"/>
              </a:spcAft>
              <a:defRPr sz="4400" b="1">
                <a:solidFill>
                  <a:srgbClr val="063EF2"/>
                </a:solidFill>
                <a:latin typeface="Arial" panose="020B0604020202020204" pitchFamily="34" charset="0"/>
              </a:defRPr>
            </a:lvl9pPr>
          </a:lstStyle>
          <a:p>
            <a:pPr>
              <a:lnSpc>
                <a:spcPct val="90000"/>
              </a:lnSpc>
            </a:pPr>
            <a:endParaRPr lang="en-US" altLang="en-US" sz="4401"/>
          </a:p>
        </p:txBody>
      </p:sp>
      <p:pic>
        <p:nvPicPr>
          <p:cNvPr id="2" name="Picture 1">
            <a:extLst>
              <a:ext uri="{FF2B5EF4-FFF2-40B4-BE49-F238E27FC236}">
                <a16:creationId xmlns:a16="http://schemas.microsoft.com/office/drawing/2014/main" id="{AC0EC0B0-2C8A-C579-08D2-DC25AB4D6E47}"/>
              </a:ext>
            </a:extLst>
          </p:cNvPr>
          <p:cNvPicPr>
            <a:picLocks noChangeAspect="1"/>
          </p:cNvPicPr>
          <p:nvPr/>
        </p:nvPicPr>
        <p:blipFill>
          <a:blip r:embed="rId3"/>
          <a:stretch>
            <a:fillRect/>
          </a:stretch>
        </p:blipFill>
        <p:spPr>
          <a:xfrm>
            <a:off x="1343472" y="1458825"/>
            <a:ext cx="1533604" cy="879520"/>
          </a:xfrm>
          <a:prstGeom prst="rect">
            <a:avLst/>
          </a:prstGeom>
        </p:spPr>
      </p:pic>
      <p:pic>
        <p:nvPicPr>
          <p:cNvPr id="4" name="Picture 3">
            <a:extLst>
              <a:ext uri="{FF2B5EF4-FFF2-40B4-BE49-F238E27FC236}">
                <a16:creationId xmlns:a16="http://schemas.microsoft.com/office/drawing/2014/main" id="{F25297BA-55BC-7A3F-25AB-76EDE17C0AB0}"/>
              </a:ext>
            </a:extLst>
          </p:cNvPr>
          <p:cNvPicPr>
            <a:picLocks noChangeAspect="1"/>
          </p:cNvPicPr>
          <p:nvPr/>
        </p:nvPicPr>
        <p:blipFill>
          <a:blip r:embed="rId4"/>
          <a:stretch>
            <a:fillRect/>
          </a:stretch>
        </p:blipFill>
        <p:spPr>
          <a:xfrm>
            <a:off x="3215679" y="1412776"/>
            <a:ext cx="8246495" cy="4968552"/>
          </a:xfrm>
          <a:prstGeom prst="rect">
            <a:avLst/>
          </a:prstGeom>
        </p:spPr>
      </p:pic>
    </p:spTree>
    <p:extLst>
      <p:ext uri="{BB962C8B-B14F-4D97-AF65-F5344CB8AC3E}">
        <p14:creationId xmlns:p14="http://schemas.microsoft.com/office/powerpoint/2010/main" val="39865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4E99891-2FEB-49E2-94C2-BFBFBA8D5CB8}"/>
              </a:ext>
            </a:extLst>
          </p:cNvPr>
          <p:cNvSpPr>
            <a:spLocks noGrp="1" noChangeArrowheads="1"/>
          </p:cNvSpPr>
          <p:nvPr>
            <p:ph type="title"/>
          </p:nvPr>
        </p:nvSpPr>
        <p:spPr>
          <a:xfrm>
            <a:off x="1558925" y="333375"/>
            <a:ext cx="8959850" cy="685800"/>
          </a:xfrm>
        </p:spPr>
        <p:txBody>
          <a:bodyPr/>
          <a:lstStyle/>
          <a:p>
            <a:r>
              <a:rPr lang="en-US" altLang="en-US" sz="4000" dirty="0">
                <a:solidFill>
                  <a:srgbClr val="000099"/>
                </a:solidFill>
                <a:latin typeface="Arial" panose="020B0604020202020204" pitchFamily="34" charset="0"/>
                <a:cs typeface="Arial" panose="020B0604020202020204" pitchFamily="34" charset="0"/>
              </a:rPr>
              <a:t>August 2012</a:t>
            </a:r>
            <a:endParaRPr lang="en-US" altLang="en-US" dirty="0">
              <a:solidFill>
                <a:srgbClr val="000099"/>
              </a:solidFill>
              <a:latin typeface="Arial" panose="020B0604020202020204" pitchFamily="34" charset="0"/>
              <a:cs typeface="Arial" panose="020B0604020202020204" pitchFamily="34" charset="0"/>
            </a:endParaRPr>
          </a:p>
        </p:txBody>
      </p:sp>
      <p:sp>
        <p:nvSpPr>
          <p:cNvPr id="7171" name="Rectangle 73">
            <a:extLst>
              <a:ext uri="{FF2B5EF4-FFF2-40B4-BE49-F238E27FC236}">
                <a16:creationId xmlns:a16="http://schemas.microsoft.com/office/drawing/2014/main" id="{141C4D23-6522-41C7-ABF4-85371B3A33D0}"/>
              </a:ext>
            </a:extLst>
          </p:cNvPr>
          <p:cNvSpPr>
            <a:spLocks noChangeArrowheads="1"/>
          </p:cNvSpPr>
          <p:nvPr/>
        </p:nvSpPr>
        <p:spPr bwMode="auto">
          <a:xfrm>
            <a:off x="1143004" y="1458825"/>
            <a:ext cx="184731" cy="70185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b="1">
                <a:solidFill>
                  <a:srgbClr val="063EF2"/>
                </a:solidFill>
                <a:latin typeface="Arial" panose="020B0604020202020204" pitchFamily="34" charset="0"/>
              </a:defRPr>
            </a:lvl1pPr>
            <a:lvl2pPr marL="742950" indent="-285750">
              <a:defRPr sz="4400" b="1">
                <a:solidFill>
                  <a:srgbClr val="063EF2"/>
                </a:solidFill>
                <a:latin typeface="Arial" panose="020B0604020202020204" pitchFamily="34" charset="0"/>
              </a:defRPr>
            </a:lvl2pPr>
            <a:lvl3pPr marL="1143000" indent="-228600">
              <a:defRPr sz="4400" b="1">
                <a:solidFill>
                  <a:srgbClr val="063EF2"/>
                </a:solidFill>
                <a:latin typeface="Arial" panose="020B0604020202020204" pitchFamily="34" charset="0"/>
              </a:defRPr>
            </a:lvl3pPr>
            <a:lvl4pPr marL="1600200" indent="-228600">
              <a:defRPr sz="4400" b="1">
                <a:solidFill>
                  <a:srgbClr val="063EF2"/>
                </a:solidFill>
                <a:latin typeface="Arial" panose="020B0604020202020204" pitchFamily="34" charset="0"/>
              </a:defRPr>
            </a:lvl4pPr>
            <a:lvl5pPr marL="2057400" indent="-228600">
              <a:defRPr sz="4400" b="1">
                <a:solidFill>
                  <a:srgbClr val="063EF2"/>
                </a:solidFill>
                <a:latin typeface="Arial" panose="020B0604020202020204" pitchFamily="34" charset="0"/>
              </a:defRPr>
            </a:lvl5pPr>
            <a:lvl6pPr marL="2514600" indent="-228600" eaLnBrk="0" fontAlgn="base" hangingPunct="0">
              <a:spcBef>
                <a:spcPct val="0"/>
              </a:spcBef>
              <a:spcAft>
                <a:spcPct val="0"/>
              </a:spcAft>
              <a:defRPr sz="4400" b="1">
                <a:solidFill>
                  <a:srgbClr val="063EF2"/>
                </a:solidFill>
                <a:latin typeface="Arial" panose="020B0604020202020204" pitchFamily="34" charset="0"/>
              </a:defRPr>
            </a:lvl6pPr>
            <a:lvl7pPr marL="2971800" indent="-228600" eaLnBrk="0" fontAlgn="base" hangingPunct="0">
              <a:spcBef>
                <a:spcPct val="0"/>
              </a:spcBef>
              <a:spcAft>
                <a:spcPct val="0"/>
              </a:spcAft>
              <a:defRPr sz="4400" b="1">
                <a:solidFill>
                  <a:srgbClr val="063EF2"/>
                </a:solidFill>
                <a:latin typeface="Arial" panose="020B0604020202020204" pitchFamily="34" charset="0"/>
              </a:defRPr>
            </a:lvl7pPr>
            <a:lvl8pPr marL="3429000" indent="-228600" eaLnBrk="0" fontAlgn="base" hangingPunct="0">
              <a:spcBef>
                <a:spcPct val="0"/>
              </a:spcBef>
              <a:spcAft>
                <a:spcPct val="0"/>
              </a:spcAft>
              <a:defRPr sz="4400" b="1">
                <a:solidFill>
                  <a:srgbClr val="063EF2"/>
                </a:solidFill>
                <a:latin typeface="Arial" panose="020B0604020202020204" pitchFamily="34" charset="0"/>
              </a:defRPr>
            </a:lvl8pPr>
            <a:lvl9pPr marL="3886200" indent="-228600" eaLnBrk="0" fontAlgn="base" hangingPunct="0">
              <a:spcBef>
                <a:spcPct val="0"/>
              </a:spcBef>
              <a:spcAft>
                <a:spcPct val="0"/>
              </a:spcAft>
              <a:defRPr sz="4400" b="1">
                <a:solidFill>
                  <a:srgbClr val="063EF2"/>
                </a:solidFill>
                <a:latin typeface="Arial" panose="020B0604020202020204" pitchFamily="34" charset="0"/>
              </a:defRPr>
            </a:lvl9pPr>
          </a:lstStyle>
          <a:p>
            <a:pPr>
              <a:lnSpc>
                <a:spcPct val="90000"/>
              </a:lnSpc>
            </a:pPr>
            <a:endParaRPr lang="en-US" altLang="en-US" sz="4401"/>
          </a:p>
        </p:txBody>
      </p:sp>
      <p:pic>
        <p:nvPicPr>
          <p:cNvPr id="2050" name="Picture 2">
            <a:extLst>
              <a:ext uri="{FF2B5EF4-FFF2-40B4-BE49-F238E27FC236}">
                <a16:creationId xmlns:a16="http://schemas.microsoft.com/office/drawing/2014/main" id="{D99FA1CF-5267-C0A2-C92D-E4092E167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1324026"/>
            <a:ext cx="4677361" cy="26313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9D61250-AC31-93FE-9FA1-CA2284A4D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8" y="1305362"/>
            <a:ext cx="4710537" cy="26500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A84305B-9E37-1E86-A4CC-451292116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228" y="4208893"/>
            <a:ext cx="1921303" cy="25649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2DAA0BF7-49FF-CCB0-F986-854AAA4184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8468" y="4208893"/>
            <a:ext cx="1746929" cy="263135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7EDC35ED-7806-4FA8-7DCB-3E6AD41EF9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285" y="4209637"/>
            <a:ext cx="1482575" cy="263135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5EB81302-EF07-0216-D476-96E66B1F79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3300" y="4208893"/>
            <a:ext cx="3565475" cy="267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15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4E99891-2FEB-49E2-94C2-BFBFBA8D5CB8}"/>
              </a:ext>
            </a:extLst>
          </p:cNvPr>
          <p:cNvSpPr>
            <a:spLocks noGrp="1" noChangeArrowheads="1"/>
          </p:cNvSpPr>
          <p:nvPr>
            <p:ph type="title"/>
          </p:nvPr>
        </p:nvSpPr>
        <p:spPr>
          <a:xfrm>
            <a:off x="1558925" y="333375"/>
            <a:ext cx="8959850" cy="685800"/>
          </a:xfrm>
        </p:spPr>
        <p:txBody>
          <a:bodyPr/>
          <a:lstStyle/>
          <a:p>
            <a:r>
              <a:rPr lang="en-US" altLang="en-US" sz="4000" dirty="0">
                <a:solidFill>
                  <a:srgbClr val="000099"/>
                </a:solidFill>
                <a:latin typeface="Arial" panose="020B0604020202020204" pitchFamily="34" charset="0"/>
                <a:cs typeface="Arial" panose="020B0604020202020204" pitchFamily="34" charset="0"/>
              </a:rPr>
              <a:t>A.I.3 - Call for IPRs</a:t>
            </a:r>
            <a:r>
              <a:rPr lang="en-US" altLang="en-US" dirty="0">
                <a:solidFill>
                  <a:srgbClr val="000099"/>
                </a:solidFill>
                <a:latin typeface="Arial" panose="020B0604020202020204" pitchFamily="34" charset="0"/>
                <a:cs typeface="Arial" panose="020B0604020202020204" pitchFamily="34" charset="0"/>
              </a:rPr>
              <a:t> </a:t>
            </a:r>
          </a:p>
        </p:txBody>
      </p:sp>
      <p:sp>
        <p:nvSpPr>
          <p:cNvPr id="7171" name="Rectangle 73">
            <a:extLst>
              <a:ext uri="{FF2B5EF4-FFF2-40B4-BE49-F238E27FC236}">
                <a16:creationId xmlns:a16="http://schemas.microsoft.com/office/drawing/2014/main" id="{141C4D23-6522-41C7-ABF4-85371B3A33D0}"/>
              </a:ext>
            </a:extLst>
          </p:cNvPr>
          <p:cNvSpPr>
            <a:spLocks noChangeArrowheads="1"/>
          </p:cNvSpPr>
          <p:nvPr/>
        </p:nvSpPr>
        <p:spPr bwMode="auto">
          <a:xfrm>
            <a:off x="1143004" y="1458825"/>
            <a:ext cx="184731" cy="70185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b="1">
                <a:solidFill>
                  <a:srgbClr val="063EF2"/>
                </a:solidFill>
                <a:latin typeface="Arial" panose="020B0604020202020204" pitchFamily="34" charset="0"/>
              </a:defRPr>
            </a:lvl1pPr>
            <a:lvl2pPr marL="742950" indent="-285750">
              <a:defRPr sz="4400" b="1">
                <a:solidFill>
                  <a:srgbClr val="063EF2"/>
                </a:solidFill>
                <a:latin typeface="Arial" panose="020B0604020202020204" pitchFamily="34" charset="0"/>
              </a:defRPr>
            </a:lvl2pPr>
            <a:lvl3pPr marL="1143000" indent="-228600">
              <a:defRPr sz="4400" b="1">
                <a:solidFill>
                  <a:srgbClr val="063EF2"/>
                </a:solidFill>
                <a:latin typeface="Arial" panose="020B0604020202020204" pitchFamily="34" charset="0"/>
              </a:defRPr>
            </a:lvl3pPr>
            <a:lvl4pPr marL="1600200" indent="-228600">
              <a:defRPr sz="4400" b="1">
                <a:solidFill>
                  <a:srgbClr val="063EF2"/>
                </a:solidFill>
                <a:latin typeface="Arial" panose="020B0604020202020204" pitchFamily="34" charset="0"/>
              </a:defRPr>
            </a:lvl4pPr>
            <a:lvl5pPr marL="2057400" indent="-228600">
              <a:defRPr sz="4400" b="1">
                <a:solidFill>
                  <a:srgbClr val="063EF2"/>
                </a:solidFill>
                <a:latin typeface="Arial" panose="020B0604020202020204" pitchFamily="34" charset="0"/>
              </a:defRPr>
            </a:lvl5pPr>
            <a:lvl6pPr marL="2514600" indent="-228600" eaLnBrk="0" fontAlgn="base" hangingPunct="0">
              <a:spcBef>
                <a:spcPct val="0"/>
              </a:spcBef>
              <a:spcAft>
                <a:spcPct val="0"/>
              </a:spcAft>
              <a:defRPr sz="4400" b="1">
                <a:solidFill>
                  <a:srgbClr val="063EF2"/>
                </a:solidFill>
                <a:latin typeface="Arial" panose="020B0604020202020204" pitchFamily="34" charset="0"/>
              </a:defRPr>
            </a:lvl6pPr>
            <a:lvl7pPr marL="2971800" indent="-228600" eaLnBrk="0" fontAlgn="base" hangingPunct="0">
              <a:spcBef>
                <a:spcPct val="0"/>
              </a:spcBef>
              <a:spcAft>
                <a:spcPct val="0"/>
              </a:spcAft>
              <a:defRPr sz="4400" b="1">
                <a:solidFill>
                  <a:srgbClr val="063EF2"/>
                </a:solidFill>
                <a:latin typeface="Arial" panose="020B0604020202020204" pitchFamily="34" charset="0"/>
              </a:defRPr>
            </a:lvl7pPr>
            <a:lvl8pPr marL="3429000" indent="-228600" eaLnBrk="0" fontAlgn="base" hangingPunct="0">
              <a:spcBef>
                <a:spcPct val="0"/>
              </a:spcBef>
              <a:spcAft>
                <a:spcPct val="0"/>
              </a:spcAft>
              <a:defRPr sz="4400" b="1">
                <a:solidFill>
                  <a:srgbClr val="063EF2"/>
                </a:solidFill>
                <a:latin typeface="Arial" panose="020B0604020202020204" pitchFamily="34" charset="0"/>
              </a:defRPr>
            </a:lvl8pPr>
            <a:lvl9pPr marL="3886200" indent="-228600" eaLnBrk="0" fontAlgn="base" hangingPunct="0">
              <a:spcBef>
                <a:spcPct val="0"/>
              </a:spcBef>
              <a:spcAft>
                <a:spcPct val="0"/>
              </a:spcAft>
              <a:defRPr sz="4400" b="1">
                <a:solidFill>
                  <a:srgbClr val="063EF2"/>
                </a:solidFill>
                <a:latin typeface="Arial" panose="020B0604020202020204" pitchFamily="34" charset="0"/>
              </a:defRPr>
            </a:lvl9pPr>
          </a:lstStyle>
          <a:p>
            <a:pPr>
              <a:lnSpc>
                <a:spcPct val="90000"/>
              </a:lnSpc>
            </a:pPr>
            <a:endParaRPr lang="en-US" altLang="en-US" sz="4401"/>
          </a:p>
        </p:txBody>
      </p:sp>
      <p:sp>
        <p:nvSpPr>
          <p:cNvPr id="8" name="TextBox 7">
            <a:extLst>
              <a:ext uri="{FF2B5EF4-FFF2-40B4-BE49-F238E27FC236}">
                <a16:creationId xmlns:a16="http://schemas.microsoft.com/office/drawing/2014/main" id="{2294BB87-AE80-499B-8D01-9B955E78B4D3}"/>
              </a:ext>
            </a:extLst>
          </p:cNvPr>
          <p:cNvSpPr txBox="1"/>
          <p:nvPr/>
        </p:nvSpPr>
        <p:spPr>
          <a:xfrm>
            <a:off x="1992316" y="1241427"/>
            <a:ext cx="8351837" cy="4201150"/>
          </a:xfrm>
          <a:prstGeom prst="rect">
            <a:avLst/>
          </a:prstGeom>
          <a:noFill/>
        </p:spPr>
        <p:txBody>
          <a:bodyPr>
            <a:spAutoFit/>
          </a:bodyPr>
          <a:lstStyle/>
          <a:p>
            <a:pPr>
              <a:defRPr/>
            </a:pPr>
            <a:r>
              <a:rPr lang="en-US" sz="1800" i="1" dirty="0">
                <a:solidFill>
                  <a:srgbClr val="000099"/>
                </a:solidFill>
              </a:rPr>
              <a:t>“I draw your attention to your obligations under the 3GPP Partner Organizations’ IPR policies. Every Individual Member organization is obliged to declare to the Partner Organization or Organizations of which it is a member any IPR owned by the Individual Member or any other organization which is or is likely to become essential to the work of 3GPP.</a:t>
            </a:r>
          </a:p>
          <a:p>
            <a:pPr>
              <a:defRPr/>
            </a:pPr>
            <a:endParaRPr lang="en-US" sz="1800" b="0" dirty="0">
              <a:solidFill>
                <a:srgbClr val="000099"/>
              </a:solidFill>
            </a:endParaRPr>
          </a:p>
          <a:p>
            <a:pPr>
              <a:defRPr/>
            </a:pPr>
            <a:r>
              <a:rPr lang="en-US" sz="1800" i="1" dirty="0">
                <a:solidFill>
                  <a:srgbClr val="000099"/>
                </a:solidFill>
              </a:rPr>
              <a:t>Delegates are asked to take note that they are thereby invited:</a:t>
            </a:r>
            <a:endParaRPr lang="en-US" sz="1800" b="0" dirty="0">
              <a:solidFill>
                <a:srgbClr val="000099"/>
              </a:solidFill>
            </a:endParaRPr>
          </a:p>
          <a:p>
            <a:pPr marL="285757" indent="-285757">
              <a:spcBef>
                <a:spcPts val="600"/>
              </a:spcBef>
              <a:buFont typeface="Arial" panose="020B0604020202020204" pitchFamily="34" charset="0"/>
              <a:buChar char="•"/>
              <a:defRPr/>
            </a:pPr>
            <a:r>
              <a:rPr lang="en-US" sz="1800" i="1" dirty="0">
                <a:solidFill>
                  <a:srgbClr val="000099"/>
                </a:solidFill>
              </a:rPr>
              <a:t>to investigate whether their organization or any other organization owns IPRs which were, or were likely to become Essential in respect of the work of 3GPP.</a:t>
            </a:r>
            <a:endParaRPr lang="en-US" sz="1800" b="0" dirty="0">
              <a:solidFill>
                <a:srgbClr val="000099"/>
              </a:solidFill>
            </a:endParaRPr>
          </a:p>
          <a:p>
            <a:pPr marL="285757" indent="-285757">
              <a:spcBef>
                <a:spcPts val="600"/>
              </a:spcBef>
              <a:buFont typeface="Arial" panose="020B0604020202020204" pitchFamily="34" charset="0"/>
              <a:buChar char="•"/>
              <a:defRPr/>
            </a:pPr>
            <a:r>
              <a:rPr lang="en-US" sz="1800" i="1" dirty="0">
                <a:solidFill>
                  <a:srgbClr val="000099"/>
                </a:solidFill>
              </a:rPr>
              <a:t>to notify their respective Organizational Partners of all potential IPRs, e.g., for ETSI, by means of the IPR Information Statement and the Licensing declaration forms"</a:t>
            </a:r>
            <a:endParaRPr lang="en-US" sz="1800" b="0" dirty="0">
              <a:solidFill>
                <a:srgbClr val="000099"/>
              </a:solidFill>
            </a:endParaRPr>
          </a:p>
          <a:p>
            <a:pPr>
              <a:spcBef>
                <a:spcPts val="600"/>
              </a:spcBef>
              <a:defRPr/>
            </a:pPr>
            <a:endParaRPr lang="en-US" sz="1800" dirty="0">
              <a:solidFill>
                <a:srgbClr val="000099"/>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5343EA3-3C3F-44BF-BC2C-0648EEE43227}"/>
              </a:ext>
            </a:extLst>
          </p:cNvPr>
          <p:cNvSpPr>
            <a:spLocks noGrp="1" noChangeArrowheads="1"/>
          </p:cNvSpPr>
          <p:nvPr>
            <p:ph type="title"/>
          </p:nvPr>
        </p:nvSpPr>
        <p:spPr>
          <a:xfrm>
            <a:off x="767408" y="295275"/>
            <a:ext cx="9792642" cy="685800"/>
          </a:xfrm>
        </p:spPr>
        <p:txBody>
          <a:bodyPr/>
          <a:lstStyle/>
          <a:p>
            <a:r>
              <a:rPr lang="en-US" altLang="en-US" sz="3600" dirty="0">
                <a:solidFill>
                  <a:srgbClr val="000099"/>
                </a:solidFill>
                <a:latin typeface="Arial" panose="020B0604020202020204" pitchFamily="34" charset="0"/>
                <a:cs typeface="Arial" panose="020B0604020202020204" pitchFamily="34" charset="0"/>
              </a:rPr>
              <a:t>A.I.3 - </a:t>
            </a:r>
            <a:r>
              <a:rPr lang="en-GB" altLang="en-US" dirty="0">
                <a:solidFill>
                  <a:srgbClr val="000099"/>
                </a:solidFill>
                <a:latin typeface="Arial" panose="020B0604020202020204" pitchFamily="34" charset="0"/>
                <a:cs typeface="Arial" panose="020B0604020202020204" pitchFamily="34" charset="0"/>
              </a:rPr>
              <a:t>Statement regarding competition law</a:t>
            </a:r>
            <a:endParaRPr lang="en-US" altLang="en-US" dirty="0">
              <a:solidFill>
                <a:srgbClr val="000099"/>
              </a:solidFill>
              <a:latin typeface="Arial" panose="020B0604020202020204" pitchFamily="34" charset="0"/>
              <a:cs typeface="Arial" panose="020B0604020202020204" pitchFamily="34" charset="0"/>
            </a:endParaRPr>
          </a:p>
        </p:txBody>
      </p:sp>
      <p:sp>
        <p:nvSpPr>
          <p:cNvPr id="9219" name="Content Placeholder 2">
            <a:extLst>
              <a:ext uri="{FF2B5EF4-FFF2-40B4-BE49-F238E27FC236}">
                <a16:creationId xmlns:a16="http://schemas.microsoft.com/office/drawing/2014/main" id="{58EDBE05-B8A8-48A9-AF89-B65C486C5FAB}"/>
              </a:ext>
            </a:extLst>
          </p:cNvPr>
          <p:cNvSpPr>
            <a:spLocks noGrp="1" noChangeArrowheads="1"/>
          </p:cNvSpPr>
          <p:nvPr>
            <p:ph idx="1"/>
          </p:nvPr>
        </p:nvSpPr>
        <p:spPr>
          <a:xfrm>
            <a:off x="2011366" y="1268413"/>
            <a:ext cx="7900987" cy="3097212"/>
          </a:xfrm>
        </p:spPr>
        <p:txBody>
          <a:bodyPr/>
          <a:lstStyle/>
          <a:p>
            <a:pPr marL="0" indent="0">
              <a:lnSpc>
                <a:spcPct val="100000"/>
              </a:lnSpc>
              <a:spcBef>
                <a:spcPts val="1200"/>
              </a:spcBef>
              <a:buNone/>
            </a:pPr>
            <a:r>
              <a:rPr lang="en-US" altLang="en-US" sz="1800" b="1" i="1" dirty="0">
                <a:solidFill>
                  <a:srgbClr val="000099"/>
                </a:solidFill>
                <a:latin typeface="Arial" panose="020B0604020202020204" pitchFamily="34" charset="0"/>
                <a:cs typeface="Arial" panose="020B0604020202020204" pitchFamily="34" charset="0"/>
              </a:rPr>
              <a:t>“I also draw your attention to the fact that 3GPP activities are subject to all applicable antitrust and competition laws and that compliance with said laws is therefore required of any participant of this WG meeting including the Chairman and Vice Chairmen. In case of question I recommend that you contact your legal counsel.</a:t>
            </a:r>
          </a:p>
          <a:p>
            <a:pPr marL="0" indent="0">
              <a:lnSpc>
                <a:spcPct val="100000"/>
              </a:lnSpc>
              <a:spcBef>
                <a:spcPts val="1200"/>
              </a:spcBef>
              <a:buNone/>
            </a:pPr>
            <a:r>
              <a:rPr lang="en-US" altLang="en-US" sz="1800" b="1" i="1" dirty="0">
                <a:solidFill>
                  <a:srgbClr val="000099"/>
                </a:solidFill>
                <a:latin typeface="Arial" panose="020B0604020202020204" pitchFamily="34" charset="0"/>
                <a:cs typeface="Arial" panose="020B0604020202020204" pitchFamily="34" charset="0"/>
              </a:rPr>
              <a:t>The leadership shall conduct the present meeting with impartiality and in the interests of 3GPP.</a:t>
            </a:r>
          </a:p>
          <a:p>
            <a:pPr marL="0" indent="0">
              <a:lnSpc>
                <a:spcPct val="100000"/>
              </a:lnSpc>
              <a:spcBef>
                <a:spcPts val="1200"/>
              </a:spcBef>
              <a:buNone/>
            </a:pPr>
            <a:r>
              <a:rPr lang="en-US" altLang="en-US" sz="1800" b="1" i="1" dirty="0">
                <a:solidFill>
                  <a:srgbClr val="000099"/>
                </a:solidFill>
                <a:latin typeface="Arial" panose="020B0604020202020204" pitchFamily="34" charset="0"/>
                <a:cs typeface="Arial" panose="020B0604020202020204" pitchFamily="34" charset="0"/>
              </a:rPr>
              <a:t>Furthermore, I would like to remind you that timely submission of work items in advance of WG meetings is important to allow for full and fair consideration of such matters.”</a:t>
            </a:r>
          </a:p>
          <a:p>
            <a:pPr marL="0" indent="0">
              <a:spcBef>
                <a:spcPts val="1200"/>
              </a:spcBef>
              <a:buNone/>
            </a:pPr>
            <a:br>
              <a:rPr lang="en-US" altLang="en-US" sz="1600" dirty="0"/>
            </a:br>
            <a:br>
              <a:rPr lang="en-US" altLang="en-US" sz="1600" dirty="0"/>
            </a:br>
            <a:endParaRPr lang="en-US" altLang="en-US" sz="1600" dirty="0"/>
          </a:p>
          <a:p>
            <a:pPr marL="0" indent="0">
              <a:buNone/>
            </a:pPr>
            <a:endParaRPr lang="en-GB" altLang="en-US" sz="1600" b="1" dirty="0">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0889BBB-F01D-491A-85BE-C93AC1FFA5F8}"/>
              </a:ext>
            </a:extLst>
          </p:cNvPr>
          <p:cNvSpPr>
            <a:spLocks noGrp="1" noChangeArrowheads="1"/>
          </p:cNvSpPr>
          <p:nvPr>
            <p:ph type="title"/>
          </p:nvPr>
        </p:nvSpPr>
        <p:spPr>
          <a:xfrm>
            <a:off x="767408" y="333375"/>
            <a:ext cx="9751367" cy="685800"/>
          </a:xfrm>
        </p:spPr>
        <p:txBody>
          <a:bodyPr/>
          <a:lstStyle/>
          <a:p>
            <a:r>
              <a:rPr lang="en-US" altLang="en-US" sz="4000" dirty="0">
                <a:solidFill>
                  <a:srgbClr val="000099"/>
                </a:solidFill>
                <a:latin typeface="Arial" panose="020B0604020202020204" pitchFamily="34" charset="0"/>
                <a:cs typeface="Arial" panose="020B0604020202020204" pitchFamily="34" charset="0"/>
              </a:rPr>
              <a:t>A.I. 6 - Issues for immediate attention</a:t>
            </a:r>
            <a:endParaRPr lang="en-US" altLang="en-US" dirty="0">
              <a:solidFill>
                <a:srgbClr val="000099"/>
              </a:solidFill>
              <a:latin typeface="Arial" panose="020B0604020202020204" pitchFamily="34" charset="0"/>
              <a:cs typeface="Arial" panose="020B0604020202020204" pitchFamily="34" charset="0"/>
            </a:endParaRPr>
          </a:p>
        </p:txBody>
      </p:sp>
      <p:sp>
        <p:nvSpPr>
          <p:cNvPr id="12291" name="Rectangle 73">
            <a:extLst>
              <a:ext uri="{FF2B5EF4-FFF2-40B4-BE49-F238E27FC236}">
                <a16:creationId xmlns:a16="http://schemas.microsoft.com/office/drawing/2014/main" id="{7AA573C1-F9EE-435F-80DC-9A2FD3A9EB1E}"/>
              </a:ext>
            </a:extLst>
          </p:cNvPr>
          <p:cNvSpPr>
            <a:spLocks noChangeArrowheads="1"/>
          </p:cNvSpPr>
          <p:nvPr/>
        </p:nvSpPr>
        <p:spPr bwMode="auto">
          <a:xfrm>
            <a:off x="1143004" y="1458825"/>
            <a:ext cx="184731" cy="70185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b="1">
                <a:solidFill>
                  <a:srgbClr val="063EF2"/>
                </a:solidFill>
                <a:latin typeface="Arial" panose="020B0604020202020204" pitchFamily="34" charset="0"/>
              </a:defRPr>
            </a:lvl1pPr>
            <a:lvl2pPr marL="742950" indent="-285750">
              <a:defRPr sz="4400" b="1">
                <a:solidFill>
                  <a:srgbClr val="063EF2"/>
                </a:solidFill>
                <a:latin typeface="Arial" panose="020B0604020202020204" pitchFamily="34" charset="0"/>
              </a:defRPr>
            </a:lvl2pPr>
            <a:lvl3pPr marL="1143000" indent="-228600">
              <a:defRPr sz="4400" b="1">
                <a:solidFill>
                  <a:srgbClr val="063EF2"/>
                </a:solidFill>
                <a:latin typeface="Arial" panose="020B0604020202020204" pitchFamily="34" charset="0"/>
              </a:defRPr>
            </a:lvl3pPr>
            <a:lvl4pPr marL="1600200" indent="-228600">
              <a:defRPr sz="4400" b="1">
                <a:solidFill>
                  <a:srgbClr val="063EF2"/>
                </a:solidFill>
                <a:latin typeface="Arial" panose="020B0604020202020204" pitchFamily="34" charset="0"/>
              </a:defRPr>
            </a:lvl4pPr>
            <a:lvl5pPr marL="2057400" indent="-228600">
              <a:defRPr sz="4400" b="1">
                <a:solidFill>
                  <a:srgbClr val="063EF2"/>
                </a:solidFill>
                <a:latin typeface="Arial" panose="020B0604020202020204" pitchFamily="34" charset="0"/>
              </a:defRPr>
            </a:lvl5pPr>
            <a:lvl6pPr marL="2514600" indent="-228600" eaLnBrk="0" fontAlgn="base" hangingPunct="0">
              <a:spcBef>
                <a:spcPct val="0"/>
              </a:spcBef>
              <a:spcAft>
                <a:spcPct val="0"/>
              </a:spcAft>
              <a:defRPr sz="4400" b="1">
                <a:solidFill>
                  <a:srgbClr val="063EF2"/>
                </a:solidFill>
                <a:latin typeface="Arial" panose="020B0604020202020204" pitchFamily="34" charset="0"/>
              </a:defRPr>
            </a:lvl6pPr>
            <a:lvl7pPr marL="2971800" indent="-228600" eaLnBrk="0" fontAlgn="base" hangingPunct="0">
              <a:spcBef>
                <a:spcPct val="0"/>
              </a:spcBef>
              <a:spcAft>
                <a:spcPct val="0"/>
              </a:spcAft>
              <a:defRPr sz="4400" b="1">
                <a:solidFill>
                  <a:srgbClr val="063EF2"/>
                </a:solidFill>
                <a:latin typeface="Arial" panose="020B0604020202020204" pitchFamily="34" charset="0"/>
              </a:defRPr>
            </a:lvl7pPr>
            <a:lvl8pPr marL="3429000" indent="-228600" eaLnBrk="0" fontAlgn="base" hangingPunct="0">
              <a:spcBef>
                <a:spcPct val="0"/>
              </a:spcBef>
              <a:spcAft>
                <a:spcPct val="0"/>
              </a:spcAft>
              <a:defRPr sz="4400" b="1">
                <a:solidFill>
                  <a:srgbClr val="063EF2"/>
                </a:solidFill>
                <a:latin typeface="Arial" panose="020B0604020202020204" pitchFamily="34" charset="0"/>
              </a:defRPr>
            </a:lvl8pPr>
            <a:lvl9pPr marL="3886200" indent="-228600" eaLnBrk="0" fontAlgn="base" hangingPunct="0">
              <a:spcBef>
                <a:spcPct val="0"/>
              </a:spcBef>
              <a:spcAft>
                <a:spcPct val="0"/>
              </a:spcAft>
              <a:defRPr sz="4400" b="1">
                <a:solidFill>
                  <a:srgbClr val="063EF2"/>
                </a:solidFill>
                <a:latin typeface="Arial" panose="020B0604020202020204" pitchFamily="34" charset="0"/>
              </a:defRPr>
            </a:lvl9pPr>
          </a:lstStyle>
          <a:p>
            <a:pPr>
              <a:lnSpc>
                <a:spcPct val="90000"/>
              </a:lnSpc>
            </a:pPr>
            <a:endParaRPr lang="en-US" altLang="en-US" sz="4401"/>
          </a:p>
        </p:txBody>
      </p:sp>
      <p:sp>
        <p:nvSpPr>
          <p:cNvPr id="8" name="TextBox 7">
            <a:extLst>
              <a:ext uri="{FF2B5EF4-FFF2-40B4-BE49-F238E27FC236}">
                <a16:creationId xmlns:a16="http://schemas.microsoft.com/office/drawing/2014/main" id="{6D851B02-9BAD-4EF7-924C-A38AED351AE0}"/>
              </a:ext>
            </a:extLst>
          </p:cNvPr>
          <p:cNvSpPr txBox="1"/>
          <p:nvPr/>
        </p:nvSpPr>
        <p:spPr>
          <a:xfrm>
            <a:off x="1992316" y="1241425"/>
            <a:ext cx="8351837" cy="2492990"/>
          </a:xfrm>
          <a:prstGeom prst="rect">
            <a:avLst/>
          </a:prstGeom>
          <a:noFill/>
        </p:spPr>
        <p:txBody>
          <a:bodyPr>
            <a:spAutoFit/>
          </a:bodyPr>
          <a:lstStyle/>
          <a:p>
            <a:pPr marL="285757" indent="-285757">
              <a:spcBef>
                <a:spcPts val="600"/>
              </a:spcBef>
              <a:buFontTx/>
              <a:buChar char="-"/>
              <a:defRPr/>
            </a:pPr>
            <a:r>
              <a:rPr lang="en-US" sz="1800" dirty="0">
                <a:solidFill>
                  <a:srgbClr val="000099"/>
                </a:solidFill>
                <a:latin typeface="Arial" charset="0"/>
              </a:rPr>
              <a:t>SA4 leadership and subgroups</a:t>
            </a:r>
          </a:p>
          <a:p>
            <a:pPr marL="285757" indent="-285757">
              <a:spcBef>
                <a:spcPts val="600"/>
              </a:spcBef>
              <a:buFontTx/>
              <a:buChar char="-"/>
              <a:defRPr/>
            </a:pPr>
            <a:r>
              <a:rPr lang="en-US" sz="1800" dirty="0">
                <a:solidFill>
                  <a:srgbClr val="000099"/>
                </a:solidFill>
                <a:latin typeface="Arial" charset="0"/>
              </a:rPr>
              <a:t>SWG Ad Hoc Telcos </a:t>
            </a:r>
          </a:p>
          <a:p>
            <a:pPr marL="285757" indent="-285757">
              <a:spcBef>
                <a:spcPts val="600"/>
              </a:spcBef>
              <a:buFontTx/>
              <a:buChar char="-"/>
              <a:defRPr/>
            </a:pPr>
            <a:r>
              <a:rPr lang="en-US" sz="1800" dirty="0">
                <a:solidFill>
                  <a:srgbClr val="000099"/>
                </a:solidFill>
                <a:latin typeface="Arial" charset="0"/>
              </a:rPr>
              <a:t>SA4 Calendar 2024/2025</a:t>
            </a:r>
          </a:p>
          <a:p>
            <a:pPr marL="285757" indent="-285757">
              <a:spcBef>
                <a:spcPts val="600"/>
              </a:spcBef>
              <a:buFontTx/>
              <a:buChar char="-"/>
              <a:defRPr/>
            </a:pPr>
            <a:r>
              <a:rPr lang="en-US" sz="1800" dirty="0">
                <a:solidFill>
                  <a:srgbClr val="000099"/>
                </a:solidFill>
                <a:latin typeface="Arial" charset="0"/>
              </a:rPr>
              <a:t>TS/TR Rapporteurs</a:t>
            </a:r>
          </a:p>
          <a:p>
            <a:pPr marL="742969" lvl="1" indent="-285757">
              <a:spcBef>
                <a:spcPts val="600"/>
              </a:spcBef>
              <a:buFontTx/>
              <a:buChar char="-"/>
              <a:defRPr/>
            </a:pPr>
            <a:r>
              <a:rPr lang="en-US" sz="1800" dirty="0">
                <a:solidFill>
                  <a:srgbClr val="000099"/>
                </a:solidFill>
                <a:latin typeface="Arial" charset="0"/>
                <a:hlinkClick r:id="rId3"/>
              </a:rPr>
              <a:t>http://www.3gpp.org/DynaReport/TSG-WG--S4.htm?Itemid=461</a:t>
            </a:r>
            <a:endParaRPr lang="en-US" sz="1800" dirty="0">
              <a:solidFill>
                <a:srgbClr val="000099"/>
              </a:solidFill>
              <a:latin typeface="Arial" charset="0"/>
            </a:endParaRPr>
          </a:p>
          <a:p>
            <a:pPr marL="285757" indent="-285757">
              <a:spcBef>
                <a:spcPts val="600"/>
              </a:spcBef>
              <a:buFontTx/>
              <a:buChar char="-"/>
              <a:defRPr/>
            </a:pPr>
            <a:endParaRPr lang="en-US" sz="1800" dirty="0">
              <a:solidFill>
                <a:srgbClr val="000099"/>
              </a:solidFill>
              <a:latin typeface="Arial" charset="0"/>
            </a:endParaRPr>
          </a:p>
          <a:p>
            <a:pPr>
              <a:spcBef>
                <a:spcPts val="600"/>
              </a:spcBef>
              <a:defRPr/>
            </a:pPr>
            <a:endParaRPr lang="en-US" sz="1800" dirty="0">
              <a:solidFill>
                <a:srgbClr val="000099"/>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0889BBB-F01D-491A-85BE-C93AC1FFA5F8}"/>
              </a:ext>
            </a:extLst>
          </p:cNvPr>
          <p:cNvSpPr>
            <a:spLocks noGrp="1" noChangeArrowheads="1"/>
          </p:cNvSpPr>
          <p:nvPr>
            <p:ph type="title"/>
          </p:nvPr>
        </p:nvSpPr>
        <p:spPr>
          <a:xfrm>
            <a:off x="1558925" y="333374"/>
            <a:ext cx="8959850" cy="1078068"/>
          </a:xfrm>
        </p:spPr>
        <p:txBody>
          <a:bodyPr/>
          <a:lstStyle/>
          <a:p>
            <a:pPr>
              <a:spcBef>
                <a:spcPts val="600"/>
              </a:spcBef>
              <a:defRPr/>
            </a:pPr>
            <a:r>
              <a:rPr lang="en-US" sz="4000" dirty="0">
                <a:solidFill>
                  <a:srgbClr val="000099"/>
                </a:solidFill>
                <a:latin typeface="Arial" charset="0"/>
              </a:rPr>
              <a:t>SA4 leadership and subgroups 1</a:t>
            </a:r>
          </a:p>
        </p:txBody>
      </p:sp>
      <p:sp>
        <p:nvSpPr>
          <p:cNvPr id="12291" name="Rectangle 73">
            <a:extLst>
              <a:ext uri="{FF2B5EF4-FFF2-40B4-BE49-F238E27FC236}">
                <a16:creationId xmlns:a16="http://schemas.microsoft.com/office/drawing/2014/main" id="{7AA573C1-F9EE-435F-80DC-9A2FD3A9EB1E}"/>
              </a:ext>
            </a:extLst>
          </p:cNvPr>
          <p:cNvSpPr>
            <a:spLocks noChangeArrowheads="1"/>
          </p:cNvSpPr>
          <p:nvPr/>
        </p:nvSpPr>
        <p:spPr bwMode="auto">
          <a:xfrm>
            <a:off x="1143004" y="1458825"/>
            <a:ext cx="184731" cy="70185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b="1">
                <a:solidFill>
                  <a:srgbClr val="063EF2"/>
                </a:solidFill>
                <a:latin typeface="Arial" panose="020B0604020202020204" pitchFamily="34" charset="0"/>
              </a:defRPr>
            </a:lvl1pPr>
            <a:lvl2pPr marL="742950" indent="-285750">
              <a:defRPr sz="4400" b="1">
                <a:solidFill>
                  <a:srgbClr val="063EF2"/>
                </a:solidFill>
                <a:latin typeface="Arial" panose="020B0604020202020204" pitchFamily="34" charset="0"/>
              </a:defRPr>
            </a:lvl2pPr>
            <a:lvl3pPr marL="1143000" indent="-228600">
              <a:defRPr sz="4400" b="1">
                <a:solidFill>
                  <a:srgbClr val="063EF2"/>
                </a:solidFill>
                <a:latin typeface="Arial" panose="020B0604020202020204" pitchFamily="34" charset="0"/>
              </a:defRPr>
            </a:lvl3pPr>
            <a:lvl4pPr marL="1600200" indent="-228600">
              <a:defRPr sz="4400" b="1">
                <a:solidFill>
                  <a:srgbClr val="063EF2"/>
                </a:solidFill>
                <a:latin typeface="Arial" panose="020B0604020202020204" pitchFamily="34" charset="0"/>
              </a:defRPr>
            </a:lvl4pPr>
            <a:lvl5pPr marL="2057400" indent="-228600">
              <a:defRPr sz="4400" b="1">
                <a:solidFill>
                  <a:srgbClr val="063EF2"/>
                </a:solidFill>
                <a:latin typeface="Arial" panose="020B0604020202020204" pitchFamily="34" charset="0"/>
              </a:defRPr>
            </a:lvl5pPr>
            <a:lvl6pPr marL="2514600" indent="-228600" eaLnBrk="0" fontAlgn="base" hangingPunct="0">
              <a:spcBef>
                <a:spcPct val="0"/>
              </a:spcBef>
              <a:spcAft>
                <a:spcPct val="0"/>
              </a:spcAft>
              <a:defRPr sz="4400" b="1">
                <a:solidFill>
                  <a:srgbClr val="063EF2"/>
                </a:solidFill>
                <a:latin typeface="Arial" panose="020B0604020202020204" pitchFamily="34" charset="0"/>
              </a:defRPr>
            </a:lvl6pPr>
            <a:lvl7pPr marL="2971800" indent="-228600" eaLnBrk="0" fontAlgn="base" hangingPunct="0">
              <a:spcBef>
                <a:spcPct val="0"/>
              </a:spcBef>
              <a:spcAft>
                <a:spcPct val="0"/>
              </a:spcAft>
              <a:defRPr sz="4400" b="1">
                <a:solidFill>
                  <a:srgbClr val="063EF2"/>
                </a:solidFill>
                <a:latin typeface="Arial" panose="020B0604020202020204" pitchFamily="34" charset="0"/>
              </a:defRPr>
            </a:lvl7pPr>
            <a:lvl8pPr marL="3429000" indent="-228600" eaLnBrk="0" fontAlgn="base" hangingPunct="0">
              <a:spcBef>
                <a:spcPct val="0"/>
              </a:spcBef>
              <a:spcAft>
                <a:spcPct val="0"/>
              </a:spcAft>
              <a:defRPr sz="4400" b="1">
                <a:solidFill>
                  <a:srgbClr val="063EF2"/>
                </a:solidFill>
                <a:latin typeface="Arial" panose="020B0604020202020204" pitchFamily="34" charset="0"/>
              </a:defRPr>
            </a:lvl8pPr>
            <a:lvl9pPr marL="3886200" indent="-228600" eaLnBrk="0" fontAlgn="base" hangingPunct="0">
              <a:spcBef>
                <a:spcPct val="0"/>
              </a:spcBef>
              <a:spcAft>
                <a:spcPct val="0"/>
              </a:spcAft>
              <a:defRPr sz="4400" b="1">
                <a:solidFill>
                  <a:srgbClr val="063EF2"/>
                </a:solidFill>
                <a:latin typeface="Arial" panose="020B0604020202020204" pitchFamily="34" charset="0"/>
              </a:defRPr>
            </a:lvl9pPr>
          </a:lstStyle>
          <a:p>
            <a:pPr>
              <a:lnSpc>
                <a:spcPct val="90000"/>
              </a:lnSpc>
            </a:pPr>
            <a:endParaRPr lang="en-US" altLang="en-US" sz="4401"/>
          </a:p>
        </p:txBody>
      </p:sp>
      <p:sp>
        <p:nvSpPr>
          <p:cNvPr id="8" name="TextBox 7">
            <a:extLst>
              <a:ext uri="{FF2B5EF4-FFF2-40B4-BE49-F238E27FC236}">
                <a16:creationId xmlns:a16="http://schemas.microsoft.com/office/drawing/2014/main" id="{6D851B02-9BAD-4EF7-924C-A38AED351AE0}"/>
              </a:ext>
            </a:extLst>
          </p:cNvPr>
          <p:cNvSpPr txBox="1"/>
          <p:nvPr/>
        </p:nvSpPr>
        <p:spPr>
          <a:xfrm>
            <a:off x="1991548" y="1484787"/>
            <a:ext cx="8351837" cy="723275"/>
          </a:xfrm>
          <a:prstGeom prst="rect">
            <a:avLst/>
          </a:prstGeom>
          <a:noFill/>
        </p:spPr>
        <p:txBody>
          <a:bodyPr>
            <a:spAutoFit/>
          </a:bodyPr>
          <a:lstStyle/>
          <a:p>
            <a:pPr marL="285757" indent="-285757">
              <a:spcBef>
                <a:spcPts val="600"/>
              </a:spcBef>
              <a:buFontTx/>
              <a:buChar char="-"/>
              <a:defRPr/>
            </a:pPr>
            <a:endParaRPr lang="en-US" sz="1800" dirty="0">
              <a:solidFill>
                <a:srgbClr val="000099"/>
              </a:solidFill>
              <a:latin typeface="Arial" charset="0"/>
            </a:endParaRPr>
          </a:p>
          <a:p>
            <a:pPr>
              <a:spcBef>
                <a:spcPts val="600"/>
              </a:spcBef>
              <a:defRPr/>
            </a:pPr>
            <a:endParaRPr lang="en-US" sz="1800" dirty="0">
              <a:solidFill>
                <a:srgbClr val="000099"/>
              </a:solidFill>
              <a:latin typeface="Arial" charset="0"/>
            </a:endParaRPr>
          </a:p>
        </p:txBody>
      </p:sp>
      <p:sp>
        <p:nvSpPr>
          <p:cNvPr id="6" name="Espace réservé du contenu 3">
            <a:extLst>
              <a:ext uri="{FF2B5EF4-FFF2-40B4-BE49-F238E27FC236}">
                <a16:creationId xmlns:a16="http://schemas.microsoft.com/office/drawing/2014/main" id="{52BAA12D-00A6-413A-AF36-5F130E929EB1}"/>
              </a:ext>
            </a:extLst>
          </p:cNvPr>
          <p:cNvSpPr>
            <a:spLocks noGrp="1"/>
          </p:cNvSpPr>
          <p:nvPr>
            <p:ph idx="1"/>
          </p:nvPr>
        </p:nvSpPr>
        <p:spPr>
          <a:xfrm>
            <a:off x="647700" y="1454151"/>
            <a:ext cx="11184467" cy="4830763"/>
          </a:xfrm>
        </p:spPr>
        <p:txBody>
          <a:bodyPr/>
          <a:lstStyle/>
          <a:p>
            <a:pPr>
              <a:lnSpc>
                <a:spcPct val="90000"/>
              </a:lnSpc>
              <a:spcBef>
                <a:spcPts val="1800"/>
              </a:spcBef>
              <a:tabLst>
                <a:tab pos="2152650" algn="l"/>
                <a:tab pos="5118100" algn="l"/>
              </a:tabLst>
              <a:defRPr/>
            </a:pPr>
            <a:r>
              <a:rPr lang="fi-FI" sz="2200" kern="0" dirty="0"/>
              <a:t>SA4 officials:</a:t>
            </a:r>
          </a:p>
          <a:p>
            <a:pPr lvl="1">
              <a:lnSpc>
                <a:spcPct val="90000"/>
              </a:lnSpc>
              <a:spcBef>
                <a:spcPts val="400"/>
              </a:spcBef>
              <a:tabLst>
                <a:tab pos="2152650" algn="l"/>
                <a:tab pos="5118100" algn="l"/>
              </a:tabLst>
              <a:defRPr/>
            </a:pPr>
            <a:r>
              <a:rPr lang="fi-FI" sz="1800" kern="0" dirty="0"/>
              <a:t>Chair: </a:t>
            </a:r>
            <a:r>
              <a:rPr lang="en-GB" sz="1800" kern="0" dirty="0"/>
              <a:t>Frédéric Gabin (Dolby Laboratories Inc. , ETSI)</a:t>
            </a:r>
            <a:endParaRPr lang="en-US" sz="1800" kern="0" dirty="0">
              <a:solidFill>
                <a:srgbClr val="FF0000"/>
              </a:solidFill>
            </a:endParaRPr>
          </a:p>
          <a:p>
            <a:pPr lvl="1">
              <a:lnSpc>
                <a:spcPct val="90000"/>
              </a:lnSpc>
              <a:spcBef>
                <a:spcPts val="400"/>
              </a:spcBef>
              <a:tabLst>
                <a:tab pos="2152650" algn="l"/>
                <a:tab pos="5118100" algn="l"/>
              </a:tabLst>
              <a:defRPr/>
            </a:pPr>
            <a:r>
              <a:rPr lang="fi-FI" sz="1800" kern="0" dirty="0"/>
              <a:t>Vice Chairs: </a:t>
            </a:r>
          </a:p>
          <a:p>
            <a:pPr lvl="2">
              <a:lnSpc>
                <a:spcPct val="90000"/>
              </a:lnSpc>
              <a:spcBef>
                <a:spcPts val="200"/>
              </a:spcBef>
              <a:tabLst>
                <a:tab pos="2152650" algn="l"/>
                <a:tab pos="5118100" algn="l"/>
              </a:tabLst>
              <a:defRPr/>
            </a:pPr>
            <a:r>
              <a:rPr lang="en-GB" sz="1600" dirty="0"/>
              <a:t>Gilles Teniou (Tencent, CCSA)</a:t>
            </a:r>
            <a:endParaRPr lang="en-GB" sz="1600" dirty="0">
              <a:solidFill>
                <a:srgbClr val="FF0000"/>
              </a:solidFill>
            </a:endParaRPr>
          </a:p>
          <a:p>
            <a:pPr lvl="2">
              <a:lnSpc>
                <a:spcPct val="90000"/>
              </a:lnSpc>
              <a:spcBef>
                <a:spcPts val="200"/>
              </a:spcBef>
              <a:tabLst>
                <a:tab pos="2152650" algn="l"/>
                <a:tab pos="5118100" algn="l"/>
              </a:tabLst>
              <a:defRPr/>
            </a:pPr>
            <a:r>
              <a:rPr lang="en-GB" sz="1600" dirty="0"/>
              <a:t>Jaeyeon Song (Samsung Electronics Co., Ltd, TTA)</a:t>
            </a:r>
            <a:endParaRPr lang="en-GB" sz="1600" dirty="0">
              <a:solidFill>
                <a:srgbClr val="FF0000"/>
              </a:solidFill>
            </a:endParaRPr>
          </a:p>
          <a:p>
            <a:pPr lvl="1">
              <a:lnSpc>
                <a:spcPct val="90000"/>
              </a:lnSpc>
              <a:spcBef>
                <a:spcPts val="400"/>
              </a:spcBef>
              <a:tabLst>
                <a:tab pos="2152650" algn="l"/>
                <a:tab pos="5118100" algn="l"/>
              </a:tabLst>
              <a:defRPr/>
            </a:pPr>
            <a:r>
              <a:rPr lang="fi-FI" sz="1800" kern="0" dirty="0"/>
              <a:t>Secretary: Andrijana Brekalo (MCC Support)</a:t>
            </a:r>
            <a:endParaRPr lang="fi-FI" sz="1800" kern="0" dirty="0">
              <a:solidFill>
                <a:srgbClr val="FF0000"/>
              </a:solidFill>
            </a:endParaRPr>
          </a:p>
          <a:p>
            <a:pPr>
              <a:lnSpc>
                <a:spcPct val="90000"/>
              </a:lnSpc>
              <a:spcBef>
                <a:spcPts val="1800"/>
              </a:spcBef>
              <a:spcAft>
                <a:spcPts val="0"/>
              </a:spcAft>
              <a:tabLst>
                <a:tab pos="2152650" algn="l"/>
                <a:tab pos="5118100" algn="l"/>
              </a:tabLst>
              <a:defRPr/>
            </a:pPr>
            <a:r>
              <a:rPr lang="fi-FI" sz="2200" kern="0" dirty="0"/>
              <a:t>Sub Working Groups and their </a:t>
            </a:r>
            <a:r>
              <a:rPr lang="en-GB" sz="2200" kern="0" dirty="0"/>
              <a:t>Chairs</a:t>
            </a:r>
          </a:p>
          <a:p>
            <a:pPr>
              <a:lnSpc>
                <a:spcPct val="90000"/>
              </a:lnSpc>
              <a:spcBef>
                <a:spcPts val="1800"/>
              </a:spcBef>
              <a:spcAft>
                <a:spcPts val="0"/>
              </a:spcAft>
              <a:tabLst>
                <a:tab pos="2152650" algn="l"/>
                <a:tab pos="5118100" algn="l"/>
              </a:tabLst>
              <a:defRPr/>
            </a:pPr>
            <a:endParaRPr lang="en-GB" sz="2200" dirty="0"/>
          </a:p>
          <a:p>
            <a:pPr>
              <a:lnSpc>
                <a:spcPct val="90000"/>
              </a:lnSpc>
              <a:spcBef>
                <a:spcPts val="1800"/>
              </a:spcBef>
              <a:spcAft>
                <a:spcPts val="0"/>
              </a:spcAft>
              <a:tabLst>
                <a:tab pos="2152650" algn="l"/>
                <a:tab pos="5118100" algn="l"/>
              </a:tabLst>
              <a:defRPr/>
            </a:pPr>
            <a:endParaRPr lang="en-GB" sz="2200" kern="0" dirty="0"/>
          </a:p>
          <a:p>
            <a:pPr>
              <a:lnSpc>
                <a:spcPct val="90000"/>
              </a:lnSpc>
              <a:spcBef>
                <a:spcPts val="1800"/>
              </a:spcBef>
              <a:spcAft>
                <a:spcPts val="0"/>
              </a:spcAft>
              <a:tabLst>
                <a:tab pos="2152650" algn="l"/>
                <a:tab pos="5118100" algn="l"/>
              </a:tabLst>
              <a:defRPr/>
            </a:pPr>
            <a:endParaRPr lang="en-GB" sz="2200" kern="0" dirty="0"/>
          </a:p>
          <a:p>
            <a:endParaRPr lang="fr-FR" dirty="0"/>
          </a:p>
        </p:txBody>
      </p:sp>
      <p:graphicFrame>
        <p:nvGraphicFramePr>
          <p:cNvPr id="7" name="Table 6">
            <a:extLst>
              <a:ext uri="{FF2B5EF4-FFF2-40B4-BE49-F238E27FC236}">
                <a16:creationId xmlns:a16="http://schemas.microsoft.com/office/drawing/2014/main" id="{2DDCF94E-BD8C-4434-9561-0A331CF0C7EF}"/>
              </a:ext>
            </a:extLst>
          </p:cNvPr>
          <p:cNvGraphicFramePr>
            <a:graphicFrameLocks noGrp="1"/>
          </p:cNvGraphicFramePr>
          <p:nvPr>
            <p:extLst>
              <p:ext uri="{D42A27DB-BD31-4B8C-83A1-F6EECF244321}">
                <p14:modId xmlns:p14="http://schemas.microsoft.com/office/powerpoint/2010/main" val="2137107577"/>
              </p:ext>
            </p:extLst>
          </p:nvPr>
        </p:nvGraphicFramePr>
        <p:xfrm>
          <a:off x="2783632" y="4149080"/>
          <a:ext cx="6362599" cy="1544470"/>
        </p:xfrm>
        <a:graphic>
          <a:graphicData uri="http://schemas.openxmlformats.org/drawingml/2006/table">
            <a:tbl>
              <a:tblPr firstRow="1" bandRow="1">
                <a:tableStyleId>{5C22544A-7EE6-4342-B048-85BDC9FD1C3A}</a:tableStyleId>
              </a:tblPr>
              <a:tblGrid>
                <a:gridCol w="1449570">
                  <a:extLst>
                    <a:ext uri="{9D8B030D-6E8A-4147-A177-3AD203B41FA5}">
                      <a16:colId xmlns:a16="http://schemas.microsoft.com/office/drawing/2014/main" val="20000"/>
                    </a:ext>
                  </a:extLst>
                </a:gridCol>
                <a:gridCol w="1689463">
                  <a:extLst>
                    <a:ext uri="{9D8B030D-6E8A-4147-A177-3AD203B41FA5}">
                      <a16:colId xmlns:a16="http://schemas.microsoft.com/office/drawing/2014/main" val="20001"/>
                    </a:ext>
                  </a:extLst>
                </a:gridCol>
                <a:gridCol w="1955253">
                  <a:extLst>
                    <a:ext uri="{9D8B030D-6E8A-4147-A177-3AD203B41FA5}">
                      <a16:colId xmlns:a16="http://schemas.microsoft.com/office/drawing/2014/main" val="20002"/>
                    </a:ext>
                  </a:extLst>
                </a:gridCol>
                <a:gridCol w="1268313">
                  <a:extLst>
                    <a:ext uri="{9D8B030D-6E8A-4147-A177-3AD203B41FA5}">
                      <a16:colId xmlns:a16="http://schemas.microsoft.com/office/drawing/2014/main" val="20004"/>
                    </a:ext>
                  </a:extLst>
                </a:gridCol>
              </a:tblGrid>
              <a:tr h="630238">
                <a:tc>
                  <a:txBody>
                    <a:bodyPr/>
                    <a:lstStyle/>
                    <a:p>
                      <a:pPr>
                        <a:lnSpc>
                          <a:spcPct val="90000"/>
                        </a:lnSpc>
                      </a:pPr>
                      <a:r>
                        <a:rPr lang="en-GB" sz="1200" dirty="0">
                          <a:latin typeface="+mn-lt"/>
                          <a:cs typeface="Arial" panose="020B0604020202020204" pitchFamily="34" charset="0"/>
                        </a:rPr>
                        <a:t>Audio SWG</a:t>
                      </a:r>
                      <a:endParaRPr lang="en-US" sz="1200" dirty="0">
                        <a:latin typeface="+mn-lt"/>
                        <a:cs typeface="Arial" panose="020B0604020202020204" pitchFamily="34" charset="0"/>
                      </a:endParaRPr>
                    </a:p>
                  </a:txBody>
                  <a:tcPr marL="91454" marR="91454" marT="45636" marB="45636" anchor="ctr"/>
                </a:tc>
                <a:tc>
                  <a:txBody>
                    <a:bodyPr/>
                    <a:lstStyle/>
                    <a:p>
                      <a:pPr>
                        <a:lnSpc>
                          <a:spcPct val="90000"/>
                        </a:lnSpc>
                      </a:pPr>
                      <a:r>
                        <a:rPr lang="en-US" sz="1200" dirty="0">
                          <a:latin typeface="+mn-lt"/>
                          <a:cs typeface="Arial" panose="020B0604020202020204" pitchFamily="34" charset="0"/>
                        </a:rPr>
                        <a:t>Multicast-Broadcast-Streaming (MBS) SWG </a:t>
                      </a:r>
                    </a:p>
                  </a:txBody>
                  <a:tcPr marL="91454" marR="91454" marT="45636" marB="45636" anchor="ctr"/>
                </a:tc>
                <a:tc>
                  <a:txBody>
                    <a:bodyPr/>
                    <a:lstStyle/>
                    <a:p>
                      <a:pPr>
                        <a:lnSpc>
                          <a:spcPct val="90000"/>
                        </a:lnSpc>
                      </a:pPr>
                      <a:r>
                        <a:rPr lang="en-US" sz="1200" dirty="0">
                          <a:latin typeface="+mn-lt"/>
                          <a:cs typeface="Arial" panose="020B0604020202020204" pitchFamily="34" charset="0"/>
                        </a:rPr>
                        <a:t>Real Time Communications (RTC) SWG </a:t>
                      </a:r>
                    </a:p>
                  </a:txBody>
                  <a:tcPr marL="91454" marR="91454" marT="45636" marB="45636" anchor="ctr"/>
                </a:tc>
                <a:tc>
                  <a:txBody>
                    <a:bodyPr/>
                    <a:lstStyle/>
                    <a:p>
                      <a:pPr>
                        <a:lnSpc>
                          <a:spcPct val="90000"/>
                        </a:lnSpc>
                      </a:pPr>
                      <a:r>
                        <a:rPr lang="en-US" sz="1200" dirty="0">
                          <a:latin typeface="+mn-lt"/>
                          <a:cs typeface="Arial" panose="020B0604020202020204" pitchFamily="34" charset="0"/>
                        </a:rPr>
                        <a:t>Video SWG</a:t>
                      </a:r>
                    </a:p>
                  </a:txBody>
                  <a:tcPr marL="91454" marR="91454" marT="45636" marB="45636" anchor="ctr"/>
                </a:tc>
                <a:extLst>
                  <a:ext uri="{0D108BD9-81ED-4DB2-BD59-A6C34878D82A}">
                    <a16:rowId xmlns:a16="http://schemas.microsoft.com/office/drawing/2014/main" val="10000"/>
                  </a:ext>
                </a:extLst>
              </a:tr>
              <a:tr h="630238">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GB" sz="1200" b="0" dirty="0">
                          <a:latin typeface="+mn-lt"/>
                          <a:cs typeface="Arial" panose="020B0604020202020204" pitchFamily="34" charset="0"/>
                        </a:rPr>
                        <a:t>Imre Varga (Qualcomm CDMA </a:t>
                      </a:r>
                      <a:r>
                        <a:rPr lang="en-GB" sz="1200" b="0" dirty="0">
                          <a:solidFill>
                            <a:schemeClr val="tx1"/>
                          </a:solidFill>
                          <a:latin typeface="+mn-lt"/>
                          <a:cs typeface="Arial" panose="020B0604020202020204" pitchFamily="34" charset="0"/>
                        </a:rPr>
                        <a:t>Technologies, ETSI)</a:t>
                      </a:r>
                    </a:p>
                    <a:p>
                      <a:pPr marL="0" marR="0" lvl="1" indent="0" algn="l" defTabSz="914400" rtl="0" eaLnBrk="1" fontAlgn="auto" latinLnBrk="0" hangingPunct="1">
                        <a:lnSpc>
                          <a:spcPct val="90000"/>
                        </a:lnSpc>
                        <a:spcBef>
                          <a:spcPts val="0"/>
                        </a:spcBef>
                        <a:spcAft>
                          <a:spcPts val="0"/>
                        </a:spcAft>
                        <a:buClrTx/>
                        <a:buSzTx/>
                        <a:buFontTx/>
                        <a:buNone/>
                        <a:tabLst/>
                        <a:defRPr/>
                      </a:pPr>
                      <a:r>
                        <a:rPr lang="en-GB" sz="1200" b="0" dirty="0">
                          <a:solidFill>
                            <a:schemeClr val="tx1"/>
                          </a:solidFill>
                          <a:latin typeface="+mn-lt"/>
                          <a:cs typeface="Arial" panose="020B0604020202020204" pitchFamily="34" charset="0"/>
                        </a:rPr>
                        <a:t>&amp; </a:t>
                      </a:r>
                      <a:r>
                        <a:rPr lang="en-US" sz="1200" b="0" dirty="0">
                          <a:latin typeface="+mn-lt"/>
                          <a:cs typeface="Arial" panose="020B0604020202020204" pitchFamily="34" charset="0"/>
                        </a:rPr>
                        <a:t>Stéphane Ragot </a:t>
                      </a:r>
                      <a:r>
                        <a:rPr lang="en-GB" sz="1200" b="0" dirty="0">
                          <a:latin typeface="+mn-lt"/>
                          <a:cs typeface="Arial" panose="020B0604020202020204" pitchFamily="34" charset="0"/>
                        </a:rPr>
                        <a:t>(</a:t>
                      </a:r>
                      <a:r>
                        <a:rPr lang="en-US" sz="1200" b="0" dirty="0">
                          <a:latin typeface="+mn-lt"/>
                          <a:cs typeface="Arial" panose="020B0604020202020204" pitchFamily="34" charset="0"/>
                        </a:rPr>
                        <a:t>Orange, ETSI</a:t>
                      </a:r>
                      <a:r>
                        <a:rPr lang="en-GB" sz="1200" b="0" dirty="0">
                          <a:latin typeface="+mn-lt"/>
                          <a:cs typeface="Arial" panose="020B0604020202020204" pitchFamily="34" charset="0"/>
                        </a:rPr>
                        <a:t>)</a:t>
                      </a:r>
                      <a:endParaRPr lang="en-US" sz="1200" b="1" dirty="0">
                        <a:solidFill>
                          <a:srgbClr val="FF0000"/>
                        </a:solidFill>
                        <a:latin typeface="+mn-lt"/>
                        <a:cs typeface="Arial" panose="020B0604020202020204" pitchFamily="34" charset="0"/>
                      </a:endParaRPr>
                    </a:p>
                  </a:txBody>
                  <a:tcPr marL="91454" marR="91454" marT="45636" marB="45636" anchor="ct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200" b="0" dirty="0">
                          <a:latin typeface="+mn-lt"/>
                          <a:cs typeface="Arial" panose="020B0604020202020204" pitchFamily="34" charset="0"/>
                        </a:rPr>
                        <a:t>Frédéric </a:t>
                      </a:r>
                      <a:r>
                        <a:rPr lang="en-GB" sz="1200" b="0" dirty="0">
                          <a:latin typeface="+mn-lt"/>
                          <a:cs typeface="Arial" panose="020B0604020202020204" pitchFamily="34" charset="0"/>
                        </a:rPr>
                        <a:t>Gabin (</a:t>
                      </a:r>
                      <a:r>
                        <a:rPr lang="en-US" sz="1200" b="0" dirty="0">
                          <a:latin typeface="+mn-lt"/>
                          <a:cs typeface="Arial" panose="020B0604020202020204" pitchFamily="34" charset="0"/>
                        </a:rPr>
                        <a:t>Dolby Laboratories Inc. , ETSI</a:t>
                      </a:r>
                      <a:r>
                        <a:rPr lang="en-GB" sz="1200" b="0" dirty="0">
                          <a:latin typeface="+mn-lt"/>
                          <a:cs typeface="Arial" panose="020B0604020202020204" pitchFamily="34" charset="0"/>
                        </a:rPr>
                        <a:t>) </a:t>
                      </a:r>
                      <a:endParaRPr lang="en-GB" sz="1200" dirty="0">
                        <a:solidFill>
                          <a:srgbClr val="FF0000"/>
                        </a:solidFill>
                        <a:latin typeface="+mn-lt"/>
                        <a:cs typeface="Arial" panose="020B0604020202020204" pitchFamily="34" charset="0"/>
                      </a:endParaRPr>
                    </a:p>
                  </a:txBody>
                  <a:tcPr marL="91454" marR="91454" marT="45636" marB="45636" anchor="ct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Nikolai Leung (Qualcomm Incorporated, ATIS</a:t>
                      </a:r>
                      <a:r>
                        <a:rPr lang="en-US" sz="1200" b="0" kern="1200" dirty="0">
                          <a:solidFill>
                            <a:schemeClr val="tx1"/>
                          </a:solidFill>
                          <a:effectLst/>
                          <a:latin typeface="+mn-lt"/>
                          <a:ea typeface="+mn-ea"/>
                          <a:cs typeface="+mn-cs"/>
                        </a:rPr>
                        <a:t>)</a:t>
                      </a:r>
                      <a:endParaRPr lang="en-US" sz="1200" b="0" dirty="0">
                        <a:solidFill>
                          <a:srgbClr val="FF0000"/>
                        </a:solidFill>
                        <a:latin typeface="+mn-lt"/>
                        <a:cs typeface="Arial" panose="020B0604020202020204" pitchFamily="34" charset="0"/>
                      </a:endParaRPr>
                    </a:p>
                  </a:txBody>
                  <a:tcPr marL="91454" marR="91454" marT="45636" marB="45636" anchor="ct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200" b="0" dirty="0">
                          <a:latin typeface="+mn-lt"/>
                          <a:cs typeface="Arial" panose="020B0604020202020204" pitchFamily="34" charset="0"/>
                        </a:rPr>
                        <a:t>Gilles Teniou (Tencent, CCSA)</a:t>
                      </a:r>
                      <a:endParaRPr lang="fi-FI" sz="1200" b="0" dirty="0">
                        <a:latin typeface="+mn-lt"/>
                        <a:cs typeface="Arial" panose="020B0604020202020204" pitchFamily="34" charset="0"/>
                      </a:endParaRPr>
                    </a:p>
                  </a:txBody>
                  <a:tcPr marL="91454" marR="91454" marT="45636" marB="45636"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702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0889BBB-F01D-491A-85BE-C93AC1FFA5F8}"/>
              </a:ext>
            </a:extLst>
          </p:cNvPr>
          <p:cNvSpPr>
            <a:spLocks noGrp="1" noChangeArrowheads="1"/>
          </p:cNvSpPr>
          <p:nvPr>
            <p:ph type="title"/>
          </p:nvPr>
        </p:nvSpPr>
        <p:spPr>
          <a:xfrm>
            <a:off x="1558925" y="333374"/>
            <a:ext cx="8959850" cy="1078068"/>
          </a:xfrm>
        </p:spPr>
        <p:txBody>
          <a:bodyPr/>
          <a:lstStyle/>
          <a:p>
            <a:pPr>
              <a:spcBef>
                <a:spcPts val="600"/>
              </a:spcBef>
              <a:defRPr/>
            </a:pPr>
            <a:r>
              <a:rPr lang="en-US" sz="4000" dirty="0">
                <a:solidFill>
                  <a:srgbClr val="000099"/>
                </a:solidFill>
                <a:latin typeface="Arial" charset="0"/>
              </a:rPr>
              <a:t>SA4 leadership and subgroups 2</a:t>
            </a:r>
          </a:p>
        </p:txBody>
      </p:sp>
      <p:sp>
        <p:nvSpPr>
          <p:cNvPr id="12291" name="Rectangle 73">
            <a:extLst>
              <a:ext uri="{FF2B5EF4-FFF2-40B4-BE49-F238E27FC236}">
                <a16:creationId xmlns:a16="http://schemas.microsoft.com/office/drawing/2014/main" id="{7AA573C1-F9EE-435F-80DC-9A2FD3A9EB1E}"/>
              </a:ext>
            </a:extLst>
          </p:cNvPr>
          <p:cNvSpPr>
            <a:spLocks noChangeArrowheads="1"/>
          </p:cNvSpPr>
          <p:nvPr/>
        </p:nvSpPr>
        <p:spPr bwMode="auto">
          <a:xfrm>
            <a:off x="1143004" y="1458825"/>
            <a:ext cx="184731" cy="70185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b="1">
                <a:solidFill>
                  <a:srgbClr val="063EF2"/>
                </a:solidFill>
                <a:latin typeface="Arial" panose="020B0604020202020204" pitchFamily="34" charset="0"/>
              </a:defRPr>
            </a:lvl1pPr>
            <a:lvl2pPr marL="742950" indent="-285750">
              <a:defRPr sz="4400" b="1">
                <a:solidFill>
                  <a:srgbClr val="063EF2"/>
                </a:solidFill>
                <a:latin typeface="Arial" panose="020B0604020202020204" pitchFamily="34" charset="0"/>
              </a:defRPr>
            </a:lvl2pPr>
            <a:lvl3pPr marL="1143000" indent="-228600">
              <a:defRPr sz="4400" b="1">
                <a:solidFill>
                  <a:srgbClr val="063EF2"/>
                </a:solidFill>
                <a:latin typeface="Arial" panose="020B0604020202020204" pitchFamily="34" charset="0"/>
              </a:defRPr>
            </a:lvl3pPr>
            <a:lvl4pPr marL="1600200" indent="-228600">
              <a:defRPr sz="4400" b="1">
                <a:solidFill>
                  <a:srgbClr val="063EF2"/>
                </a:solidFill>
                <a:latin typeface="Arial" panose="020B0604020202020204" pitchFamily="34" charset="0"/>
              </a:defRPr>
            </a:lvl4pPr>
            <a:lvl5pPr marL="2057400" indent="-228600">
              <a:defRPr sz="4400" b="1">
                <a:solidFill>
                  <a:srgbClr val="063EF2"/>
                </a:solidFill>
                <a:latin typeface="Arial" panose="020B0604020202020204" pitchFamily="34" charset="0"/>
              </a:defRPr>
            </a:lvl5pPr>
            <a:lvl6pPr marL="2514600" indent="-228600" eaLnBrk="0" fontAlgn="base" hangingPunct="0">
              <a:spcBef>
                <a:spcPct val="0"/>
              </a:spcBef>
              <a:spcAft>
                <a:spcPct val="0"/>
              </a:spcAft>
              <a:defRPr sz="4400" b="1">
                <a:solidFill>
                  <a:srgbClr val="063EF2"/>
                </a:solidFill>
                <a:latin typeface="Arial" panose="020B0604020202020204" pitchFamily="34" charset="0"/>
              </a:defRPr>
            </a:lvl6pPr>
            <a:lvl7pPr marL="2971800" indent="-228600" eaLnBrk="0" fontAlgn="base" hangingPunct="0">
              <a:spcBef>
                <a:spcPct val="0"/>
              </a:spcBef>
              <a:spcAft>
                <a:spcPct val="0"/>
              </a:spcAft>
              <a:defRPr sz="4400" b="1">
                <a:solidFill>
                  <a:srgbClr val="063EF2"/>
                </a:solidFill>
                <a:latin typeface="Arial" panose="020B0604020202020204" pitchFamily="34" charset="0"/>
              </a:defRPr>
            </a:lvl7pPr>
            <a:lvl8pPr marL="3429000" indent="-228600" eaLnBrk="0" fontAlgn="base" hangingPunct="0">
              <a:spcBef>
                <a:spcPct val="0"/>
              </a:spcBef>
              <a:spcAft>
                <a:spcPct val="0"/>
              </a:spcAft>
              <a:defRPr sz="4400" b="1">
                <a:solidFill>
                  <a:srgbClr val="063EF2"/>
                </a:solidFill>
                <a:latin typeface="Arial" panose="020B0604020202020204" pitchFamily="34" charset="0"/>
              </a:defRPr>
            </a:lvl8pPr>
            <a:lvl9pPr marL="3886200" indent="-228600" eaLnBrk="0" fontAlgn="base" hangingPunct="0">
              <a:spcBef>
                <a:spcPct val="0"/>
              </a:spcBef>
              <a:spcAft>
                <a:spcPct val="0"/>
              </a:spcAft>
              <a:defRPr sz="4400" b="1">
                <a:solidFill>
                  <a:srgbClr val="063EF2"/>
                </a:solidFill>
                <a:latin typeface="Arial" panose="020B0604020202020204" pitchFamily="34" charset="0"/>
              </a:defRPr>
            </a:lvl9pPr>
          </a:lstStyle>
          <a:p>
            <a:pPr>
              <a:lnSpc>
                <a:spcPct val="90000"/>
              </a:lnSpc>
            </a:pPr>
            <a:endParaRPr lang="en-US" altLang="en-US" sz="4401"/>
          </a:p>
        </p:txBody>
      </p:sp>
      <p:sp>
        <p:nvSpPr>
          <p:cNvPr id="8" name="TextBox 7">
            <a:extLst>
              <a:ext uri="{FF2B5EF4-FFF2-40B4-BE49-F238E27FC236}">
                <a16:creationId xmlns:a16="http://schemas.microsoft.com/office/drawing/2014/main" id="{6D851B02-9BAD-4EF7-924C-A38AED351AE0}"/>
              </a:ext>
            </a:extLst>
          </p:cNvPr>
          <p:cNvSpPr txBox="1"/>
          <p:nvPr/>
        </p:nvSpPr>
        <p:spPr>
          <a:xfrm>
            <a:off x="1991548" y="1484787"/>
            <a:ext cx="8351837" cy="723275"/>
          </a:xfrm>
          <a:prstGeom prst="rect">
            <a:avLst/>
          </a:prstGeom>
          <a:noFill/>
        </p:spPr>
        <p:txBody>
          <a:bodyPr>
            <a:spAutoFit/>
          </a:bodyPr>
          <a:lstStyle/>
          <a:p>
            <a:pPr marL="285757" indent="-285757">
              <a:spcBef>
                <a:spcPts val="600"/>
              </a:spcBef>
              <a:buFontTx/>
              <a:buChar char="-"/>
              <a:defRPr/>
            </a:pPr>
            <a:endParaRPr lang="en-US" sz="1800" dirty="0">
              <a:solidFill>
                <a:srgbClr val="000099"/>
              </a:solidFill>
              <a:latin typeface="Arial" charset="0"/>
            </a:endParaRPr>
          </a:p>
          <a:p>
            <a:pPr>
              <a:spcBef>
                <a:spcPts val="600"/>
              </a:spcBef>
              <a:defRPr/>
            </a:pPr>
            <a:endParaRPr lang="en-US" sz="1800" dirty="0">
              <a:solidFill>
                <a:srgbClr val="000099"/>
              </a:solidFill>
              <a:latin typeface="Arial" charset="0"/>
            </a:endParaRPr>
          </a:p>
        </p:txBody>
      </p:sp>
      <p:sp>
        <p:nvSpPr>
          <p:cNvPr id="6" name="Espace réservé du contenu 3">
            <a:extLst>
              <a:ext uri="{FF2B5EF4-FFF2-40B4-BE49-F238E27FC236}">
                <a16:creationId xmlns:a16="http://schemas.microsoft.com/office/drawing/2014/main" id="{52BAA12D-00A6-413A-AF36-5F130E929EB1}"/>
              </a:ext>
            </a:extLst>
          </p:cNvPr>
          <p:cNvSpPr>
            <a:spLocks noGrp="1"/>
          </p:cNvSpPr>
          <p:nvPr>
            <p:ph idx="1"/>
          </p:nvPr>
        </p:nvSpPr>
        <p:spPr>
          <a:xfrm>
            <a:off x="647700" y="1454151"/>
            <a:ext cx="11184467" cy="4830763"/>
          </a:xfrm>
        </p:spPr>
        <p:txBody>
          <a:bodyPr/>
          <a:lstStyle/>
          <a:p>
            <a:pPr>
              <a:lnSpc>
                <a:spcPct val="90000"/>
              </a:lnSpc>
              <a:spcBef>
                <a:spcPts val="1800"/>
              </a:spcBef>
              <a:tabLst>
                <a:tab pos="2152650" algn="l"/>
                <a:tab pos="5118100" algn="l"/>
              </a:tabLst>
              <a:defRPr/>
            </a:pPr>
            <a:r>
              <a:rPr lang="fi-FI" sz="2000" kern="0" dirty="0"/>
              <a:t>Changes:</a:t>
            </a:r>
          </a:p>
          <a:p>
            <a:pPr lvl="1">
              <a:spcBef>
                <a:spcPts val="400"/>
              </a:spcBef>
              <a:tabLst>
                <a:tab pos="2152650" algn="l"/>
                <a:tab pos="5118100" algn="l"/>
              </a:tabLst>
              <a:defRPr/>
            </a:pPr>
            <a:r>
              <a:rPr lang="en-GB" sz="2000" kern="0" dirty="0"/>
              <a:t>3GPP SA4 </a:t>
            </a:r>
            <a:r>
              <a:rPr lang="fi-FI" sz="2000" kern="0" dirty="0"/>
              <a:t>Secretary: Andrijana Brekalo (MCC Support) i</a:t>
            </a:r>
            <a:r>
              <a:rPr lang="en-US" sz="2000" dirty="0">
                <a:effectLst/>
                <a:latin typeface="Calibri" panose="020F0502020204030204" pitchFamily="34" charset="0"/>
              </a:rPr>
              <a:t>s taking on new responsibilities as part of ETSI/MCC. She is now handing over to Antoine </a:t>
            </a:r>
            <a:r>
              <a:rPr lang="en-US" sz="2000" dirty="0" err="1">
                <a:effectLst/>
                <a:latin typeface="Calibri" panose="020F0502020204030204" pitchFamily="34" charset="0"/>
              </a:rPr>
              <a:t>Bouskhard</a:t>
            </a:r>
            <a:r>
              <a:rPr lang="en-US" sz="2000" dirty="0">
                <a:effectLst/>
                <a:latin typeface="Calibri" panose="020F0502020204030204" pitchFamily="34" charset="0"/>
              </a:rPr>
              <a:t> and will train him to support SA4. She will remain technical officer back up for SA4 and in particular will continue to support the IVAS project. Please join me in welcoming Antoine to SA4 and thank Andrijana for her continuous excellent support. </a:t>
            </a:r>
            <a:endParaRPr lang="fi-FI" sz="2000" kern="0" dirty="0">
              <a:solidFill>
                <a:srgbClr val="FF0000"/>
              </a:solidFill>
            </a:endParaRPr>
          </a:p>
          <a:p>
            <a:pPr lvl="1">
              <a:spcBef>
                <a:spcPts val="1800"/>
              </a:spcBef>
              <a:spcAft>
                <a:spcPts val="0"/>
              </a:spcAft>
              <a:tabLst>
                <a:tab pos="2152650" algn="l"/>
                <a:tab pos="5118100" algn="l"/>
              </a:tabLst>
              <a:defRPr/>
            </a:pPr>
            <a:r>
              <a:rPr lang="en-GB" sz="2000" kern="0" dirty="0"/>
              <a:t>3GPP SA4 RTC SWG Chair: As announced at SA4#124, Nikolai Leung </a:t>
            </a:r>
            <a:r>
              <a:rPr lang="en-US" sz="2000" kern="0" dirty="0"/>
              <a:t>will step down from RTC SWG Chair position at the end of SA4#127 (29 January – 2nd February 2024). </a:t>
            </a:r>
            <a:r>
              <a:rPr lang="en-US" sz="2000" dirty="0"/>
              <a:t>A call for candidates was issued at SA4#125. Saba Ahsan (Nokia corporation, ETSI) is candidate. The SA4 Chair proposal is to nominate Saba as new RTC SWG Chair.</a:t>
            </a:r>
            <a:endParaRPr lang="en-GB" sz="2000" kern="0" dirty="0"/>
          </a:p>
          <a:p>
            <a:pPr>
              <a:lnSpc>
                <a:spcPct val="90000"/>
              </a:lnSpc>
              <a:spcBef>
                <a:spcPts val="1800"/>
              </a:spcBef>
              <a:spcAft>
                <a:spcPts val="0"/>
              </a:spcAft>
              <a:tabLst>
                <a:tab pos="2152650" algn="l"/>
                <a:tab pos="5118100" algn="l"/>
              </a:tabLst>
              <a:defRPr/>
            </a:pPr>
            <a:endParaRPr lang="en-GB" sz="2200" kern="0" dirty="0"/>
          </a:p>
          <a:p>
            <a:endParaRPr lang="fr-FR" dirty="0"/>
          </a:p>
        </p:txBody>
      </p:sp>
    </p:spTree>
    <p:extLst>
      <p:ext uri="{BB962C8B-B14F-4D97-AF65-F5344CB8AC3E}">
        <p14:creationId xmlns:p14="http://schemas.microsoft.com/office/powerpoint/2010/main" val="31765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0889BBB-F01D-491A-85BE-C93AC1FFA5F8}"/>
              </a:ext>
            </a:extLst>
          </p:cNvPr>
          <p:cNvSpPr>
            <a:spLocks noGrp="1" noChangeArrowheads="1"/>
          </p:cNvSpPr>
          <p:nvPr>
            <p:ph type="title"/>
          </p:nvPr>
        </p:nvSpPr>
        <p:spPr>
          <a:xfrm>
            <a:off x="1558925" y="333374"/>
            <a:ext cx="8959850" cy="1078068"/>
          </a:xfrm>
        </p:spPr>
        <p:txBody>
          <a:bodyPr/>
          <a:lstStyle/>
          <a:p>
            <a:pPr>
              <a:spcBef>
                <a:spcPts val="600"/>
              </a:spcBef>
              <a:defRPr/>
            </a:pPr>
            <a:r>
              <a:rPr lang="en-US" sz="4000" dirty="0">
                <a:solidFill>
                  <a:srgbClr val="000099"/>
                </a:solidFill>
                <a:latin typeface="Arial" charset="0"/>
              </a:rPr>
              <a:t>SWG Ad Hoc </a:t>
            </a:r>
            <a:r>
              <a:rPr lang="en-US" sz="4000" dirty="0" err="1">
                <a:solidFill>
                  <a:srgbClr val="000099"/>
                </a:solidFill>
                <a:latin typeface="Arial" charset="0"/>
              </a:rPr>
              <a:t>Telcos</a:t>
            </a:r>
            <a:endParaRPr lang="en-US" sz="4000" dirty="0">
              <a:solidFill>
                <a:srgbClr val="000099"/>
              </a:solidFill>
              <a:latin typeface="Arial" charset="0"/>
            </a:endParaRPr>
          </a:p>
        </p:txBody>
      </p:sp>
      <p:sp>
        <p:nvSpPr>
          <p:cNvPr id="12291" name="Rectangle 73">
            <a:extLst>
              <a:ext uri="{FF2B5EF4-FFF2-40B4-BE49-F238E27FC236}">
                <a16:creationId xmlns:a16="http://schemas.microsoft.com/office/drawing/2014/main" id="{7AA573C1-F9EE-435F-80DC-9A2FD3A9EB1E}"/>
              </a:ext>
            </a:extLst>
          </p:cNvPr>
          <p:cNvSpPr>
            <a:spLocks noChangeArrowheads="1"/>
          </p:cNvSpPr>
          <p:nvPr/>
        </p:nvSpPr>
        <p:spPr bwMode="auto">
          <a:xfrm>
            <a:off x="1143004" y="1458825"/>
            <a:ext cx="184731" cy="70185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4400" b="1">
                <a:solidFill>
                  <a:srgbClr val="063EF2"/>
                </a:solidFill>
                <a:latin typeface="Arial" panose="020B0604020202020204" pitchFamily="34" charset="0"/>
              </a:defRPr>
            </a:lvl1pPr>
            <a:lvl2pPr marL="742950" indent="-285750">
              <a:defRPr sz="4400" b="1">
                <a:solidFill>
                  <a:srgbClr val="063EF2"/>
                </a:solidFill>
                <a:latin typeface="Arial" panose="020B0604020202020204" pitchFamily="34" charset="0"/>
              </a:defRPr>
            </a:lvl2pPr>
            <a:lvl3pPr marL="1143000" indent="-228600">
              <a:defRPr sz="4400" b="1">
                <a:solidFill>
                  <a:srgbClr val="063EF2"/>
                </a:solidFill>
                <a:latin typeface="Arial" panose="020B0604020202020204" pitchFamily="34" charset="0"/>
              </a:defRPr>
            </a:lvl3pPr>
            <a:lvl4pPr marL="1600200" indent="-228600">
              <a:defRPr sz="4400" b="1">
                <a:solidFill>
                  <a:srgbClr val="063EF2"/>
                </a:solidFill>
                <a:latin typeface="Arial" panose="020B0604020202020204" pitchFamily="34" charset="0"/>
              </a:defRPr>
            </a:lvl4pPr>
            <a:lvl5pPr marL="2057400" indent="-228600">
              <a:defRPr sz="4400" b="1">
                <a:solidFill>
                  <a:srgbClr val="063EF2"/>
                </a:solidFill>
                <a:latin typeface="Arial" panose="020B0604020202020204" pitchFamily="34" charset="0"/>
              </a:defRPr>
            </a:lvl5pPr>
            <a:lvl6pPr marL="2514600" indent="-228600" eaLnBrk="0" fontAlgn="base" hangingPunct="0">
              <a:spcBef>
                <a:spcPct val="0"/>
              </a:spcBef>
              <a:spcAft>
                <a:spcPct val="0"/>
              </a:spcAft>
              <a:defRPr sz="4400" b="1">
                <a:solidFill>
                  <a:srgbClr val="063EF2"/>
                </a:solidFill>
                <a:latin typeface="Arial" panose="020B0604020202020204" pitchFamily="34" charset="0"/>
              </a:defRPr>
            </a:lvl6pPr>
            <a:lvl7pPr marL="2971800" indent="-228600" eaLnBrk="0" fontAlgn="base" hangingPunct="0">
              <a:spcBef>
                <a:spcPct val="0"/>
              </a:spcBef>
              <a:spcAft>
                <a:spcPct val="0"/>
              </a:spcAft>
              <a:defRPr sz="4400" b="1">
                <a:solidFill>
                  <a:srgbClr val="063EF2"/>
                </a:solidFill>
                <a:latin typeface="Arial" panose="020B0604020202020204" pitchFamily="34" charset="0"/>
              </a:defRPr>
            </a:lvl7pPr>
            <a:lvl8pPr marL="3429000" indent="-228600" eaLnBrk="0" fontAlgn="base" hangingPunct="0">
              <a:spcBef>
                <a:spcPct val="0"/>
              </a:spcBef>
              <a:spcAft>
                <a:spcPct val="0"/>
              </a:spcAft>
              <a:defRPr sz="4400" b="1">
                <a:solidFill>
                  <a:srgbClr val="063EF2"/>
                </a:solidFill>
                <a:latin typeface="Arial" panose="020B0604020202020204" pitchFamily="34" charset="0"/>
              </a:defRPr>
            </a:lvl8pPr>
            <a:lvl9pPr marL="3886200" indent="-228600" eaLnBrk="0" fontAlgn="base" hangingPunct="0">
              <a:spcBef>
                <a:spcPct val="0"/>
              </a:spcBef>
              <a:spcAft>
                <a:spcPct val="0"/>
              </a:spcAft>
              <a:defRPr sz="4400" b="1">
                <a:solidFill>
                  <a:srgbClr val="063EF2"/>
                </a:solidFill>
                <a:latin typeface="Arial" panose="020B0604020202020204" pitchFamily="34" charset="0"/>
              </a:defRPr>
            </a:lvl9pPr>
          </a:lstStyle>
          <a:p>
            <a:pPr>
              <a:lnSpc>
                <a:spcPct val="90000"/>
              </a:lnSpc>
            </a:pPr>
            <a:endParaRPr lang="en-US" altLang="en-US" sz="4401"/>
          </a:p>
        </p:txBody>
      </p:sp>
      <p:sp>
        <p:nvSpPr>
          <p:cNvPr id="8" name="TextBox 7">
            <a:extLst>
              <a:ext uri="{FF2B5EF4-FFF2-40B4-BE49-F238E27FC236}">
                <a16:creationId xmlns:a16="http://schemas.microsoft.com/office/drawing/2014/main" id="{6D851B02-9BAD-4EF7-924C-A38AED351AE0}"/>
              </a:ext>
            </a:extLst>
          </p:cNvPr>
          <p:cNvSpPr txBox="1"/>
          <p:nvPr/>
        </p:nvSpPr>
        <p:spPr>
          <a:xfrm>
            <a:off x="1991548" y="1484787"/>
            <a:ext cx="8351837" cy="723275"/>
          </a:xfrm>
          <a:prstGeom prst="rect">
            <a:avLst/>
          </a:prstGeom>
          <a:noFill/>
        </p:spPr>
        <p:txBody>
          <a:bodyPr>
            <a:spAutoFit/>
          </a:bodyPr>
          <a:lstStyle/>
          <a:p>
            <a:pPr marL="285757" indent="-285757">
              <a:spcBef>
                <a:spcPts val="600"/>
              </a:spcBef>
              <a:buFontTx/>
              <a:buChar char="-"/>
              <a:defRPr/>
            </a:pPr>
            <a:endParaRPr lang="en-US" sz="1800" dirty="0">
              <a:solidFill>
                <a:srgbClr val="000099"/>
              </a:solidFill>
              <a:latin typeface="Arial" charset="0"/>
            </a:endParaRPr>
          </a:p>
          <a:p>
            <a:pPr>
              <a:spcBef>
                <a:spcPts val="600"/>
              </a:spcBef>
              <a:defRPr/>
            </a:pPr>
            <a:endParaRPr lang="en-US" sz="1800" dirty="0">
              <a:solidFill>
                <a:srgbClr val="000099"/>
              </a:solidFill>
              <a:latin typeface="Arial" charset="0"/>
            </a:endParaRPr>
          </a:p>
        </p:txBody>
      </p:sp>
      <p:sp>
        <p:nvSpPr>
          <p:cNvPr id="5" name="TextBox 7">
            <a:extLst>
              <a:ext uri="{FF2B5EF4-FFF2-40B4-BE49-F238E27FC236}">
                <a16:creationId xmlns:a16="http://schemas.microsoft.com/office/drawing/2014/main" id="{C3DF2314-33F5-46E0-B2D1-A19596249F9B}"/>
              </a:ext>
            </a:extLst>
          </p:cNvPr>
          <p:cNvSpPr txBox="1"/>
          <p:nvPr/>
        </p:nvSpPr>
        <p:spPr>
          <a:xfrm>
            <a:off x="983432" y="1556792"/>
            <a:ext cx="10065563" cy="5262979"/>
          </a:xfrm>
          <a:prstGeom prst="rect">
            <a:avLst/>
          </a:prstGeom>
          <a:noFill/>
        </p:spPr>
        <p:txBody>
          <a:bodyPr wrap="square">
            <a:spAutoFit/>
          </a:bodyPr>
          <a:lstStyle/>
          <a:p>
            <a:pPr marL="0" marR="0">
              <a:spcBef>
                <a:spcPts val="0"/>
              </a:spcBef>
              <a:spcAft>
                <a:spcPts val="0"/>
              </a:spcAft>
            </a:pPr>
            <a:r>
              <a:rPr lang="en-US" sz="1600" b="0" dirty="0">
                <a:solidFill>
                  <a:schemeClr val="tx1"/>
                </a:solidFill>
                <a:effectLst/>
                <a:latin typeface="+mn-lt"/>
                <a:ea typeface="Calibri" panose="020F0502020204030204" pitchFamily="34" charset="0"/>
              </a:rPr>
              <a:t>To WI/SI rapporteurs, when preparing post-SA4#126 WI/SI work plans, please beware of the following guidelines:</a:t>
            </a:r>
          </a:p>
          <a:p>
            <a:pPr marL="285750" marR="0" lvl="0" indent="-285750">
              <a:spcBef>
                <a:spcPts val="0"/>
              </a:spcBef>
              <a:spcAft>
                <a:spcPts val="0"/>
              </a:spcAft>
              <a:buFont typeface="Arial" panose="020B0604020202020204" pitchFamily="34" charset="0"/>
              <a:buChar char="•"/>
            </a:pPr>
            <a:r>
              <a:rPr lang="en-US" sz="1600" b="0" dirty="0">
                <a:solidFill>
                  <a:schemeClr val="tx1"/>
                </a:solidFill>
                <a:effectLst/>
                <a:latin typeface="+mn-lt"/>
                <a:ea typeface="Times New Roman" panose="02020603050405020304" pitchFamily="18" charset="0"/>
              </a:rPr>
              <a:t>Available weeks: </a:t>
            </a:r>
            <a:endParaRPr lang="en-US" sz="1600" b="0" dirty="0">
              <a:solidFill>
                <a:schemeClr val="tx1"/>
              </a:solidFill>
              <a:effectLst/>
              <a:latin typeface="+mn-lt"/>
              <a:ea typeface="Calibri" panose="020F0502020204030204" pitchFamily="34" charset="0"/>
            </a:endParaRPr>
          </a:p>
          <a:p>
            <a:pPr marR="0" lvl="0">
              <a:spcBef>
                <a:spcPts val="0"/>
              </a:spcBef>
              <a:spcAft>
                <a:spcPts val="0"/>
              </a:spcAft>
            </a:pPr>
            <a:r>
              <a:rPr lang="en-US" sz="1600" b="0" dirty="0">
                <a:solidFill>
                  <a:schemeClr val="tx1"/>
                </a:solidFill>
                <a:effectLst/>
                <a:latin typeface="+mn-lt"/>
                <a:ea typeface="Times New Roman" panose="02020603050405020304" pitchFamily="18" charset="0"/>
              </a:rPr>
              <a:t>Note 1: according to a decision by 3GPP SA#90-e, meetings are not allowed during certain weeks. E.g. in this case, the week before and after SA4 meetings, Thanksgiving, Christmas and new year’s day weeks, 3GPP SA#102 week. </a:t>
            </a:r>
          </a:p>
          <a:p>
            <a:pPr marR="0" lvl="0">
              <a:spcBef>
                <a:spcPts val="0"/>
              </a:spcBef>
              <a:spcAft>
                <a:spcPts val="0"/>
              </a:spcAft>
            </a:pPr>
            <a:r>
              <a:rPr lang="en-US" sz="1600" b="0" dirty="0">
                <a:solidFill>
                  <a:schemeClr val="tx1"/>
                </a:solidFill>
                <a:effectLst/>
                <a:latin typeface="+mn-lt"/>
                <a:ea typeface="Times New Roman" panose="02020603050405020304" pitchFamily="18" charset="0"/>
              </a:rPr>
              <a:t>Note 2: as agreed in a previous SA4 meeting, Rel-19 planning discussions should start from December 2023. My proposal will be to dedicate at least a couple of SWG AH telcos in each SWG to Rel-19 planning. This proposal is to be discussed at SA4#126.</a:t>
            </a:r>
          </a:p>
          <a:p>
            <a:pPr marL="0" marR="0">
              <a:spcBef>
                <a:spcPts val="0"/>
              </a:spcBef>
              <a:spcAft>
                <a:spcPts val="0"/>
              </a:spcAft>
            </a:pPr>
            <a:r>
              <a:rPr lang="en-US" sz="1600" b="0" dirty="0">
                <a:solidFill>
                  <a:schemeClr val="tx1"/>
                </a:solidFill>
                <a:effectLst/>
                <a:latin typeface="+mn-lt"/>
                <a:ea typeface="Calibri" panose="020F0502020204030204" pitchFamily="34" charset="0"/>
              </a:rPr>
              <a:t> </a:t>
            </a:r>
          </a:p>
          <a:p>
            <a:pPr marL="285750" marR="0" indent="-285750">
              <a:spcBef>
                <a:spcPts val="0"/>
              </a:spcBef>
              <a:spcAft>
                <a:spcPts val="0"/>
              </a:spcAft>
              <a:buFont typeface="Arial" panose="020B0604020202020204" pitchFamily="34" charset="0"/>
              <a:buChar char="•"/>
            </a:pPr>
            <a:r>
              <a:rPr lang="en-US" sz="1600" b="0" dirty="0">
                <a:solidFill>
                  <a:schemeClr val="tx1"/>
                </a:solidFill>
                <a:effectLst/>
                <a:latin typeface="+mn-lt"/>
                <a:ea typeface="Calibri" panose="020F0502020204030204" pitchFamily="34" charset="0"/>
              </a:rPr>
              <a:t>Here is the proposed list of available weeks for SA4 AH meetings:</a:t>
            </a:r>
          </a:p>
          <a:p>
            <a:pPr marL="742950" marR="0" lvl="1" indent="-285750">
              <a:spcBef>
                <a:spcPts val="0"/>
              </a:spcBef>
              <a:spcAft>
                <a:spcPts val="0"/>
              </a:spcAft>
              <a:buFont typeface="+mj-lt"/>
              <a:buAutoNum type="alphaLcPeriod"/>
            </a:pPr>
            <a:r>
              <a:rPr lang="en-US" sz="1600" b="0" dirty="0">
                <a:solidFill>
                  <a:schemeClr val="tx1"/>
                </a:solidFill>
                <a:effectLst/>
                <a:latin typeface="+mn-lt"/>
                <a:ea typeface="Times New Roman" panose="02020603050405020304" pitchFamily="18" charset="0"/>
              </a:rPr>
              <a:t>27 November - 1 December 2023</a:t>
            </a:r>
            <a:endParaRPr lang="en-US" sz="1600" b="0" dirty="0">
              <a:solidFill>
                <a:schemeClr val="tx1"/>
              </a:solidFill>
              <a:effectLst/>
              <a:latin typeface="+mn-lt"/>
              <a:ea typeface="Calibri" panose="020F0502020204030204" pitchFamily="34" charset="0"/>
            </a:endParaRPr>
          </a:p>
          <a:p>
            <a:pPr marL="742950" marR="0" lvl="1" indent="-285750">
              <a:spcBef>
                <a:spcPts val="0"/>
              </a:spcBef>
              <a:spcAft>
                <a:spcPts val="0"/>
              </a:spcAft>
              <a:buFont typeface="+mj-lt"/>
              <a:buAutoNum type="alphaLcPeriod"/>
            </a:pPr>
            <a:r>
              <a:rPr lang="en-US" sz="1600" b="0" dirty="0">
                <a:solidFill>
                  <a:schemeClr val="tx1"/>
                </a:solidFill>
                <a:effectLst/>
                <a:latin typeface="+mn-lt"/>
                <a:ea typeface="Times New Roman" panose="02020603050405020304" pitchFamily="18" charset="0"/>
              </a:rPr>
              <a:t>4 - 8 December 2023</a:t>
            </a:r>
            <a:endParaRPr lang="en-US" sz="1600" b="0" dirty="0">
              <a:solidFill>
                <a:schemeClr val="tx1"/>
              </a:solidFill>
              <a:effectLst/>
              <a:latin typeface="+mn-lt"/>
              <a:ea typeface="Calibri" panose="020F0502020204030204" pitchFamily="34" charset="0"/>
            </a:endParaRPr>
          </a:p>
          <a:p>
            <a:pPr marL="742950" marR="0" lvl="1" indent="-285750">
              <a:spcBef>
                <a:spcPts val="0"/>
              </a:spcBef>
              <a:spcAft>
                <a:spcPts val="0"/>
              </a:spcAft>
              <a:buFont typeface="+mj-lt"/>
              <a:buAutoNum type="alphaLcPeriod"/>
            </a:pPr>
            <a:r>
              <a:rPr lang="en-US" sz="1600" b="0" dirty="0">
                <a:solidFill>
                  <a:schemeClr val="tx1"/>
                </a:solidFill>
                <a:effectLst/>
                <a:latin typeface="+mn-lt"/>
                <a:ea typeface="Times New Roman" panose="02020603050405020304" pitchFamily="18" charset="0"/>
              </a:rPr>
              <a:t>18 - 22 December 2023 (Proposed to be reserved for Rel-19 discussions)</a:t>
            </a:r>
            <a:endParaRPr lang="en-US" sz="1600" b="0" dirty="0">
              <a:solidFill>
                <a:schemeClr val="tx1"/>
              </a:solidFill>
              <a:effectLst/>
              <a:latin typeface="+mn-lt"/>
              <a:ea typeface="Calibri" panose="020F0502020204030204" pitchFamily="34" charset="0"/>
            </a:endParaRPr>
          </a:p>
          <a:p>
            <a:pPr marL="742950" marR="0" lvl="1" indent="-285750">
              <a:spcBef>
                <a:spcPts val="0"/>
              </a:spcBef>
              <a:spcAft>
                <a:spcPts val="0"/>
              </a:spcAft>
              <a:buFont typeface="+mj-lt"/>
              <a:buAutoNum type="alphaLcPeriod"/>
            </a:pPr>
            <a:r>
              <a:rPr lang="en-US" sz="1600" b="0" dirty="0">
                <a:solidFill>
                  <a:schemeClr val="tx1"/>
                </a:solidFill>
                <a:effectLst/>
                <a:latin typeface="+mn-lt"/>
                <a:ea typeface="Times New Roman" panose="02020603050405020304" pitchFamily="18" charset="0"/>
              </a:rPr>
              <a:t>8 - 12 January 2024 (Proposed to be reserved for Rel-19 discussions)</a:t>
            </a:r>
            <a:endParaRPr lang="en-US" sz="1600" b="0" dirty="0">
              <a:solidFill>
                <a:schemeClr val="tx1"/>
              </a:solidFill>
              <a:effectLst/>
              <a:latin typeface="+mn-lt"/>
              <a:ea typeface="Calibri" panose="020F0502020204030204" pitchFamily="34" charset="0"/>
            </a:endParaRPr>
          </a:p>
          <a:p>
            <a:pPr marL="742950" marR="0" lvl="1" indent="-285750">
              <a:spcBef>
                <a:spcPts val="0"/>
              </a:spcBef>
              <a:spcAft>
                <a:spcPts val="0"/>
              </a:spcAft>
              <a:buFont typeface="+mj-lt"/>
              <a:buAutoNum type="alphaLcPeriod"/>
            </a:pPr>
            <a:r>
              <a:rPr lang="en-US" sz="1600" b="0" dirty="0">
                <a:solidFill>
                  <a:schemeClr val="tx1"/>
                </a:solidFill>
                <a:effectLst/>
                <a:latin typeface="+mn-lt"/>
                <a:ea typeface="Times New Roman" panose="02020603050405020304" pitchFamily="18" charset="0"/>
              </a:rPr>
              <a:t>15-19 January 2024 (beware of MPEG#145 22 – 26 January 2024)</a:t>
            </a:r>
            <a:endParaRPr lang="en-US" sz="1600" b="0" dirty="0">
              <a:solidFill>
                <a:schemeClr val="tx1"/>
              </a:solidFill>
              <a:effectLst/>
              <a:latin typeface="+mn-lt"/>
              <a:ea typeface="Calibri" panose="020F0502020204030204" pitchFamily="34" charset="0"/>
            </a:endParaRPr>
          </a:p>
          <a:p>
            <a:pPr marL="914400" marR="0">
              <a:spcBef>
                <a:spcPts val="0"/>
              </a:spcBef>
              <a:spcAft>
                <a:spcPts val="0"/>
              </a:spcAft>
            </a:pPr>
            <a:r>
              <a:rPr lang="en-US" sz="1600" b="0" dirty="0">
                <a:solidFill>
                  <a:schemeClr val="tx1"/>
                </a:solidFill>
                <a:effectLst/>
                <a:latin typeface="+mn-lt"/>
                <a:ea typeface="Calibri" panose="020F0502020204030204" pitchFamily="34" charset="0"/>
              </a:rPr>
              <a:t> </a:t>
            </a:r>
          </a:p>
          <a:p>
            <a:pPr marL="285750" marR="0" lvl="0" indent="-285750">
              <a:spcBef>
                <a:spcPts val="0"/>
              </a:spcBef>
              <a:spcAft>
                <a:spcPts val="0"/>
              </a:spcAft>
              <a:buFont typeface="Arial" panose="020B0604020202020204" pitchFamily="34" charset="0"/>
              <a:buChar char="•"/>
            </a:pPr>
            <a:r>
              <a:rPr lang="en-US" sz="1600" b="0" dirty="0">
                <a:solidFill>
                  <a:schemeClr val="tx1"/>
                </a:solidFill>
                <a:effectLst/>
                <a:latin typeface="+mn-lt"/>
                <a:ea typeface="Times New Roman" panose="02020603050405020304" pitchFamily="18" charset="0"/>
              </a:rPr>
              <a:t>Reminder on preferred day of the week per SWG:</a:t>
            </a:r>
            <a:endParaRPr lang="en-US" sz="1600" b="0" dirty="0">
              <a:solidFill>
                <a:schemeClr val="tx1"/>
              </a:solidFill>
              <a:effectLst/>
              <a:latin typeface="+mn-lt"/>
              <a:ea typeface="Calibri" panose="020F0502020204030204" pitchFamily="34" charset="0"/>
            </a:endParaRPr>
          </a:p>
          <a:p>
            <a:pPr marL="742950" marR="0" lvl="1" indent="-285750">
              <a:spcBef>
                <a:spcPts val="0"/>
              </a:spcBef>
              <a:spcAft>
                <a:spcPts val="0"/>
              </a:spcAft>
              <a:buFont typeface="+mj-lt"/>
              <a:buAutoNum type="alphaLcPeriod"/>
            </a:pPr>
            <a:r>
              <a:rPr lang="en-US" sz="1600" b="0" dirty="0">
                <a:solidFill>
                  <a:schemeClr val="tx1"/>
                </a:solidFill>
                <a:effectLst/>
                <a:latin typeface="+mn-lt"/>
                <a:ea typeface="Times New Roman" panose="02020603050405020304" pitchFamily="18" charset="0"/>
              </a:rPr>
              <a:t>Monday – Audio SWG</a:t>
            </a:r>
            <a:endParaRPr lang="en-US" sz="1600" b="0" dirty="0">
              <a:solidFill>
                <a:schemeClr val="tx1"/>
              </a:solidFill>
              <a:effectLst/>
              <a:latin typeface="+mn-lt"/>
              <a:ea typeface="Calibri" panose="020F0502020204030204" pitchFamily="34" charset="0"/>
            </a:endParaRPr>
          </a:p>
          <a:p>
            <a:pPr marL="742950" marR="0" lvl="1" indent="-285750">
              <a:spcBef>
                <a:spcPts val="0"/>
              </a:spcBef>
              <a:spcAft>
                <a:spcPts val="0"/>
              </a:spcAft>
              <a:buFont typeface="+mj-lt"/>
              <a:buAutoNum type="alphaLcPeriod"/>
            </a:pPr>
            <a:r>
              <a:rPr lang="en-US" sz="1600" b="0" dirty="0">
                <a:solidFill>
                  <a:schemeClr val="tx1"/>
                </a:solidFill>
                <a:effectLst/>
                <a:latin typeface="+mn-lt"/>
                <a:ea typeface="Times New Roman" panose="02020603050405020304" pitchFamily="18" charset="0"/>
              </a:rPr>
              <a:t>Tuesday – Video SWG</a:t>
            </a:r>
            <a:endParaRPr lang="en-US" sz="1600" b="0" dirty="0">
              <a:solidFill>
                <a:schemeClr val="tx1"/>
              </a:solidFill>
              <a:effectLst/>
              <a:latin typeface="+mn-lt"/>
              <a:ea typeface="Calibri" panose="020F0502020204030204" pitchFamily="34" charset="0"/>
            </a:endParaRPr>
          </a:p>
          <a:p>
            <a:pPr marL="742950" marR="0" lvl="1" indent="-285750">
              <a:spcBef>
                <a:spcPts val="0"/>
              </a:spcBef>
              <a:spcAft>
                <a:spcPts val="0"/>
              </a:spcAft>
              <a:buFont typeface="+mj-lt"/>
              <a:buAutoNum type="alphaLcPeriod"/>
            </a:pPr>
            <a:r>
              <a:rPr lang="en-US" sz="1600" b="0" dirty="0">
                <a:solidFill>
                  <a:schemeClr val="tx1"/>
                </a:solidFill>
                <a:effectLst/>
                <a:latin typeface="+mn-lt"/>
                <a:ea typeface="Times New Roman" panose="02020603050405020304" pitchFamily="18" charset="0"/>
              </a:rPr>
              <a:t>Wednesday – RTC SWG</a:t>
            </a:r>
            <a:endParaRPr lang="en-US" sz="1600" b="0" dirty="0">
              <a:solidFill>
                <a:schemeClr val="tx1"/>
              </a:solidFill>
              <a:effectLst/>
              <a:latin typeface="+mn-lt"/>
              <a:ea typeface="Calibri" panose="020F0502020204030204" pitchFamily="34" charset="0"/>
            </a:endParaRPr>
          </a:p>
          <a:p>
            <a:pPr marL="742950" marR="0" lvl="1" indent="-285750">
              <a:spcBef>
                <a:spcPts val="0"/>
              </a:spcBef>
              <a:spcAft>
                <a:spcPts val="0"/>
              </a:spcAft>
              <a:buFont typeface="+mj-lt"/>
              <a:buAutoNum type="alphaLcPeriod"/>
            </a:pPr>
            <a:r>
              <a:rPr lang="en-US" sz="1600" b="0" dirty="0">
                <a:solidFill>
                  <a:schemeClr val="tx1"/>
                </a:solidFill>
                <a:effectLst/>
                <a:latin typeface="+mn-lt"/>
                <a:ea typeface="Times New Roman" panose="02020603050405020304" pitchFamily="18" charset="0"/>
              </a:rPr>
              <a:t>Thursday – MBS SWG</a:t>
            </a:r>
            <a:endParaRPr lang="en-US" sz="1600" b="0" dirty="0">
              <a:solidFill>
                <a:schemeClr val="tx1"/>
              </a:solidFill>
              <a:effectLst/>
              <a:latin typeface="+mn-lt"/>
              <a:ea typeface="Calibri" panose="020F0502020204030204" pitchFamily="34" charset="0"/>
            </a:endParaRPr>
          </a:p>
          <a:p>
            <a:pPr marL="742950" marR="0" lvl="1" indent="-285750">
              <a:spcBef>
                <a:spcPts val="0"/>
              </a:spcBef>
              <a:spcAft>
                <a:spcPts val="0"/>
              </a:spcAft>
              <a:buFont typeface="+mj-lt"/>
              <a:buAutoNum type="alphaLcPeriod"/>
            </a:pPr>
            <a:r>
              <a:rPr lang="en-US" sz="1600" b="0" dirty="0">
                <a:solidFill>
                  <a:schemeClr val="tx1"/>
                </a:solidFill>
                <a:effectLst/>
                <a:latin typeface="+mn-lt"/>
                <a:ea typeface="Times New Roman" panose="02020603050405020304" pitchFamily="18" charset="0"/>
              </a:rPr>
              <a:t>Friday –  Audio SWG</a:t>
            </a:r>
            <a:endParaRPr lang="en-US" sz="3200" b="0" dirty="0">
              <a:solidFill>
                <a:schemeClr val="tx1"/>
              </a:solidFill>
              <a:latin typeface="+mn-lt"/>
            </a:endParaRPr>
          </a:p>
        </p:txBody>
      </p:sp>
    </p:spTree>
    <p:extLst>
      <p:ext uri="{BB962C8B-B14F-4D97-AF65-F5344CB8AC3E}">
        <p14:creationId xmlns:p14="http://schemas.microsoft.com/office/powerpoint/2010/main" val="2414503853"/>
      </p:ext>
    </p:extLst>
  </p:cSld>
  <p:clrMapOvr>
    <a:masterClrMapping/>
  </p:clrMapOvr>
</p:sld>
</file>

<file path=ppt/theme/theme1.xml><?xml version="1.0" encoding="utf-8"?>
<a:theme xmlns:a="http://schemas.openxmlformats.org/drawingml/2006/main" name="Blank Presentation A4">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4">
      <a:majorFont>
        <a:latin typeface="Rotis Sans Serif for Nokia"/>
        <a:ea typeface=""/>
        <a:cs typeface=""/>
      </a:majorFont>
      <a:minorFont>
        <a:latin typeface="Rotis Sans Serif for Nok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4400" b="1" i="0" u="none" strike="noStrike" cap="none" normalizeH="0" baseline="0" smtClean="0">
            <a:ln>
              <a:noFill/>
            </a:ln>
            <a:solidFill>
              <a:srgbClr val="063EF2"/>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4400" b="1" i="0" u="none" strike="noStrike" cap="none" normalizeH="0" baseline="0" smtClean="0">
            <a:ln>
              <a:noFill/>
            </a:ln>
            <a:solidFill>
              <a:srgbClr val="063EF2"/>
            </a:solidFill>
            <a:effectLst/>
            <a:latin typeface="Arial" charset="0"/>
          </a:defRPr>
        </a:defPPr>
      </a:lstStyle>
    </a:lnDef>
  </a:objectDefaults>
  <a:extraClrSchemeLst>
    <a:extraClrScheme>
      <a:clrScheme name="Blank Presentation A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A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A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A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A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A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A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4B433DB9B594885F4112FE4976328" ma:contentTypeVersion="13" ma:contentTypeDescription="Create a new document." ma:contentTypeScope="" ma:versionID="bfc5638d4f01580694a8c7f93567c8e7">
  <xsd:schema xmlns:xsd="http://www.w3.org/2001/XMLSchema" xmlns:xs="http://www.w3.org/2001/XMLSchema" xmlns:p="http://schemas.microsoft.com/office/2006/metadata/properties" xmlns:ns3="d36af664-2dfc-46e0-99b9-b4775a37cfc8" xmlns:ns4="7c28629c-29d3-4904-ae90-4b38e6ab8730" targetNamespace="http://schemas.microsoft.com/office/2006/metadata/properties" ma:root="true" ma:fieldsID="a12d0ce96aff54703c1e76432497b68e" ns3:_="" ns4:_="">
    <xsd:import namespace="d36af664-2dfc-46e0-99b9-b4775a37cfc8"/>
    <xsd:import namespace="7c28629c-29d3-4904-ae90-4b38e6ab87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6af664-2dfc-46e0-99b9-b4775a37cfc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28629c-29d3-4904-ae90-4b38e6ab87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D6687F-66FD-4CCD-AF93-C143275A0DB4}">
  <ds:schemaRefs>
    <ds:schemaRef ds:uri="http://schemas.microsoft.com/sharepoint/v3/contenttype/forms"/>
  </ds:schemaRefs>
</ds:datastoreItem>
</file>

<file path=customXml/itemProps2.xml><?xml version="1.0" encoding="utf-8"?>
<ds:datastoreItem xmlns:ds="http://schemas.openxmlformats.org/officeDocument/2006/customXml" ds:itemID="{DDFAA503-E9D4-4967-9C7E-DF2959FC2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6af664-2dfc-46e0-99b9-b4775a37cfc8"/>
    <ds:schemaRef ds:uri="7c28629c-29d3-4904-ae90-4b38e6ab87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A459C4-D0C9-4E88-9E61-2AD86A1A46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C:\USERS\USERINF\MSOFFICE\TEMPLATE\Blank Presentation A4.pot</Template>
  <TotalTime>13655</TotalTime>
  <Pages>15</Pages>
  <Words>1076</Words>
  <Application>Microsoft Office PowerPoint</Application>
  <PresentationFormat>Widescreen</PresentationFormat>
  <Paragraphs>109</Paragraphs>
  <Slides>11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vt:lpstr>
      <vt:lpstr>Calibri</vt:lpstr>
      <vt:lpstr>Calibri Light</vt:lpstr>
      <vt:lpstr>Rotis Sans Serif for Nokia</vt:lpstr>
      <vt:lpstr>Blank Presentation A4</vt:lpstr>
      <vt:lpstr>Office Theme</vt:lpstr>
      <vt:lpstr>PowerPoint Presentation</vt:lpstr>
      <vt:lpstr>Welcome from the host</vt:lpstr>
      <vt:lpstr>August 2012</vt:lpstr>
      <vt:lpstr>A.I.3 - Call for IPRs </vt:lpstr>
      <vt:lpstr>A.I.3 - Statement regarding competition law</vt:lpstr>
      <vt:lpstr>A.I. 6 - Issues for immediate attention</vt:lpstr>
      <vt:lpstr>SA4 leadership and subgroups 1</vt:lpstr>
      <vt:lpstr>SA4 leadership and subgroups 2</vt:lpstr>
      <vt:lpstr>SWG Ad Hoc Telcos</vt:lpstr>
      <vt:lpstr>SA4 calendar - 2024</vt:lpstr>
      <vt:lpstr>SA4 calendar - 2025</vt:lpstr>
    </vt:vector>
  </TitlesOfParts>
  <Company>Nokia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jarvinek</dc:creator>
  <dc:description>Nokia Standard Presentation Template - A4_x000d_
v. 4 2000/01/05 Eric Beasley_x000d_
Fixed RGB values for Nokia logo_x000d_
NO Security Label</dc:description>
  <cp:lastModifiedBy>Gabin, Frederic</cp:lastModifiedBy>
  <cp:revision>548</cp:revision>
  <cp:lastPrinted>1999-04-27T06:51:51Z</cp:lastPrinted>
  <dcterms:created xsi:type="dcterms:W3CDTF">2002-09-29T21:39:56Z</dcterms:created>
  <dcterms:modified xsi:type="dcterms:W3CDTF">2023-11-13T12:25:52Z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979a0715-4389-4544-92f0-6962135516a4</vt:lpwstr>
  </property>
  <property fmtid="{D5CDD505-2E9C-101B-9397-08002B2CF9AE}" pid="3" name="NokiaConfidentiality">
    <vt:lpwstr>Public</vt:lpwstr>
  </property>
  <property fmtid="{D5CDD505-2E9C-101B-9397-08002B2CF9AE}" pid="4" name="ContentTypeId">
    <vt:lpwstr>0x0101004814B433DB9B594885F4112FE4976328</vt:lpwstr>
  </property>
</Properties>
</file>