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58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6CB29-2FCA-470E-AA7F-795E5FB99E5C}" v="29" dt="2023-08-21T07:34:52.19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ockhammer" userId="2aa20ba2-ba43-46c1-9e8b-e40494025eed" providerId="ADAL" clId="{6E56CB29-2FCA-470E-AA7F-795E5FB99E5C}"/>
    <pc:docChg chg="delSld modSld">
      <pc:chgData name="Thomas Stockhammer" userId="2aa20ba2-ba43-46c1-9e8b-e40494025eed" providerId="ADAL" clId="{6E56CB29-2FCA-470E-AA7F-795E5FB99E5C}" dt="2023-08-21T07:34:52.197" v="29" actId="20577"/>
      <pc:docMkLst>
        <pc:docMk/>
      </pc:docMkLst>
      <pc:sldChg chg="del">
        <pc:chgData name="Thomas Stockhammer" userId="2aa20ba2-ba43-46c1-9e8b-e40494025eed" providerId="ADAL" clId="{6E56CB29-2FCA-470E-AA7F-795E5FB99E5C}" dt="2023-08-21T07:34:19.235" v="0" actId="47"/>
        <pc:sldMkLst>
          <pc:docMk/>
          <pc:sldMk cId="3422215106" sldId="259"/>
        </pc:sldMkLst>
      </pc:sldChg>
      <pc:sldChg chg="del">
        <pc:chgData name="Thomas Stockhammer" userId="2aa20ba2-ba43-46c1-9e8b-e40494025eed" providerId="ADAL" clId="{6E56CB29-2FCA-470E-AA7F-795E5FB99E5C}" dt="2023-08-21T07:34:19.235" v="0" actId="47"/>
        <pc:sldMkLst>
          <pc:docMk/>
          <pc:sldMk cId="1740433225" sldId="260"/>
        </pc:sldMkLst>
      </pc:sldChg>
      <pc:sldChg chg="del">
        <pc:chgData name="Thomas Stockhammer" userId="2aa20ba2-ba43-46c1-9e8b-e40494025eed" providerId="ADAL" clId="{6E56CB29-2FCA-470E-AA7F-795E5FB99E5C}" dt="2023-08-21T07:34:19.235" v="0" actId="47"/>
        <pc:sldMkLst>
          <pc:docMk/>
          <pc:sldMk cId="1631563959" sldId="261"/>
        </pc:sldMkLst>
      </pc:sldChg>
      <pc:sldChg chg="del">
        <pc:chgData name="Thomas Stockhammer" userId="2aa20ba2-ba43-46c1-9e8b-e40494025eed" providerId="ADAL" clId="{6E56CB29-2FCA-470E-AA7F-795E5FB99E5C}" dt="2023-08-21T07:34:19.235" v="0" actId="47"/>
        <pc:sldMkLst>
          <pc:docMk/>
          <pc:sldMk cId="1459323743" sldId="262"/>
        </pc:sldMkLst>
      </pc:sldChg>
      <pc:sldChg chg="del">
        <pc:chgData name="Thomas Stockhammer" userId="2aa20ba2-ba43-46c1-9e8b-e40494025eed" providerId="ADAL" clId="{6E56CB29-2FCA-470E-AA7F-795E5FB99E5C}" dt="2023-08-21T07:34:19.235" v="0" actId="47"/>
        <pc:sldMkLst>
          <pc:docMk/>
          <pc:sldMk cId="887228677" sldId="263"/>
        </pc:sldMkLst>
      </pc:sldChg>
      <pc:sldChg chg="modSp">
        <pc:chgData name="Thomas Stockhammer" userId="2aa20ba2-ba43-46c1-9e8b-e40494025eed" providerId="ADAL" clId="{6E56CB29-2FCA-470E-AA7F-795E5FB99E5C}" dt="2023-08-21T07:34:52.197" v="29" actId="20577"/>
        <pc:sldMkLst>
          <pc:docMk/>
          <pc:sldMk cId="2534048249" sldId="264"/>
        </pc:sldMkLst>
        <pc:graphicFrameChg chg="mod">
          <ac:chgData name="Thomas Stockhammer" userId="2aa20ba2-ba43-46c1-9e8b-e40494025eed" providerId="ADAL" clId="{6E56CB29-2FCA-470E-AA7F-795E5FB99E5C}" dt="2023-08-21T07:34:52.197" v="29" actId="20577"/>
          <ac:graphicFrameMkLst>
            <pc:docMk/>
            <pc:sldMk cId="2534048249" sldId="264"/>
            <ac:graphicFrameMk id="5" creationId="{47A76E39-8FD3-7D9F-4376-9FCB5159F33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AE8C4-483F-446C-98C4-BFA8877C09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22D35-5362-495D-A3DF-BB3C672CDFED}">
      <dgm:prSet/>
      <dgm:spPr/>
      <dgm:t>
        <a:bodyPr/>
        <a:lstStyle/>
        <a:p>
          <a:r>
            <a:rPr lang="de-DE" dirty="0"/>
            <a:t>Details on Thursday</a:t>
          </a:r>
          <a:endParaRPr lang="en-US" dirty="0"/>
        </a:p>
      </dgm:t>
    </dgm:pt>
    <dgm:pt modelId="{B8499950-FABC-43B7-9FAB-770DCE86AA76}" type="parTrans" cxnId="{62A91C7A-65EF-4946-A619-2E9E9B388507}">
      <dgm:prSet/>
      <dgm:spPr/>
      <dgm:t>
        <a:bodyPr/>
        <a:lstStyle/>
        <a:p>
          <a:endParaRPr lang="en-US"/>
        </a:p>
      </dgm:t>
    </dgm:pt>
    <dgm:pt modelId="{014CA434-A982-4618-BEB7-B201F74BD69D}" type="sibTrans" cxnId="{62A91C7A-65EF-4946-A619-2E9E9B388507}">
      <dgm:prSet/>
      <dgm:spPr/>
      <dgm:t>
        <a:bodyPr/>
        <a:lstStyle/>
        <a:p>
          <a:endParaRPr lang="en-US"/>
        </a:p>
      </dgm:t>
    </dgm:pt>
    <dgm:pt modelId="{CD0BB8CD-3768-4F68-887F-858FB9D04DDA}">
      <dgm:prSet/>
      <dgm:spPr/>
      <dgm:t>
        <a:bodyPr/>
        <a:lstStyle/>
        <a:p>
          <a:endParaRPr lang="en-US" dirty="0"/>
        </a:p>
      </dgm:t>
    </dgm:pt>
    <dgm:pt modelId="{54DB9CE5-B1F8-491A-A18F-265CB884696F}" type="parTrans" cxnId="{772F8AF5-87D1-4651-A8B5-C534129BAF0C}">
      <dgm:prSet/>
      <dgm:spPr/>
      <dgm:t>
        <a:bodyPr/>
        <a:lstStyle/>
        <a:p>
          <a:endParaRPr lang="en-US"/>
        </a:p>
      </dgm:t>
    </dgm:pt>
    <dgm:pt modelId="{D88004BF-0B08-462B-8A14-2703769F52EF}" type="sibTrans" cxnId="{772F8AF5-87D1-4651-A8B5-C534129BAF0C}">
      <dgm:prSet/>
      <dgm:spPr/>
      <dgm:t>
        <a:bodyPr/>
        <a:lstStyle/>
        <a:p>
          <a:endParaRPr lang="en-US"/>
        </a:p>
      </dgm:t>
    </dgm:pt>
    <dgm:pt modelId="{43A99001-0C1A-454B-8BF6-1F46153578F3}">
      <dgm:prSet/>
      <dgm:spPr/>
      <dgm:t>
        <a:bodyPr/>
        <a:lstStyle/>
        <a:p>
          <a:endParaRPr lang="en-US" dirty="0"/>
        </a:p>
      </dgm:t>
    </dgm:pt>
    <dgm:pt modelId="{A7A9D3A0-32DA-40DC-8410-F0BFC20DE251}" type="parTrans" cxnId="{E58399F9-6133-4C1B-B91A-0CFA483A5706}">
      <dgm:prSet/>
      <dgm:spPr/>
      <dgm:t>
        <a:bodyPr/>
        <a:lstStyle/>
        <a:p>
          <a:endParaRPr lang="en-US"/>
        </a:p>
      </dgm:t>
    </dgm:pt>
    <dgm:pt modelId="{C8916D7E-E70E-4FB6-B656-82279CE7299F}" type="sibTrans" cxnId="{E58399F9-6133-4C1B-B91A-0CFA483A5706}">
      <dgm:prSet/>
      <dgm:spPr/>
      <dgm:t>
        <a:bodyPr/>
        <a:lstStyle/>
        <a:p>
          <a:endParaRPr lang="en-US"/>
        </a:p>
      </dgm:t>
    </dgm:pt>
    <dgm:pt modelId="{BB90B716-2ACA-4B89-BFA6-517C9FE1E3E6}">
      <dgm:prSet/>
      <dgm:spPr/>
      <dgm:t>
        <a:bodyPr/>
        <a:lstStyle/>
        <a:p>
          <a:r>
            <a:rPr lang="de-DE"/>
            <a:t>Others?</a:t>
          </a:r>
          <a:endParaRPr lang="en-US"/>
        </a:p>
      </dgm:t>
    </dgm:pt>
    <dgm:pt modelId="{1B2633BD-6575-4302-88EF-52EB3A81B164}" type="parTrans" cxnId="{52B11137-950B-4B5D-AB7B-07B95CDD5E97}">
      <dgm:prSet/>
      <dgm:spPr/>
      <dgm:t>
        <a:bodyPr/>
        <a:lstStyle/>
        <a:p>
          <a:endParaRPr lang="en-US"/>
        </a:p>
      </dgm:t>
    </dgm:pt>
    <dgm:pt modelId="{642019C7-0947-4096-BA22-0823997B4590}" type="sibTrans" cxnId="{52B11137-950B-4B5D-AB7B-07B95CDD5E97}">
      <dgm:prSet/>
      <dgm:spPr/>
      <dgm:t>
        <a:bodyPr/>
        <a:lstStyle/>
        <a:p>
          <a:endParaRPr lang="en-US"/>
        </a:p>
      </dgm:t>
    </dgm:pt>
    <dgm:pt modelId="{A085FDAD-2FC6-469B-9C8E-6686BD2E8444}" type="pres">
      <dgm:prSet presAssocID="{084AE8C4-483F-446C-98C4-BFA8877C0945}" presName="linear" presStyleCnt="0">
        <dgm:presLayoutVars>
          <dgm:animLvl val="lvl"/>
          <dgm:resizeHandles val="exact"/>
        </dgm:presLayoutVars>
      </dgm:prSet>
      <dgm:spPr/>
    </dgm:pt>
    <dgm:pt modelId="{D1DDE8AF-9055-4B45-AA8F-AF51FC07B9DD}" type="pres">
      <dgm:prSet presAssocID="{3D922D35-5362-495D-A3DF-BB3C672CDFED}" presName="parentText" presStyleLbl="node1" presStyleIdx="0" presStyleCnt="4" custLinFactNeighborX="-13928" custLinFactNeighborY="-4284">
        <dgm:presLayoutVars>
          <dgm:chMax val="0"/>
          <dgm:bulletEnabled val="1"/>
        </dgm:presLayoutVars>
      </dgm:prSet>
      <dgm:spPr/>
    </dgm:pt>
    <dgm:pt modelId="{7FE46724-43D5-4415-9EA2-81DF99EBA40C}" type="pres">
      <dgm:prSet presAssocID="{014CA434-A982-4618-BEB7-B201F74BD69D}" presName="spacer" presStyleCnt="0"/>
      <dgm:spPr/>
    </dgm:pt>
    <dgm:pt modelId="{8B7C27DC-C359-4B82-B4F1-1BF30375B6F0}" type="pres">
      <dgm:prSet presAssocID="{CD0BB8CD-3768-4F68-887F-858FB9D04D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7175C-3A7A-4B01-BAB0-D98D5C7CFF8F}" type="pres">
      <dgm:prSet presAssocID="{D88004BF-0B08-462B-8A14-2703769F52EF}" presName="spacer" presStyleCnt="0"/>
      <dgm:spPr/>
    </dgm:pt>
    <dgm:pt modelId="{FC4EB2BE-D598-4B99-B7ED-48B14C83BC20}" type="pres">
      <dgm:prSet presAssocID="{43A99001-0C1A-454B-8BF6-1F46153578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C81AE-2424-4A46-B5E6-EDE6180D968B}" type="pres">
      <dgm:prSet presAssocID="{C8916D7E-E70E-4FB6-B656-82279CE7299F}" presName="spacer" presStyleCnt="0"/>
      <dgm:spPr/>
    </dgm:pt>
    <dgm:pt modelId="{9E5E41C3-9FF7-4659-A03D-1DDB957513B5}" type="pres">
      <dgm:prSet presAssocID="{BB90B716-2ACA-4B89-BFA6-517C9FE1E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8EDC05-2F70-4A92-A787-A8217C8C8BC8}" type="presOf" srcId="{43A99001-0C1A-454B-8BF6-1F46153578F3}" destId="{FC4EB2BE-D598-4B99-B7ED-48B14C83BC20}" srcOrd="0" destOrd="0" presId="urn:microsoft.com/office/officeart/2005/8/layout/vList2"/>
    <dgm:cxn modelId="{A1C59B18-93A3-497F-B96E-E3005A5AA215}" type="presOf" srcId="{CD0BB8CD-3768-4F68-887F-858FB9D04DDA}" destId="{8B7C27DC-C359-4B82-B4F1-1BF30375B6F0}" srcOrd="0" destOrd="0" presId="urn:microsoft.com/office/officeart/2005/8/layout/vList2"/>
    <dgm:cxn modelId="{52B11137-950B-4B5D-AB7B-07B95CDD5E97}" srcId="{084AE8C4-483F-446C-98C4-BFA8877C0945}" destId="{BB90B716-2ACA-4B89-BFA6-517C9FE1E3E6}" srcOrd="3" destOrd="0" parTransId="{1B2633BD-6575-4302-88EF-52EB3A81B164}" sibTransId="{642019C7-0947-4096-BA22-0823997B4590}"/>
    <dgm:cxn modelId="{E58E5F75-AC21-41CA-9493-EA8333A1CB84}" type="presOf" srcId="{BB90B716-2ACA-4B89-BFA6-517C9FE1E3E6}" destId="{9E5E41C3-9FF7-4659-A03D-1DDB957513B5}" srcOrd="0" destOrd="0" presId="urn:microsoft.com/office/officeart/2005/8/layout/vList2"/>
    <dgm:cxn modelId="{62A91C7A-65EF-4946-A619-2E9E9B388507}" srcId="{084AE8C4-483F-446C-98C4-BFA8877C0945}" destId="{3D922D35-5362-495D-A3DF-BB3C672CDFED}" srcOrd="0" destOrd="0" parTransId="{B8499950-FABC-43B7-9FAB-770DCE86AA76}" sibTransId="{014CA434-A982-4618-BEB7-B201F74BD69D}"/>
    <dgm:cxn modelId="{A5007B7E-5992-43EB-B196-0F7A1B4B3882}" type="presOf" srcId="{084AE8C4-483F-446C-98C4-BFA8877C0945}" destId="{A085FDAD-2FC6-469B-9C8E-6686BD2E8444}" srcOrd="0" destOrd="0" presId="urn:microsoft.com/office/officeart/2005/8/layout/vList2"/>
    <dgm:cxn modelId="{772F8AF5-87D1-4651-A8B5-C534129BAF0C}" srcId="{084AE8C4-483F-446C-98C4-BFA8877C0945}" destId="{CD0BB8CD-3768-4F68-887F-858FB9D04DDA}" srcOrd="1" destOrd="0" parTransId="{54DB9CE5-B1F8-491A-A18F-265CB884696F}" sibTransId="{D88004BF-0B08-462B-8A14-2703769F52EF}"/>
    <dgm:cxn modelId="{F0511CF9-285A-45D0-B1C5-603F6D74F8C7}" type="presOf" srcId="{3D922D35-5362-495D-A3DF-BB3C672CDFED}" destId="{D1DDE8AF-9055-4B45-AA8F-AF51FC07B9DD}" srcOrd="0" destOrd="0" presId="urn:microsoft.com/office/officeart/2005/8/layout/vList2"/>
    <dgm:cxn modelId="{E58399F9-6133-4C1B-B91A-0CFA483A5706}" srcId="{084AE8C4-483F-446C-98C4-BFA8877C0945}" destId="{43A99001-0C1A-454B-8BF6-1F46153578F3}" srcOrd="2" destOrd="0" parTransId="{A7A9D3A0-32DA-40DC-8410-F0BFC20DE251}" sibTransId="{C8916D7E-E70E-4FB6-B656-82279CE7299F}"/>
    <dgm:cxn modelId="{FFC7E5A5-EE58-4224-B4FA-82DA03634237}" type="presParOf" srcId="{A085FDAD-2FC6-469B-9C8E-6686BD2E8444}" destId="{D1DDE8AF-9055-4B45-AA8F-AF51FC07B9DD}" srcOrd="0" destOrd="0" presId="urn:microsoft.com/office/officeart/2005/8/layout/vList2"/>
    <dgm:cxn modelId="{64E198AE-A346-4882-B337-B9CB67AFFD1B}" type="presParOf" srcId="{A085FDAD-2FC6-469B-9C8E-6686BD2E8444}" destId="{7FE46724-43D5-4415-9EA2-81DF99EBA40C}" srcOrd="1" destOrd="0" presId="urn:microsoft.com/office/officeart/2005/8/layout/vList2"/>
    <dgm:cxn modelId="{CC476CC2-8951-45EC-84B1-A6E549B89F7B}" type="presParOf" srcId="{A085FDAD-2FC6-469B-9C8E-6686BD2E8444}" destId="{8B7C27DC-C359-4B82-B4F1-1BF30375B6F0}" srcOrd="2" destOrd="0" presId="urn:microsoft.com/office/officeart/2005/8/layout/vList2"/>
    <dgm:cxn modelId="{889E4ADA-857F-494A-9C2D-4BA4BAF12C83}" type="presParOf" srcId="{A085FDAD-2FC6-469B-9C8E-6686BD2E8444}" destId="{4387175C-3A7A-4B01-BAB0-D98D5C7CFF8F}" srcOrd="3" destOrd="0" presId="urn:microsoft.com/office/officeart/2005/8/layout/vList2"/>
    <dgm:cxn modelId="{34149FAA-3F6C-4207-B0F4-90C794E1BAE0}" type="presParOf" srcId="{A085FDAD-2FC6-469B-9C8E-6686BD2E8444}" destId="{FC4EB2BE-D598-4B99-B7ED-48B14C83BC20}" srcOrd="4" destOrd="0" presId="urn:microsoft.com/office/officeart/2005/8/layout/vList2"/>
    <dgm:cxn modelId="{A814BD68-EF20-4C4F-B313-2563870C475E}" type="presParOf" srcId="{A085FDAD-2FC6-469B-9C8E-6686BD2E8444}" destId="{920C81AE-2424-4A46-B5E6-EDE6180D968B}" srcOrd="5" destOrd="0" presId="urn:microsoft.com/office/officeart/2005/8/layout/vList2"/>
    <dgm:cxn modelId="{5C6E85BD-5768-467A-8778-AC01634C3ACF}" type="presParOf" srcId="{A085FDAD-2FC6-469B-9C8E-6686BD2E8444}" destId="{9E5E41C3-9FF7-4659-A03D-1DDB957513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8AF-9055-4B45-AA8F-AF51FC07B9DD}">
      <dsp:nvSpPr>
        <dsp:cNvPr id="0" name=""/>
        <dsp:cNvSpPr/>
      </dsp:nvSpPr>
      <dsp:spPr>
        <a:xfrm>
          <a:off x="0" y="0"/>
          <a:ext cx="7559504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Details on Thursday</a:t>
          </a:r>
          <a:endParaRPr lang="en-US" sz="6000" kern="1200" dirty="0"/>
        </a:p>
      </dsp:txBody>
      <dsp:txXfrm>
        <a:off x="70251" y="70251"/>
        <a:ext cx="7419002" cy="1298597"/>
      </dsp:txXfrm>
    </dsp:sp>
    <dsp:sp modelId="{8B7C27DC-C359-4B82-B4F1-1BF30375B6F0}">
      <dsp:nvSpPr>
        <dsp:cNvPr id="0" name=""/>
        <dsp:cNvSpPr/>
      </dsp:nvSpPr>
      <dsp:spPr>
        <a:xfrm>
          <a:off x="0" y="1617148"/>
          <a:ext cx="7559504" cy="14390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70251" y="1687399"/>
        <a:ext cx="7419002" cy="1298597"/>
      </dsp:txXfrm>
    </dsp:sp>
    <dsp:sp modelId="{FC4EB2BE-D598-4B99-B7ED-48B14C83BC20}">
      <dsp:nvSpPr>
        <dsp:cNvPr id="0" name=""/>
        <dsp:cNvSpPr/>
      </dsp:nvSpPr>
      <dsp:spPr>
        <a:xfrm>
          <a:off x="0" y="3229048"/>
          <a:ext cx="7559504" cy="14390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70251" y="3299299"/>
        <a:ext cx="7419002" cy="1298597"/>
      </dsp:txXfrm>
    </dsp:sp>
    <dsp:sp modelId="{9E5E41C3-9FF7-4659-A03D-1DDB957513B5}">
      <dsp:nvSpPr>
        <dsp:cNvPr id="0" name=""/>
        <dsp:cNvSpPr/>
      </dsp:nvSpPr>
      <dsp:spPr>
        <a:xfrm>
          <a:off x="0" y="4840948"/>
          <a:ext cx="7559504" cy="14390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Others?</a:t>
          </a:r>
          <a:endParaRPr lang="en-US" sz="6000" kern="1200"/>
        </a:p>
      </dsp:txBody>
      <dsp:txXfrm>
        <a:off x="70251" y="4911199"/>
        <a:ext cx="7419002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ceanbus.se/goteborgstur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lebar.se/bar-restaurang/goteborg-rosenlund/" TargetMode="External"/><Relationship Id="rId2" Type="http://schemas.openxmlformats.org/officeDocument/2006/relationships/hyperlink" Target="https://en.wikipedia.org/wiki/P%C3%A9tan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SA4#125 Social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August 24,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de-DE" dirty="0"/>
              <a:t>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to continue the good spirit of social gatherings, here is a proposal for another self-funded social event at SA4#125. Everyone is invited! 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History of finding a good event – bad reference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  <a:hlinkClick r:id="rId2"/>
              </a:rPr>
              <a:t>https://oceanbus.se/goteborgsturen/</a:t>
            </a:r>
            <a:endParaRPr lang="en-US" sz="2000" dirty="0"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dirty="0"/>
          </a:p>
        </p:txBody>
      </p:sp>
      <p:pic>
        <p:nvPicPr>
          <p:cNvPr id="1028" name="Picture 4" descr="Foto">
            <a:extLst>
              <a:ext uri="{FF2B5EF4-FFF2-40B4-BE49-F238E27FC236}">
                <a16:creationId xmlns:a16="http://schemas.microsoft.com/office/drawing/2014/main" id="{62503174-7DD0-DBDA-4D33-ADE4BCE69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r="-1" b="27515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5FA298FB-296E-5AED-F9C7-A4B4A9C4B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 b="1316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e-DE" dirty="0"/>
              <a:t>Dinner and Pétanque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r>
              <a:rPr lang="en-US" sz="1400" b="0" i="0" dirty="0">
                <a:effectLst/>
                <a:latin typeface="Roboto" panose="02000000000000000000" pitchFamily="2" charset="0"/>
              </a:rPr>
              <a:t>The </a:t>
            </a:r>
            <a:r>
              <a:rPr lang="en-US" sz="1400" b="0" i="0" dirty="0" err="1">
                <a:effectLst/>
                <a:latin typeface="Roboto" panose="02000000000000000000" pitchFamily="2" charset="0"/>
              </a:rPr>
              <a:t>Oceanbus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 driver recommended something very French in Sweden: </a:t>
            </a:r>
            <a:r>
              <a:rPr lang="en-US" sz="1400" b="0" i="0" dirty="0">
                <a:effectLst/>
                <a:latin typeface="Roboto" panose="02000000000000000000" pitchFamily="2" charset="0"/>
                <a:hlinkClick r:id="rId2"/>
              </a:rPr>
              <a:t>Pétanque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. This place </a:t>
            </a:r>
            <a:r>
              <a:rPr lang="en-US" sz="1400" b="0" i="0" dirty="0">
                <a:effectLst/>
                <a:latin typeface="Roboto" panose="02000000000000000000" pitchFamily="2" charset="0"/>
                <a:hlinkClick r:id="rId3"/>
              </a:rPr>
              <a:t>Boulebar </a:t>
            </a:r>
            <a:r>
              <a:rPr lang="en-US" sz="1400" b="0" i="0" dirty="0" err="1">
                <a:effectLst/>
                <a:latin typeface="Roboto" panose="02000000000000000000" pitchFamily="2" charset="0"/>
                <a:hlinkClick r:id="rId3"/>
              </a:rPr>
              <a:t>Rosenlund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 offers to have dinner and then a round of plays. We will play with a guide that arranges a tournament and a prize ceremony in the end. The place is close to the meeting location (10min taxi, 30min walk).</a:t>
            </a:r>
          </a:p>
          <a:p>
            <a:r>
              <a:rPr lang="en-US" sz="1400" b="1" i="0" dirty="0">
                <a:effectLst/>
                <a:latin typeface="Roboto" panose="02000000000000000000" pitchFamily="2" charset="0"/>
              </a:rPr>
              <a:t>Just a NOTE: Everyone can play Pétanque.</a:t>
            </a:r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Date and Schedule:</a:t>
            </a: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August 24, 2023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Dinner: 20:15 - 21:30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Pétanque: 21:45 - 23:30</a:t>
            </a: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Costs:</a:t>
            </a: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2 course dinner SEK 390 + Tax: around 40 Euros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Pétanque with guide and tournament: SEK 290 + Tax: around 30 Euro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Total around 70 Euros + Drinks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Payment on the spot, no cash and no AMEX.</a:t>
            </a: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Additional responses are welcome.</a:t>
            </a:r>
          </a:p>
        </p:txBody>
      </p:sp>
      <p:pic>
        <p:nvPicPr>
          <p:cNvPr id="2050" name="Picture 2" descr="Boulebar Rosenlund – Aktivitet, Restaurang, Bar – Centrum, Göteborg">
            <a:extLst>
              <a:ext uri="{FF2B5EF4-FFF2-40B4-BE49-F238E27FC236}">
                <a16:creationId xmlns:a16="http://schemas.microsoft.com/office/drawing/2014/main" id="{3F6D6461-FF36-027E-7F1F-94492A6AB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8695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C984-24EB-4463-04B9-41076F37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Pétanque?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323E8F-FCAA-9B59-B85C-F40454ECD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r="-1" b="128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Signups (40)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38854-BDBF-0611-7A96-C74D12EB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48393"/>
              </p:ext>
            </p:extLst>
          </p:nvPr>
        </p:nvGraphicFramePr>
        <p:xfrm>
          <a:off x="5615114" y="440447"/>
          <a:ext cx="5710770" cy="604406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86501">
                  <a:extLst>
                    <a:ext uri="{9D8B030D-6E8A-4147-A177-3AD203B41FA5}">
                      <a16:colId xmlns:a16="http://schemas.microsoft.com/office/drawing/2014/main" val="3422262588"/>
                    </a:ext>
                  </a:extLst>
                </a:gridCol>
                <a:gridCol w="2924269">
                  <a:extLst>
                    <a:ext uri="{9D8B030D-6E8A-4147-A177-3AD203B41FA5}">
                      <a16:colId xmlns:a16="http://schemas.microsoft.com/office/drawing/2014/main" val="274807383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Simon Gunkel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Tomas Toftgård 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0460914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Thomas Stockhammer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Gilles TENIOU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853632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Jan Holub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Andrei Stoica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4978603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Julien Lemotheux 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elmira ramazanirend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45041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Nikolai Leung 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Gazi </a:t>
                      </a:r>
                      <a:r>
                        <a:rPr lang="en-US" sz="1800" dirty="0" err="1">
                          <a:effectLst/>
                        </a:rPr>
                        <a:t>Illahi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6232224"/>
                  </a:ext>
                </a:extLst>
              </a:tr>
              <a:tr h="30272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Iraj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Andre Schevciw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6693984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Chris Steck &amp; Margaret Steck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Srinivas Gudumasu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37799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James Hu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Qi Pan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0383018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Waqar Zia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Thorsten Lohmar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6410740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Imed Bouazizi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Mary-Luc Champel (3)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47484307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Emmanuel Thomas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Yujian Yin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720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Nien Wu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Brian Lee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3603442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Yuan Gao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Ahmed Hamza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145814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Wang Bin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Harald Pobloth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62079335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Jaeyeon Song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Liangping Ma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0952739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Serhan Gül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Saba Ahsan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4654282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Frédéric GABIN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stephane Onno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040266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Gerhard Tech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Muhammed Coban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63554547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Erik Norvell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Eric Yip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75124509"/>
                  </a:ext>
                </a:extLst>
              </a:tr>
            </a:tbl>
          </a:graphicData>
        </a:graphic>
      </p:graphicFrame>
      <p:pic>
        <p:nvPicPr>
          <p:cNvPr id="7" name="Picture 6" descr="A qr code with different colors&#10;&#10;Description automatically generated">
            <a:extLst>
              <a:ext uri="{FF2B5EF4-FFF2-40B4-BE49-F238E27FC236}">
                <a16:creationId xmlns:a16="http://schemas.microsoft.com/office/drawing/2014/main" id="{44ADB4CD-2C35-BDA4-4724-A6E02B96C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7" y="440447"/>
            <a:ext cx="3653073" cy="3653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5D2A82-FA9C-7EDE-8E76-8B45C203BE8F}"/>
              </a:ext>
            </a:extLst>
          </p:cNvPr>
          <p:cNvSpPr txBox="1"/>
          <p:nvPr/>
        </p:nvSpPr>
        <p:spPr>
          <a:xfrm>
            <a:off x="643468" y="565105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https://forms.gle/BHBiytQRX5atWS5h8</a:t>
            </a:r>
          </a:p>
        </p:txBody>
      </p:sp>
    </p:spTree>
    <p:extLst>
      <p:ext uri="{BB962C8B-B14F-4D97-AF65-F5344CB8AC3E}">
        <p14:creationId xmlns:p14="http://schemas.microsoft.com/office/powerpoint/2010/main" val="300988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87993A-D170-FF64-B5F6-8C7F395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Questions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76E39-8FD3-7D9F-4376-9FCB5159F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537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290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SA4#125 Social</vt:lpstr>
      <vt:lpstr>History</vt:lpstr>
      <vt:lpstr>Dinner and Pétanque</vt:lpstr>
      <vt:lpstr>What is Pétanque? </vt:lpstr>
      <vt:lpstr>Signups (40)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2</cp:revision>
  <dcterms:created xsi:type="dcterms:W3CDTF">2023-05-25T11:35:08Z</dcterms:created>
  <dcterms:modified xsi:type="dcterms:W3CDTF">2023-08-21T07:34:54Z</dcterms:modified>
</cp:coreProperties>
</file>