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 id="2147484572" r:id="rId5"/>
  </p:sldMasterIdLst>
  <p:notesMasterIdLst>
    <p:notesMasterId r:id="rId13"/>
  </p:notesMasterIdLst>
  <p:handoutMasterIdLst>
    <p:handoutMasterId r:id="rId14"/>
  </p:handoutMasterIdLst>
  <p:sldIdLst>
    <p:sldId id="256" r:id="rId6"/>
    <p:sldId id="774" r:id="rId7"/>
    <p:sldId id="260" r:id="rId8"/>
    <p:sldId id="259" r:id="rId9"/>
    <p:sldId id="258" r:id="rId10"/>
    <p:sldId id="758" r:id="rId11"/>
    <p:sldId id="769" r:id="rId12"/>
  </p:sldIdLst>
  <p:sldSz cx="12192000" cy="6858000"/>
  <p:notesSz cx="6729413" cy="97155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1pPr>
    <a:lvl2pPr marL="4572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2pPr>
    <a:lvl3pPr marL="9144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3pPr>
    <a:lvl4pPr marL="13716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4pPr>
    <a:lvl5pPr marL="18288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5pPr>
    <a:lvl6pPr marL="2286000" algn="l" defTabSz="914400" rtl="0" eaLnBrk="1" latinLnBrk="0" hangingPunct="1">
      <a:defRPr sz="4400" b="1" kern="1200">
        <a:solidFill>
          <a:srgbClr val="063EF2"/>
        </a:solidFill>
        <a:latin typeface="Arial" panose="020B0604020202020204" pitchFamily="34" charset="0"/>
        <a:ea typeface="+mn-ea"/>
        <a:cs typeface="+mn-cs"/>
      </a:defRPr>
    </a:lvl6pPr>
    <a:lvl7pPr marL="2743200" algn="l" defTabSz="914400" rtl="0" eaLnBrk="1" latinLnBrk="0" hangingPunct="1">
      <a:defRPr sz="4400" b="1" kern="1200">
        <a:solidFill>
          <a:srgbClr val="063EF2"/>
        </a:solidFill>
        <a:latin typeface="Arial" panose="020B0604020202020204" pitchFamily="34" charset="0"/>
        <a:ea typeface="+mn-ea"/>
        <a:cs typeface="+mn-cs"/>
      </a:defRPr>
    </a:lvl7pPr>
    <a:lvl8pPr marL="3200400" algn="l" defTabSz="914400" rtl="0" eaLnBrk="1" latinLnBrk="0" hangingPunct="1">
      <a:defRPr sz="4400" b="1" kern="1200">
        <a:solidFill>
          <a:srgbClr val="063EF2"/>
        </a:solidFill>
        <a:latin typeface="Arial" panose="020B0604020202020204" pitchFamily="34" charset="0"/>
        <a:ea typeface="+mn-ea"/>
        <a:cs typeface="+mn-cs"/>
      </a:defRPr>
    </a:lvl8pPr>
    <a:lvl9pPr marL="3657600" algn="l" defTabSz="914400" rtl="0" eaLnBrk="1" latinLnBrk="0" hangingPunct="1">
      <a:defRPr sz="4400" b="1" kern="1200">
        <a:solidFill>
          <a:srgbClr val="063EF2"/>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99"/>
    <a:srgbClr val="FFCCCC"/>
    <a:srgbClr val="0533C5"/>
    <a:srgbClr val="3333CC"/>
    <a:srgbClr val="C0FEF9"/>
    <a:srgbClr val="FAFD00"/>
    <a:srgbClr val="A2C1FE"/>
    <a:srgbClr val="063DE8"/>
    <a:srgbClr val="FCFE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5654" autoAdjust="0"/>
    <p:restoredTop sz="94172" autoAdjust="0"/>
  </p:normalViewPr>
  <p:slideViewPr>
    <p:cSldViewPr>
      <p:cViewPr varScale="1">
        <p:scale>
          <a:sx n="78" d="100"/>
          <a:sy n="78" d="100"/>
        </p:scale>
        <p:origin x="802" y="20"/>
      </p:cViewPr>
      <p:guideLst>
        <p:guide orient="horz" pos="2160"/>
        <p:guide pos="3840"/>
      </p:guideLst>
    </p:cSldViewPr>
  </p:slideViewPr>
  <p:outlineViewPr>
    <p:cViewPr>
      <p:scale>
        <a:sx n="33" d="100"/>
        <a:sy n="33" d="100"/>
      </p:scale>
      <p:origin x="0" y="0"/>
    </p:cViewPr>
    <p:sldLst>
      <p:sld r:id="rId1" collapse="1"/>
      <p:sld r:id="rId2" collapse="1"/>
      <p:sld r:id="rId3" collapse="1"/>
      <p:sld r:id="rId4" collapse="1"/>
      <p:sld r:id="rId5" collapse="1"/>
      <p:sld r:id="rId6" collapse="1"/>
    </p:sldLst>
  </p:outlineViewPr>
  <p:notesTextViewPr>
    <p:cViewPr>
      <p:scale>
        <a:sx n="3" d="2"/>
        <a:sy n="3" d="2"/>
      </p:scale>
      <p:origin x="0" y="0"/>
    </p:cViewPr>
  </p:notesTextViewPr>
  <p:sorterViewPr>
    <p:cViewPr>
      <p:scale>
        <a:sx n="66" d="100"/>
        <a:sy n="66" d="100"/>
      </p:scale>
      <p:origin x="0" y="0"/>
    </p:cViewPr>
  </p:sorterViewPr>
  <p:notesViewPr>
    <p:cSldViewPr>
      <p:cViewPr varScale="1">
        <p:scale>
          <a:sx n="52" d="100"/>
          <a:sy n="52" d="100"/>
        </p:scale>
        <p:origin x="296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7.xml"/><Relationship Id="rId5" Type="http://schemas.openxmlformats.org/officeDocument/2006/relationships/slide" Target="slides/slide6.xml"/><Relationship Id="rId4"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fc">
            <a:extLst>
              <a:ext uri="{FF2B5EF4-FFF2-40B4-BE49-F238E27FC236}">
                <a16:creationId xmlns:a16="http://schemas.microsoft.com/office/drawing/2014/main" id="{2B9D32D6-1838-4A18-B619-3DEB13929CC7}"/>
              </a:ext>
            </a:extLst>
          </p:cNvPr>
          <p:cNvSpPr txBox="1">
            <a:spLocks noChangeArrowheads="1"/>
          </p:cNvSpPr>
          <p:nvPr/>
        </p:nvSpPr>
        <p:spPr bwMode="auto">
          <a:xfrm>
            <a:off x="0" y="9515475"/>
            <a:ext cx="6729413"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D45EE3AC-13BB-49E4-9F5D-55CF23468EE7}"/>
              </a:ext>
            </a:extLst>
          </p:cNvPr>
          <p:cNvSpPr>
            <a:spLocks noGrp="1" noChangeArrowheads="1"/>
          </p:cNvSpPr>
          <p:nvPr>
            <p:ph type="body" sz="quarter" idx="3"/>
          </p:nvPr>
        </p:nvSpPr>
        <p:spPr bwMode="auto">
          <a:xfrm>
            <a:off x="896938" y="4630738"/>
            <a:ext cx="4935537" cy="4392612"/>
          </a:xfrm>
          <a:prstGeom prst="rect">
            <a:avLst/>
          </a:prstGeom>
          <a:noFill/>
          <a:ln w="12700">
            <a:noFill/>
            <a:miter lim="800000"/>
            <a:headEnd/>
            <a:tailEnd/>
          </a:ln>
          <a:effectLst/>
        </p:spPr>
        <p:txBody>
          <a:bodyPr vert="horz" wrap="square" lIns="89446" tIns="43938" rIns="89446" bIns="43938"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5" name="Rectangle 3">
            <a:extLst>
              <a:ext uri="{FF2B5EF4-FFF2-40B4-BE49-F238E27FC236}">
                <a16:creationId xmlns:a16="http://schemas.microsoft.com/office/drawing/2014/main" id="{8351AD7B-F6FA-456C-A3DB-F3A78E220EC1}"/>
              </a:ext>
            </a:extLst>
          </p:cNvPr>
          <p:cNvSpPr>
            <a:spLocks noGrp="1" noRot="1" noChangeAspect="1" noChangeArrowheads="1" noTextEdit="1"/>
          </p:cNvSpPr>
          <p:nvPr>
            <p:ph type="sldImg" idx="2"/>
          </p:nvPr>
        </p:nvSpPr>
        <p:spPr bwMode="auto">
          <a:xfrm>
            <a:off x="339725" y="844550"/>
            <a:ext cx="6049963" cy="34036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5124" name="fc">
            <a:extLst>
              <a:ext uri="{FF2B5EF4-FFF2-40B4-BE49-F238E27FC236}">
                <a16:creationId xmlns:a16="http://schemas.microsoft.com/office/drawing/2014/main" id="{4DA824D9-5DF6-4AD6-B84C-5939EF1F1540}"/>
              </a:ext>
            </a:extLst>
          </p:cNvPr>
          <p:cNvSpPr txBox="1">
            <a:spLocks noChangeArrowheads="1"/>
          </p:cNvSpPr>
          <p:nvPr/>
        </p:nvSpPr>
        <p:spPr bwMode="auto">
          <a:xfrm>
            <a:off x="0" y="9515475"/>
            <a:ext cx="6729413"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cSld>
  <p:clrMap bg1="lt1" tx1="dk1" bg2="lt2" tx2="dk2" accent1="accent1" accent2="accent2" accent3="accent3" accent4="accent4" accent5="accent5" accent6="accent6" hlink="hlink" folHlink="folHlink"/>
  <p:notesStyle>
    <a:lvl1pPr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1pPr>
    <a:lvl2pPr marL="4572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2pPr>
    <a:lvl3pPr marL="9144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3pPr>
    <a:lvl4pPr marL="13716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4pPr>
    <a:lvl5pPr marL="18288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D7C4C5CE-9F4E-4215-B46F-D9EDDC1BD8B7}"/>
              </a:ext>
            </a:extLst>
          </p:cNvPr>
          <p:cNvSpPr>
            <a:spLocks noGrp="1" noRot="1" noChangeAspect="1" noChangeArrowheads="1" noTextEdit="1"/>
          </p:cNvSpPr>
          <p:nvPr>
            <p:ph type="sldImg"/>
          </p:nvPr>
        </p:nvSpPr>
        <p:spPr>
          <a:xfrm>
            <a:off x="339725" y="844550"/>
            <a:ext cx="6049963" cy="3403600"/>
          </a:xfrm>
          <a:ln/>
        </p:spPr>
      </p:sp>
      <p:sp>
        <p:nvSpPr>
          <p:cNvPr id="6147" name="Rectangle 3">
            <a:extLst>
              <a:ext uri="{FF2B5EF4-FFF2-40B4-BE49-F238E27FC236}">
                <a16:creationId xmlns:a16="http://schemas.microsoft.com/office/drawing/2014/main" id="{4BCA0CA0-F193-4286-95EC-D2F0AA4CB321}"/>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6321F4EC-62DC-491E-8D90-54FB271839D5}"/>
              </a:ext>
            </a:extLst>
          </p:cNvPr>
          <p:cNvSpPr>
            <a:spLocks noGrp="1" noRot="1" noChangeAspect="1" noChangeArrowheads="1" noTextEdit="1"/>
          </p:cNvSpPr>
          <p:nvPr>
            <p:ph type="sldImg"/>
          </p:nvPr>
        </p:nvSpPr>
        <p:spPr>
          <a:xfrm>
            <a:off x="339725" y="844550"/>
            <a:ext cx="6049963" cy="3403600"/>
          </a:xfrm>
          <a:ln/>
        </p:spPr>
      </p:sp>
      <p:sp>
        <p:nvSpPr>
          <p:cNvPr id="8195" name="Rectangle 3">
            <a:extLst>
              <a:ext uri="{FF2B5EF4-FFF2-40B4-BE49-F238E27FC236}">
                <a16:creationId xmlns:a16="http://schemas.microsoft.com/office/drawing/2014/main" id="{535F47BA-3BF0-4167-B5D8-D02AA4D5E1DB}"/>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9643573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6321F4EC-62DC-491E-8D90-54FB271839D5}"/>
              </a:ext>
            </a:extLst>
          </p:cNvPr>
          <p:cNvSpPr>
            <a:spLocks noGrp="1" noRot="1" noChangeAspect="1" noChangeArrowheads="1" noTextEdit="1"/>
          </p:cNvSpPr>
          <p:nvPr>
            <p:ph type="sldImg"/>
          </p:nvPr>
        </p:nvSpPr>
        <p:spPr>
          <a:xfrm>
            <a:off x="339725" y="844550"/>
            <a:ext cx="6049963" cy="3403600"/>
          </a:xfrm>
          <a:ln/>
        </p:spPr>
      </p:sp>
      <p:sp>
        <p:nvSpPr>
          <p:cNvPr id="8195" name="Rectangle 3">
            <a:extLst>
              <a:ext uri="{FF2B5EF4-FFF2-40B4-BE49-F238E27FC236}">
                <a16:creationId xmlns:a16="http://schemas.microsoft.com/office/drawing/2014/main" id="{535F47BA-3BF0-4167-B5D8-D02AA4D5E1DB}"/>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35013778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10427036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c">
            <a:extLst>
              <a:ext uri="{FF2B5EF4-FFF2-40B4-BE49-F238E27FC236}">
                <a16:creationId xmlns:a16="http://schemas.microsoft.com/office/drawing/2014/main" id="{E200D240-3433-42A9-9765-14FAF1E2B346}"/>
              </a:ext>
            </a:extLst>
          </p:cNvPr>
          <p:cNvSpPr txBox="1">
            <a:spLocks noChangeArrowheads="1"/>
          </p:cNvSpPr>
          <p:nvPr userDrawn="1"/>
        </p:nvSpPr>
        <p:spPr bwMode="auto">
          <a:xfrm>
            <a:off x="0" y="6657976"/>
            <a:ext cx="121920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
        <p:nvSpPr>
          <p:cNvPr id="2" name="Title 1"/>
          <p:cNvSpPr>
            <a:spLocks noGrp="1"/>
          </p:cNvSpPr>
          <p:nvPr>
            <p:ph type="ctrTitle"/>
          </p:nvPr>
        </p:nvSpPr>
        <p:spPr>
          <a:xfrm>
            <a:off x="914400" y="2130430"/>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12" indent="0" algn="ctr">
              <a:buNone/>
              <a:defRPr/>
            </a:lvl2pPr>
            <a:lvl3pPr marL="914423" indent="0" algn="ctr">
              <a:buNone/>
              <a:defRPr/>
            </a:lvl3pPr>
            <a:lvl4pPr marL="1371634" indent="0" algn="ctr">
              <a:buNone/>
              <a:defRPr/>
            </a:lvl4pPr>
            <a:lvl5pPr marL="1828846" indent="0" algn="ctr">
              <a:buNone/>
              <a:defRPr/>
            </a:lvl5pPr>
            <a:lvl6pPr marL="2286057" indent="0" algn="ctr">
              <a:buNone/>
              <a:defRPr/>
            </a:lvl6pPr>
            <a:lvl7pPr marL="2743269" indent="0" algn="ctr">
              <a:buNone/>
              <a:defRPr/>
            </a:lvl7pPr>
            <a:lvl8pPr marL="3200480" indent="0" algn="ctr">
              <a:buNone/>
              <a:defRPr/>
            </a:lvl8pPr>
            <a:lvl9pPr marL="3657691" indent="0" algn="ctr">
              <a:buNone/>
              <a:defRPr/>
            </a:lvl9pPr>
          </a:lstStyle>
          <a:p>
            <a:r>
              <a:rPr lang="en-US"/>
              <a:t>Click to edit Master subtitle style</a:t>
            </a:r>
          </a:p>
        </p:txBody>
      </p:sp>
    </p:spTree>
    <p:extLst>
      <p:ext uri="{BB962C8B-B14F-4D97-AF65-F5344CB8AC3E}">
        <p14:creationId xmlns:p14="http://schemas.microsoft.com/office/powerpoint/2010/main" val="3826646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77629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62646" y="228600"/>
            <a:ext cx="2766646" cy="6096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62709" y="228600"/>
            <a:ext cx="8112369" cy="6096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699789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7024007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838200" y="1825625"/>
            <a:ext cx="51249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2">
            <a:extLst>
              <a:ext uri="{FF2B5EF4-FFF2-40B4-BE49-F238E27FC236}">
                <a16:creationId xmlns:a16="http://schemas.microsoft.com/office/drawing/2014/main" id="{02BE95C3-7B72-4413-839B-5A1FCCD4B7D4}"/>
              </a:ext>
            </a:extLst>
          </p:cNvPr>
          <p:cNvSpPr>
            <a:spLocks noGrp="1"/>
          </p:cNvSpPr>
          <p:nvPr>
            <p:ph idx="10"/>
          </p:nvPr>
        </p:nvSpPr>
        <p:spPr>
          <a:xfrm>
            <a:off x="6228862" y="1825625"/>
            <a:ext cx="51249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31653726"/>
      </p:ext>
    </p:extLst>
  </p:cSld>
  <p:clrMapOvr>
    <a:masterClrMapping/>
  </p:clrMapOvr>
  <p:transition>
    <p:wipe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DD754-77B0-4F47-A8DB-815F037AB952}"/>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71DB7C28-51FC-4B42-8455-E61B60DB5B8A}"/>
              </a:ext>
            </a:extLst>
          </p:cNvPr>
          <p:cNvSpPr>
            <a:spLocks noGrp="1"/>
          </p:cNvSpPr>
          <p:nvPr>
            <p:ph idx="1"/>
          </p:nvPr>
        </p:nvSpPr>
        <p:spPr>
          <a:xfrm>
            <a:off x="838199" y="1825625"/>
            <a:ext cx="10515599"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16141618"/>
      </p:ext>
    </p:extLst>
  </p:cSld>
  <p:clrMapOvr>
    <a:masterClrMapping/>
  </p:clrMapOvr>
  <p:transition>
    <p:wipe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E54B6-A402-48CE-AC60-170C706231FB}"/>
              </a:ext>
            </a:extLst>
          </p:cNvPr>
          <p:cNvSpPr>
            <a:spLocks noGrp="1"/>
          </p:cNvSpPr>
          <p:nvPr>
            <p:ph type="title"/>
          </p:nvPr>
        </p:nvSpPr>
        <p:spPr/>
        <p:txBody>
          <a:bodyPr/>
          <a:lstStyle/>
          <a:p>
            <a:r>
              <a:rPr lang="en-US"/>
              <a:t>Click to edit Master title style</a:t>
            </a:r>
            <a:endParaRPr lang="sv-SE"/>
          </a:p>
        </p:txBody>
      </p:sp>
    </p:spTree>
    <p:extLst>
      <p:ext uri="{BB962C8B-B14F-4D97-AF65-F5344CB8AC3E}">
        <p14:creationId xmlns:p14="http://schemas.microsoft.com/office/powerpoint/2010/main" val="3518058393"/>
      </p:ext>
    </p:extLst>
  </p:cSld>
  <p:clrMapOvr>
    <a:masterClrMapping/>
  </p:clrMapOvr>
  <p:transition>
    <p:wipe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1779733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Footer Placeholder 4">
            <a:extLst>
              <a:ext uri="{FF2B5EF4-FFF2-40B4-BE49-F238E27FC236}">
                <a16:creationId xmlns:a16="http://schemas.microsoft.com/office/drawing/2014/main" id="{D3013B12-28F4-4BED-AC0E-02168ADCBE8F}"/>
              </a:ext>
            </a:extLst>
          </p:cNvPr>
          <p:cNvSpPr>
            <a:spLocks noGrp="1"/>
          </p:cNvSpPr>
          <p:nvPr>
            <p:ph type="ftr" sz="quarter" idx="10"/>
          </p:nvPr>
        </p:nvSpPr>
        <p:spPr>
          <a:xfrm>
            <a:off x="4038600" y="5843588"/>
            <a:ext cx="4114800" cy="365125"/>
          </a:xfrm>
          <a:prstGeom prst="rect">
            <a:avLst/>
          </a:prstGeom>
        </p:spPr>
        <p:txBody>
          <a:bodyPr/>
          <a:lstStyle>
            <a:lvl1pPr>
              <a:defRPr>
                <a:ea typeface="华文细黑"/>
                <a:cs typeface="华文细黑"/>
              </a:defRPr>
            </a:lvl1pPr>
          </a:lstStyle>
          <a:p>
            <a:pPr>
              <a:defRPr/>
            </a:pPr>
            <a:endParaRPr lang="en-US"/>
          </a:p>
        </p:txBody>
      </p:sp>
      <p:sp>
        <p:nvSpPr>
          <p:cNvPr id="5" name="Slide Number Placeholder 5">
            <a:extLst>
              <a:ext uri="{FF2B5EF4-FFF2-40B4-BE49-F238E27FC236}">
                <a16:creationId xmlns:a16="http://schemas.microsoft.com/office/drawing/2014/main" id="{61D017C7-4781-495A-90E1-A20058A88468}"/>
              </a:ext>
            </a:extLst>
          </p:cNvPr>
          <p:cNvSpPr>
            <a:spLocks noGrp="1"/>
          </p:cNvSpPr>
          <p:nvPr>
            <p:ph type="sldNum" sz="quarter" idx="11"/>
          </p:nvPr>
        </p:nvSpPr>
        <p:spPr>
          <a:xfrm>
            <a:off x="8610600" y="6356350"/>
            <a:ext cx="1876425" cy="365125"/>
          </a:xfrm>
          <a:prstGeom prst="rect">
            <a:avLst/>
          </a:prstGeom>
        </p:spPr>
        <p:txBody>
          <a:bodyPr/>
          <a:lstStyle>
            <a:lvl1pPr>
              <a:defRPr>
                <a:ea typeface="华文细黑"/>
                <a:cs typeface="华文细黑"/>
              </a:defRPr>
            </a:lvl1pPr>
          </a:lstStyle>
          <a:p>
            <a:pPr>
              <a:defRPr/>
            </a:pPr>
            <a:fld id="{9AC4A928-9492-4498-B7EA-FFCB3E5C8321}" type="slidenum">
              <a:rPr lang="en-GB" altLang="en-US"/>
              <a:pPr>
                <a:defRPr/>
              </a:pPr>
              <a:t>‹#›</a:t>
            </a:fld>
            <a:endParaRPr lang="en-GB" altLang="en-US" dirty="0"/>
          </a:p>
        </p:txBody>
      </p:sp>
    </p:spTree>
    <p:extLst>
      <p:ext uri="{BB962C8B-B14F-4D97-AF65-F5344CB8AC3E}">
        <p14:creationId xmlns:p14="http://schemas.microsoft.com/office/powerpoint/2010/main" val="3507970549"/>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99070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247" y="4406905"/>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247" y="2906713"/>
            <a:ext cx="10363200" cy="1500187"/>
          </a:xfrm>
        </p:spPr>
        <p:txBody>
          <a:bodyPr anchor="b"/>
          <a:lstStyle>
            <a:lvl1pPr marL="0" indent="0">
              <a:buNone/>
              <a:defRPr sz="2000"/>
            </a:lvl1pPr>
            <a:lvl2pPr marL="457212" indent="0">
              <a:buNone/>
              <a:defRPr sz="1800"/>
            </a:lvl2pPr>
            <a:lvl3pPr marL="914423" indent="0">
              <a:buNone/>
              <a:defRPr sz="1600"/>
            </a:lvl3pPr>
            <a:lvl4pPr marL="1371634" indent="0">
              <a:buNone/>
              <a:defRPr sz="1400"/>
            </a:lvl4pPr>
            <a:lvl5pPr marL="1828846" indent="0">
              <a:buNone/>
              <a:defRPr sz="1400"/>
            </a:lvl5pPr>
            <a:lvl6pPr marL="2286057" indent="0">
              <a:buNone/>
              <a:defRPr sz="1400"/>
            </a:lvl6pPr>
            <a:lvl7pPr marL="2743269" indent="0">
              <a:buNone/>
              <a:defRPr sz="1400"/>
            </a:lvl7pPr>
            <a:lvl8pPr marL="3200480" indent="0">
              <a:buNone/>
              <a:defRPr sz="1400"/>
            </a:lvl8pPr>
            <a:lvl9pPr marL="3657691" indent="0">
              <a:buNone/>
              <a:defRPr sz="1400"/>
            </a:lvl9pPr>
          </a:lstStyle>
          <a:p>
            <a:pPr lvl="0"/>
            <a:r>
              <a:rPr lang="en-US"/>
              <a:t>Click to edit Master text styles</a:t>
            </a:r>
          </a:p>
        </p:txBody>
      </p:sp>
    </p:spTree>
    <p:extLst>
      <p:ext uri="{BB962C8B-B14F-4D97-AF65-F5344CB8AC3E}">
        <p14:creationId xmlns:p14="http://schemas.microsoft.com/office/powerpoint/2010/main" val="2235972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62708" y="1143000"/>
            <a:ext cx="5439508"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89784" y="1143000"/>
            <a:ext cx="5439508"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23915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754" cy="639762"/>
          </a:xfrm>
        </p:spPr>
        <p:txBody>
          <a:bodyPr anchor="b"/>
          <a:lstStyle>
            <a:lvl1pPr marL="0" indent="0">
              <a:buNone/>
              <a:defRPr sz="2400" b="1"/>
            </a:lvl1pPr>
            <a:lvl2pPr marL="457212" indent="0">
              <a:buNone/>
              <a:defRPr sz="2000" b="1"/>
            </a:lvl2pPr>
            <a:lvl3pPr marL="914423" indent="0">
              <a:buNone/>
              <a:defRPr sz="1800"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7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695" y="1535113"/>
            <a:ext cx="5388708" cy="639762"/>
          </a:xfrm>
        </p:spPr>
        <p:txBody>
          <a:bodyPr anchor="b"/>
          <a:lstStyle>
            <a:lvl1pPr marL="0" indent="0">
              <a:buNone/>
              <a:defRPr sz="2400" b="1"/>
            </a:lvl1pPr>
            <a:lvl2pPr marL="457212" indent="0">
              <a:buNone/>
              <a:defRPr sz="2000" b="1"/>
            </a:lvl2pPr>
            <a:lvl3pPr marL="914423" indent="0">
              <a:buNone/>
              <a:defRPr sz="1800"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695" y="2174875"/>
            <a:ext cx="538870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52683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186072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05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247"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7386" y="273055"/>
            <a:ext cx="681501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3"/>
            <a:ext cx="4011247" cy="4691063"/>
          </a:xfrm>
        </p:spPr>
        <p:txBody>
          <a:bodyPr/>
          <a:lstStyle>
            <a:lvl1pPr marL="0" indent="0">
              <a:buNone/>
              <a:defRPr sz="1400"/>
            </a:lvl1pPr>
            <a:lvl2pPr marL="457212" indent="0">
              <a:buNone/>
              <a:defRPr sz="1200"/>
            </a:lvl2pPr>
            <a:lvl3pPr marL="914423" indent="0">
              <a:buNone/>
              <a:defRPr sz="1000"/>
            </a:lvl3pPr>
            <a:lvl4pPr marL="1371634" indent="0">
              <a:buNone/>
              <a:defRPr sz="900"/>
            </a:lvl4pPr>
            <a:lvl5pPr marL="1828846" indent="0">
              <a:buNone/>
              <a:defRPr sz="900"/>
            </a:lvl5pPr>
            <a:lvl6pPr marL="2286057" indent="0">
              <a:buNone/>
              <a:defRPr sz="900"/>
            </a:lvl6pPr>
            <a:lvl7pPr marL="2743269" indent="0">
              <a:buNone/>
              <a:defRPr sz="900"/>
            </a:lvl7pPr>
            <a:lvl8pPr marL="3200480" indent="0">
              <a:buNone/>
              <a:defRPr sz="900"/>
            </a:lvl8pPr>
            <a:lvl9pPr marL="3657691" indent="0">
              <a:buNone/>
              <a:defRPr sz="900"/>
            </a:lvl9pPr>
          </a:lstStyle>
          <a:p>
            <a:pPr lvl="0"/>
            <a:r>
              <a:rPr lang="en-US"/>
              <a:t>Click to edit Master text styles</a:t>
            </a:r>
          </a:p>
        </p:txBody>
      </p:sp>
    </p:spTree>
    <p:extLst>
      <p:ext uri="{BB962C8B-B14F-4D97-AF65-F5344CB8AC3E}">
        <p14:creationId xmlns:p14="http://schemas.microsoft.com/office/powerpoint/2010/main" val="3089768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554"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554" y="612775"/>
            <a:ext cx="7315200" cy="4114800"/>
          </a:xfrm>
        </p:spPr>
        <p:txBody>
          <a:bodyPr/>
          <a:lstStyle>
            <a:lvl1pPr marL="0" indent="0">
              <a:buNone/>
              <a:defRPr sz="3200"/>
            </a:lvl1pPr>
            <a:lvl2pPr marL="457212" indent="0">
              <a:buNone/>
              <a:defRPr sz="2800"/>
            </a:lvl2pPr>
            <a:lvl3pPr marL="914423" indent="0">
              <a:buNone/>
              <a:defRPr sz="2400"/>
            </a:lvl3pPr>
            <a:lvl4pPr marL="1371634" indent="0">
              <a:buNone/>
              <a:defRPr sz="2000"/>
            </a:lvl4pPr>
            <a:lvl5pPr marL="1828846" indent="0">
              <a:buNone/>
              <a:defRPr sz="2000"/>
            </a:lvl5pPr>
            <a:lvl6pPr marL="2286057" indent="0">
              <a:buNone/>
              <a:defRPr sz="2000"/>
            </a:lvl6pPr>
            <a:lvl7pPr marL="2743269" indent="0">
              <a:buNone/>
              <a:defRPr sz="2000"/>
            </a:lvl7pPr>
            <a:lvl8pPr marL="3200480" indent="0">
              <a:buNone/>
              <a:defRPr sz="2000"/>
            </a:lvl8pPr>
            <a:lvl9pPr marL="3657691" indent="0">
              <a:buNone/>
              <a:defRPr sz="2000"/>
            </a:lvl9pPr>
          </a:lstStyle>
          <a:p>
            <a:pPr lvl="0"/>
            <a:endParaRPr lang="en-US" noProof="0"/>
          </a:p>
        </p:txBody>
      </p:sp>
      <p:sp>
        <p:nvSpPr>
          <p:cNvPr id="4" name="Text Placeholder 3"/>
          <p:cNvSpPr>
            <a:spLocks noGrp="1"/>
          </p:cNvSpPr>
          <p:nvPr>
            <p:ph type="body" sz="half" idx="2"/>
          </p:nvPr>
        </p:nvSpPr>
        <p:spPr>
          <a:xfrm>
            <a:off x="2389554" y="5367338"/>
            <a:ext cx="7315200" cy="804862"/>
          </a:xfrm>
        </p:spPr>
        <p:txBody>
          <a:bodyPr/>
          <a:lstStyle>
            <a:lvl1pPr marL="0" indent="0">
              <a:buNone/>
              <a:defRPr sz="1400"/>
            </a:lvl1pPr>
            <a:lvl2pPr marL="457212" indent="0">
              <a:buNone/>
              <a:defRPr sz="1200"/>
            </a:lvl2pPr>
            <a:lvl3pPr marL="914423" indent="0">
              <a:buNone/>
              <a:defRPr sz="1000"/>
            </a:lvl3pPr>
            <a:lvl4pPr marL="1371634" indent="0">
              <a:buNone/>
              <a:defRPr sz="900"/>
            </a:lvl4pPr>
            <a:lvl5pPr marL="1828846" indent="0">
              <a:buNone/>
              <a:defRPr sz="900"/>
            </a:lvl5pPr>
            <a:lvl6pPr marL="2286057" indent="0">
              <a:buNone/>
              <a:defRPr sz="900"/>
            </a:lvl6pPr>
            <a:lvl7pPr marL="2743269" indent="0">
              <a:buNone/>
              <a:defRPr sz="900"/>
            </a:lvl7pPr>
            <a:lvl8pPr marL="3200480" indent="0">
              <a:buNone/>
              <a:defRPr sz="900"/>
            </a:lvl8pPr>
            <a:lvl9pPr marL="3657691" indent="0">
              <a:buNone/>
              <a:defRPr sz="900"/>
            </a:lvl9pPr>
          </a:lstStyle>
          <a:p>
            <a:pPr lvl="0"/>
            <a:r>
              <a:rPr lang="en-US"/>
              <a:t>Click to edit Master text styles</a:t>
            </a:r>
          </a:p>
        </p:txBody>
      </p:sp>
    </p:spTree>
    <p:extLst>
      <p:ext uri="{BB962C8B-B14F-4D97-AF65-F5344CB8AC3E}">
        <p14:creationId xmlns:p14="http://schemas.microsoft.com/office/powerpoint/2010/main" val="3837327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9"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C61FDEB-0250-48B8-8642-ED80B93B61D4}"/>
              </a:ext>
            </a:extLst>
          </p:cNvPr>
          <p:cNvSpPr>
            <a:spLocks noGrp="1" noChangeArrowheads="1"/>
          </p:cNvSpPr>
          <p:nvPr>
            <p:ph type="title"/>
          </p:nvPr>
        </p:nvSpPr>
        <p:spPr bwMode="auto">
          <a:xfrm>
            <a:off x="562708" y="228600"/>
            <a:ext cx="11027508"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en-US" altLang="en-US"/>
              <a:t>Title: 36 pt Rotis Sans Serif for Nokia Bold</a:t>
            </a:r>
          </a:p>
        </p:txBody>
      </p:sp>
      <p:sp>
        <p:nvSpPr>
          <p:cNvPr id="1027" name="Rectangle 14">
            <a:extLst>
              <a:ext uri="{FF2B5EF4-FFF2-40B4-BE49-F238E27FC236}">
                <a16:creationId xmlns:a16="http://schemas.microsoft.com/office/drawing/2014/main" id="{58EE6EA0-95ED-4CFB-9413-C0D40C61D963}"/>
              </a:ext>
            </a:extLst>
          </p:cNvPr>
          <p:cNvSpPr>
            <a:spLocks noChangeArrowheads="1"/>
          </p:cNvSpPr>
          <p:nvPr/>
        </p:nvSpPr>
        <p:spPr bwMode="auto">
          <a:xfrm>
            <a:off x="9566034" y="6124575"/>
            <a:ext cx="2121877"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6pPr>
            <a:lvl7pPr marL="29718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7pPr>
            <a:lvl8pPr marL="34290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8pPr>
            <a:lvl9pPr marL="38862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9pPr>
          </a:lstStyle>
          <a:p>
            <a:pPr>
              <a:lnSpc>
                <a:spcPct val="90000"/>
              </a:lnSpc>
              <a:defRPr/>
            </a:pPr>
            <a:endParaRPr lang="en-US" altLang="en-US" sz="4401"/>
          </a:p>
        </p:txBody>
      </p:sp>
      <p:sp>
        <p:nvSpPr>
          <p:cNvPr id="1028" name="Rectangle 33">
            <a:extLst>
              <a:ext uri="{FF2B5EF4-FFF2-40B4-BE49-F238E27FC236}">
                <a16:creationId xmlns:a16="http://schemas.microsoft.com/office/drawing/2014/main" id="{30B0EF2F-4DB8-4A13-B199-87FED097CB5A}"/>
              </a:ext>
            </a:extLst>
          </p:cNvPr>
          <p:cNvSpPr>
            <a:spLocks noGrp="1" noChangeArrowheads="1"/>
          </p:cNvSpPr>
          <p:nvPr>
            <p:ph type="body" idx="1"/>
          </p:nvPr>
        </p:nvSpPr>
        <p:spPr bwMode="auto">
          <a:xfrm>
            <a:off x="562710" y="1143000"/>
            <a:ext cx="11066585"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Nokia PowerPoint 99Template - July 1999</a:t>
            </a:r>
            <a:br>
              <a:rPr lang="en-US" altLang="en-US"/>
            </a:br>
            <a:r>
              <a:rPr lang="en-US" altLang="en-US"/>
              <a:t>(Rotis Sans Serif for Nokia 24 pt)</a:t>
            </a:r>
          </a:p>
          <a:p>
            <a:pPr lvl="0"/>
            <a:r>
              <a:rPr lang="en-US" altLang="en-US"/>
              <a:t>1st Level Bullet</a:t>
            </a:r>
          </a:p>
          <a:p>
            <a:pPr lvl="1"/>
            <a:r>
              <a:rPr lang="en-US" altLang="en-US"/>
              <a:t>2nd Level Bullet</a:t>
            </a:r>
          </a:p>
          <a:p>
            <a:pPr lvl="2"/>
            <a:r>
              <a:rPr lang="en-US" altLang="en-US"/>
              <a:t>3rd Level Bullet</a:t>
            </a:r>
          </a:p>
          <a:p>
            <a:pPr lvl="2"/>
            <a:endParaRPr lang="en-US" altLang="en-US"/>
          </a:p>
          <a:p>
            <a:pPr lvl="1"/>
            <a:endParaRPr lang="en-US" altLang="en-US"/>
          </a:p>
          <a:p>
            <a:pPr lvl="0"/>
            <a:endParaRPr lang="en-US" altLang="en-US"/>
          </a:p>
          <a:p>
            <a:pPr lvl="0"/>
            <a:endParaRPr lang="en-US" altLang="en-US"/>
          </a:p>
          <a:p>
            <a:pPr lvl="0"/>
            <a:r>
              <a:rPr lang="en-US" altLang="en-US"/>
              <a:t>CHANGE THE CODE = File name</a:t>
            </a:r>
            <a:br>
              <a:rPr lang="en-US" altLang="en-US"/>
            </a:br>
            <a:r>
              <a:rPr lang="en-US" altLang="en-US"/>
              <a:t>(Rotis Sans Serif for Nokia 9 pt) </a:t>
            </a:r>
            <a:br>
              <a:rPr lang="en-US" altLang="en-US"/>
            </a:br>
            <a:r>
              <a:rPr lang="en-US" altLang="en-US"/>
              <a:t>7 characters + a (animated) s (still).PPT</a:t>
            </a:r>
            <a:br>
              <a:rPr lang="en-US" altLang="en-US"/>
            </a:br>
            <a:r>
              <a:rPr lang="en-US" altLang="en-US"/>
              <a:t>DATE: dd.mm.yyyy</a:t>
            </a:r>
            <a:br>
              <a:rPr lang="en-US" altLang="en-US"/>
            </a:br>
            <a:endParaRPr lang="en-US" altLang="en-US"/>
          </a:p>
        </p:txBody>
      </p:sp>
      <p:sp>
        <p:nvSpPr>
          <p:cNvPr id="1029" name="fc">
            <a:extLst>
              <a:ext uri="{FF2B5EF4-FFF2-40B4-BE49-F238E27FC236}">
                <a16:creationId xmlns:a16="http://schemas.microsoft.com/office/drawing/2014/main" id="{3C90C85E-550A-4E49-B85C-E37887F03822}"/>
              </a:ext>
            </a:extLst>
          </p:cNvPr>
          <p:cNvSpPr txBox="1">
            <a:spLocks noChangeArrowheads="1"/>
          </p:cNvSpPr>
          <p:nvPr userDrawn="1"/>
        </p:nvSpPr>
        <p:spPr bwMode="auto">
          <a:xfrm>
            <a:off x="0" y="6657976"/>
            <a:ext cx="121920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cSld>
  <p:clrMap bg1="lt1" tx1="dk1" bg2="lt2" tx2="dk2" accent1="accent1" accent2="accent2" accent3="accent3" accent4="accent4" accent5="accent5" accent6="accent6" hlink="hlink" folHlink="folHlink"/>
  <p:sldLayoutIdLst>
    <p:sldLayoutId id="2147484571" r:id="rId1"/>
    <p:sldLayoutId id="2147484561" r:id="rId2"/>
    <p:sldLayoutId id="2147484562" r:id="rId3"/>
    <p:sldLayoutId id="2147484563" r:id="rId4"/>
    <p:sldLayoutId id="2147484564" r:id="rId5"/>
    <p:sldLayoutId id="2147484565" r:id="rId6"/>
    <p:sldLayoutId id="2147484566" r:id="rId7"/>
    <p:sldLayoutId id="2147484567" r:id="rId8"/>
    <p:sldLayoutId id="2147484568" r:id="rId9"/>
    <p:sldLayoutId id="2147484569" r:id="rId10"/>
    <p:sldLayoutId id="2147484570" r:id="rId11"/>
  </p:sldLayoutIdLst>
  <p:txStyles>
    <p:titleStyle>
      <a:lvl1pPr algn="ctr" defTabSz="762019" rtl="0" eaLnBrk="0" fontAlgn="base" hangingPunct="0">
        <a:lnSpc>
          <a:spcPct val="90000"/>
        </a:lnSpc>
        <a:spcBef>
          <a:spcPct val="0"/>
        </a:spcBef>
        <a:spcAft>
          <a:spcPct val="0"/>
        </a:spcAft>
        <a:defRPr sz="3600" b="1">
          <a:solidFill>
            <a:schemeClr val="tx1"/>
          </a:solidFill>
          <a:latin typeface="+mj-lt"/>
          <a:ea typeface="+mj-ea"/>
          <a:cs typeface="+mj-cs"/>
        </a:defRPr>
      </a:lvl1pPr>
      <a:lvl2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2pPr>
      <a:lvl3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3pPr>
      <a:lvl4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4pPr>
      <a:lvl5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5pPr>
      <a:lvl6pPr marL="457212"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6pPr>
      <a:lvl7pPr marL="914423"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7pPr>
      <a:lvl8pPr marL="1371634"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8pPr>
      <a:lvl9pPr marL="1828846"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9pPr>
    </p:titleStyle>
    <p:bodyStyle>
      <a:lvl1pPr marL="280995" indent="-280995" algn="l" defTabSz="762019" rtl="0" eaLnBrk="0" fontAlgn="base" hangingPunct="0">
        <a:lnSpc>
          <a:spcPct val="90000"/>
        </a:lnSpc>
        <a:spcBef>
          <a:spcPct val="40000"/>
        </a:spcBef>
        <a:spcAft>
          <a:spcPct val="0"/>
        </a:spcAft>
        <a:buClr>
          <a:schemeClr val="accent1"/>
        </a:buClr>
        <a:buChar char="•"/>
        <a:defRPr sz="2400">
          <a:solidFill>
            <a:schemeClr val="tx1"/>
          </a:solidFill>
          <a:latin typeface="+mn-lt"/>
          <a:ea typeface="+mn-ea"/>
          <a:cs typeface="+mn-cs"/>
        </a:defRPr>
      </a:lvl1pPr>
      <a:lvl2pPr marL="666767" indent="-195268" algn="l" defTabSz="762019" rtl="0" eaLnBrk="0" fontAlgn="base" hangingPunct="0">
        <a:lnSpc>
          <a:spcPct val="90000"/>
        </a:lnSpc>
        <a:spcBef>
          <a:spcPct val="0"/>
        </a:spcBef>
        <a:spcAft>
          <a:spcPct val="0"/>
        </a:spcAft>
        <a:buClr>
          <a:schemeClr val="accent1"/>
        </a:buClr>
        <a:buSzPct val="75000"/>
        <a:buChar char="•"/>
        <a:defRPr sz="2400">
          <a:solidFill>
            <a:schemeClr val="tx1"/>
          </a:solidFill>
          <a:latin typeface="+mn-lt"/>
        </a:defRPr>
      </a:lvl2pPr>
      <a:lvl3pPr marL="1147792" indent="-195268" algn="l" defTabSz="762019" rtl="0" eaLnBrk="0" fontAlgn="base" hangingPunct="0">
        <a:lnSpc>
          <a:spcPct val="90000"/>
        </a:lnSpc>
        <a:spcBef>
          <a:spcPct val="0"/>
        </a:spcBef>
        <a:spcAft>
          <a:spcPct val="0"/>
        </a:spcAft>
        <a:buClr>
          <a:schemeClr val="accent1"/>
        </a:buClr>
        <a:buSzPct val="75000"/>
        <a:buChar char="•"/>
        <a:defRPr>
          <a:solidFill>
            <a:schemeClr val="tx1"/>
          </a:solidFill>
          <a:latin typeface="+mn-lt"/>
        </a:defRPr>
      </a:lvl3pPr>
      <a:lvl4pPr marL="1805033" indent="-277820" algn="l" defTabSz="762019" rtl="0" eaLnBrk="0" fontAlgn="base" hangingPunct="0">
        <a:spcBef>
          <a:spcPct val="20000"/>
        </a:spcBef>
        <a:spcAft>
          <a:spcPct val="0"/>
        </a:spcAft>
        <a:buChar char="–"/>
        <a:defRPr sz="2000">
          <a:solidFill>
            <a:schemeClr val="tx1"/>
          </a:solidFill>
          <a:latin typeface="+mn-lt"/>
        </a:defRPr>
      </a:lvl4pPr>
      <a:lvl5pPr marL="2286057" indent="-280995" algn="l" defTabSz="762019" rtl="0" eaLnBrk="0" fontAlgn="base" hangingPunct="0">
        <a:spcBef>
          <a:spcPct val="20000"/>
        </a:spcBef>
        <a:spcAft>
          <a:spcPct val="0"/>
        </a:spcAft>
        <a:buChar char="»"/>
        <a:defRPr sz="2000">
          <a:solidFill>
            <a:schemeClr val="tx1"/>
          </a:solidFill>
          <a:latin typeface="+mn-lt"/>
        </a:defRPr>
      </a:lvl5pPr>
      <a:lvl6pPr marL="2743269" indent="-280995" algn="l" defTabSz="762019" rtl="0" eaLnBrk="0" fontAlgn="base" hangingPunct="0">
        <a:spcBef>
          <a:spcPct val="20000"/>
        </a:spcBef>
        <a:spcAft>
          <a:spcPct val="0"/>
        </a:spcAft>
        <a:buChar char="»"/>
        <a:defRPr sz="2000">
          <a:solidFill>
            <a:schemeClr val="tx1"/>
          </a:solidFill>
          <a:latin typeface="+mn-lt"/>
        </a:defRPr>
      </a:lvl6pPr>
      <a:lvl7pPr marL="3200480" indent="-280995" algn="l" defTabSz="762019" rtl="0" eaLnBrk="0" fontAlgn="base" hangingPunct="0">
        <a:spcBef>
          <a:spcPct val="20000"/>
        </a:spcBef>
        <a:spcAft>
          <a:spcPct val="0"/>
        </a:spcAft>
        <a:buChar char="»"/>
        <a:defRPr sz="2000">
          <a:solidFill>
            <a:schemeClr val="tx1"/>
          </a:solidFill>
          <a:latin typeface="+mn-lt"/>
        </a:defRPr>
      </a:lvl7pPr>
      <a:lvl8pPr marL="3657691" indent="-280995" algn="l" defTabSz="762019" rtl="0" eaLnBrk="0" fontAlgn="base" hangingPunct="0">
        <a:spcBef>
          <a:spcPct val="20000"/>
        </a:spcBef>
        <a:spcAft>
          <a:spcPct val="0"/>
        </a:spcAft>
        <a:buChar char="»"/>
        <a:defRPr sz="2000">
          <a:solidFill>
            <a:schemeClr val="tx1"/>
          </a:solidFill>
          <a:latin typeface="+mn-lt"/>
        </a:defRPr>
      </a:lvl8pPr>
      <a:lvl9pPr marL="4114903" indent="-280995" algn="l" defTabSz="762019"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23" rtl="0" eaLnBrk="1" latinLnBrk="0" hangingPunct="1">
        <a:defRPr sz="1800" kern="1200">
          <a:solidFill>
            <a:schemeClr val="tx1"/>
          </a:solidFill>
          <a:latin typeface="+mn-lt"/>
          <a:ea typeface="+mn-ea"/>
          <a:cs typeface="+mn-cs"/>
        </a:defRPr>
      </a:lvl1pPr>
      <a:lvl2pPr marL="457212" algn="l" defTabSz="914423" rtl="0" eaLnBrk="1" latinLnBrk="0" hangingPunct="1">
        <a:defRPr sz="1800" kern="1200">
          <a:solidFill>
            <a:schemeClr val="tx1"/>
          </a:solidFill>
          <a:latin typeface="+mn-lt"/>
          <a:ea typeface="+mn-ea"/>
          <a:cs typeface="+mn-cs"/>
        </a:defRPr>
      </a:lvl2pPr>
      <a:lvl3pPr marL="914423" algn="l" defTabSz="914423" rtl="0" eaLnBrk="1" latinLnBrk="0" hangingPunct="1">
        <a:defRPr sz="1800" kern="1200">
          <a:solidFill>
            <a:schemeClr val="tx1"/>
          </a:solidFill>
          <a:latin typeface="+mn-lt"/>
          <a:ea typeface="+mn-ea"/>
          <a:cs typeface="+mn-cs"/>
        </a:defRPr>
      </a:lvl3pPr>
      <a:lvl4pPr marL="1371634" algn="l" defTabSz="914423" rtl="0" eaLnBrk="1" latinLnBrk="0" hangingPunct="1">
        <a:defRPr sz="1800" kern="1200">
          <a:solidFill>
            <a:schemeClr val="tx1"/>
          </a:solidFill>
          <a:latin typeface="+mn-lt"/>
          <a:ea typeface="+mn-ea"/>
          <a:cs typeface="+mn-cs"/>
        </a:defRPr>
      </a:lvl4pPr>
      <a:lvl5pPr marL="1828846" algn="l" defTabSz="914423" rtl="0" eaLnBrk="1" latinLnBrk="0" hangingPunct="1">
        <a:defRPr sz="1800" kern="1200">
          <a:solidFill>
            <a:schemeClr val="tx1"/>
          </a:solidFill>
          <a:latin typeface="+mn-lt"/>
          <a:ea typeface="+mn-ea"/>
          <a:cs typeface="+mn-cs"/>
        </a:defRPr>
      </a:lvl5pPr>
      <a:lvl6pPr marL="2286057" algn="l" defTabSz="914423" rtl="0" eaLnBrk="1" latinLnBrk="0" hangingPunct="1">
        <a:defRPr sz="1800" kern="1200">
          <a:solidFill>
            <a:schemeClr val="tx1"/>
          </a:solidFill>
          <a:latin typeface="+mn-lt"/>
          <a:ea typeface="+mn-ea"/>
          <a:cs typeface="+mn-cs"/>
        </a:defRPr>
      </a:lvl6pPr>
      <a:lvl7pPr marL="2743269" algn="l" defTabSz="914423" rtl="0" eaLnBrk="1" latinLnBrk="0" hangingPunct="1">
        <a:defRPr sz="1800" kern="1200">
          <a:solidFill>
            <a:schemeClr val="tx1"/>
          </a:solidFill>
          <a:latin typeface="+mn-lt"/>
          <a:ea typeface="+mn-ea"/>
          <a:cs typeface="+mn-cs"/>
        </a:defRPr>
      </a:lvl7pPr>
      <a:lvl8pPr marL="3200480" algn="l" defTabSz="914423" rtl="0" eaLnBrk="1" latinLnBrk="0" hangingPunct="1">
        <a:defRPr sz="1800" kern="1200">
          <a:solidFill>
            <a:schemeClr val="tx1"/>
          </a:solidFill>
          <a:latin typeface="+mn-lt"/>
          <a:ea typeface="+mn-ea"/>
          <a:cs typeface="+mn-cs"/>
        </a:defRPr>
      </a:lvl8pPr>
      <a:lvl9pPr marL="3657691" algn="l" defTabSz="91442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1622A28D-91FF-424D-9A85-3D92302E7DB9}"/>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B6DBCF18-D575-4F93-8162-3ADADE4C87EF}"/>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92EE7BBB-86C4-46F9-ABAA-9947F1588190}"/>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a:extLst>
              <a:ext uri="{FF2B5EF4-FFF2-40B4-BE49-F238E27FC236}">
                <a16:creationId xmlns:a16="http://schemas.microsoft.com/office/drawing/2014/main" id="{0DEAEC1E-84A2-48EF-A1E5-55F2235ABA0A}"/>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7FC3C839-C9C2-4CE6-8345-973B003AC037}"/>
              </a:ext>
            </a:extLst>
          </p:cNvPr>
          <p:cNvSpPr txBox="1">
            <a:spLocks noChangeArrowheads="1"/>
          </p:cNvSpPr>
          <p:nvPr userDrawn="1"/>
        </p:nvSpPr>
        <p:spPr bwMode="auto">
          <a:xfrm>
            <a:off x="10706100" y="6188075"/>
            <a:ext cx="987425"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ea typeface="华文细黑"/>
              </a:rPr>
              <a:t>© 3GPP 2022</a:t>
            </a:r>
          </a:p>
        </p:txBody>
      </p:sp>
      <p:pic>
        <p:nvPicPr>
          <p:cNvPr id="1031" name="Picture 1">
            <a:extLst>
              <a:ext uri="{FF2B5EF4-FFF2-40B4-BE49-F238E27FC236}">
                <a16:creationId xmlns:a16="http://schemas.microsoft.com/office/drawing/2014/main" id="{C60B5DA1-387A-4F0C-9B12-B9F05790505D}"/>
              </a:ext>
            </a:extLst>
          </p:cNvPr>
          <p:cNvPicPr>
            <a:picLocks noChangeAspect="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320A1963-80C5-45FD-8F33-240A40EFEBA6}"/>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3D531E3E-2C22-4EFA-8A5B-5D71AA69E0A5}" type="slidenum">
              <a:rPr lang="en-GB" altLang="en-US" sz="1400" smtClean="0">
                <a:latin typeface="Calibri" panose="020F0502020204030204" pitchFamily="34" charset="0"/>
                <a:ea typeface="华文细黑"/>
              </a:rPr>
              <a:pPr>
                <a:defRPr/>
              </a:pPr>
              <a:t>‹#›</a:t>
            </a:fld>
            <a:endParaRPr lang="en-GB" altLang="en-US" sz="1400">
              <a:latin typeface="Calibri" panose="020F0502020204030204" pitchFamily="34" charset="0"/>
              <a:ea typeface="华文细黑"/>
            </a:endParaRPr>
          </a:p>
        </p:txBody>
      </p:sp>
      <p:sp>
        <p:nvSpPr>
          <p:cNvPr id="13" name="Rectangle 12">
            <a:extLst>
              <a:ext uri="{FF2B5EF4-FFF2-40B4-BE49-F238E27FC236}">
                <a16:creationId xmlns:a16="http://schemas.microsoft.com/office/drawing/2014/main" id="{5A31594D-628B-4CF5-89E2-2A31F528B6F2}"/>
              </a:ext>
            </a:extLst>
          </p:cNvPr>
          <p:cNvSpPr>
            <a:spLocks noChangeArrowheads="1"/>
          </p:cNvSpPr>
          <p:nvPr userDrawn="1"/>
        </p:nvSpPr>
        <p:spPr bwMode="auto">
          <a:xfrm>
            <a:off x="117475" y="6372225"/>
            <a:ext cx="402431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en-GB" altLang="en-US" sz="1200" dirty="0">
                <a:ln w="0"/>
                <a:latin typeface="Calibri" panose="020F0502020204030204" pitchFamily="34" charset="0"/>
                <a:ea typeface="华文细黑"/>
              </a:rPr>
              <a:t>S4-221408, SA4#121 Toulouse, France, 14-18 Nov. 2022</a:t>
            </a:r>
          </a:p>
        </p:txBody>
      </p:sp>
    </p:spTree>
    <p:extLst>
      <p:ext uri="{BB962C8B-B14F-4D97-AF65-F5344CB8AC3E}">
        <p14:creationId xmlns:p14="http://schemas.microsoft.com/office/powerpoint/2010/main" val="225351264"/>
      </p:ext>
    </p:extLst>
  </p:cSld>
  <p:clrMap bg1="lt1" tx1="dk1" bg2="lt2" tx2="dk2" accent1="accent1" accent2="accent2" accent3="accent3" accent4="accent4" accent5="accent5" accent6="accent6" hlink="hlink" folHlink="folHlink"/>
  <p:sldLayoutIdLst>
    <p:sldLayoutId id="2147484573" r:id="rId1"/>
    <p:sldLayoutId id="2147484574" r:id="rId2"/>
    <p:sldLayoutId id="2147484575" r:id="rId3"/>
    <p:sldLayoutId id="2147484576" r:id="rId4"/>
    <p:sldLayoutId id="2147484577" r:id="rId5"/>
    <p:sldLayoutId id="2147484578" r:id="rId6"/>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9"/>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3gpp.org/DynaReport/TSG-WG--S4.htm?Itemid=461"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6">
            <a:extLst>
              <a:ext uri="{FF2B5EF4-FFF2-40B4-BE49-F238E27FC236}">
                <a16:creationId xmlns:a16="http://schemas.microsoft.com/office/drawing/2014/main" id="{3B6BF1C7-0FBD-489E-88EF-E2EEFD781742}"/>
              </a:ext>
            </a:extLst>
          </p:cNvPr>
          <p:cNvSpPr txBox="1">
            <a:spLocks noChangeArrowheads="1"/>
          </p:cNvSpPr>
          <p:nvPr/>
        </p:nvSpPr>
        <p:spPr bwMode="auto">
          <a:xfrm>
            <a:off x="1416051" y="1052517"/>
            <a:ext cx="9359900" cy="540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defTabSz="762000">
              <a:lnSpc>
                <a:spcPct val="90000"/>
              </a:lnSpc>
              <a:spcBef>
                <a:spcPct val="40000"/>
              </a:spcBef>
              <a:buClr>
                <a:schemeClr val="accent1"/>
              </a:buClr>
              <a:buChar char="•"/>
              <a:tabLst>
                <a:tab pos="2860675" algn="l"/>
              </a:tabLst>
              <a:defRPr sz="2400">
                <a:solidFill>
                  <a:schemeClr val="tx1"/>
                </a:solidFill>
                <a:latin typeface="Rotis Sans Serif for Nokia" pitchFamily="34" charset="0"/>
              </a:defRPr>
            </a:lvl1pPr>
            <a:lvl2pPr marL="742950" indent="-285750" defTabSz="762000">
              <a:lnSpc>
                <a:spcPct val="90000"/>
              </a:lnSpc>
              <a:buClr>
                <a:schemeClr val="accent1"/>
              </a:buClr>
              <a:buSzPct val="75000"/>
              <a:buChar char="•"/>
              <a:tabLst>
                <a:tab pos="2860675" algn="l"/>
              </a:tabLst>
              <a:defRPr sz="2400">
                <a:solidFill>
                  <a:schemeClr val="tx1"/>
                </a:solidFill>
                <a:latin typeface="Rotis Sans Serif for Nokia" pitchFamily="34" charset="0"/>
              </a:defRPr>
            </a:lvl2pPr>
            <a:lvl3pPr marL="1143000" indent="-228600" defTabSz="762000">
              <a:lnSpc>
                <a:spcPct val="90000"/>
              </a:lnSpc>
              <a:buClr>
                <a:schemeClr val="accent1"/>
              </a:buClr>
              <a:buSzPct val="75000"/>
              <a:buChar char="•"/>
              <a:tabLst>
                <a:tab pos="2860675" algn="l"/>
              </a:tabLst>
              <a:defRPr>
                <a:solidFill>
                  <a:schemeClr val="tx1"/>
                </a:solidFill>
                <a:latin typeface="Rotis Sans Serif for Nokia" pitchFamily="34" charset="0"/>
              </a:defRPr>
            </a:lvl3pPr>
            <a:lvl4pPr marL="1600200" indent="-228600" defTabSz="762000">
              <a:spcBef>
                <a:spcPct val="20000"/>
              </a:spcBef>
              <a:buChar char="–"/>
              <a:tabLst>
                <a:tab pos="2860675" algn="l"/>
              </a:tabLst>
              <a:defRPr sz="2000">
                <a:solidFill>
                  <a:schemeClr val="tx1"/>
                </a:solidFill>
                <a:latin typeface="Rotis Sans Serif for Nokia" pitchFamily="34" charset="0"/>
              </a:defRPr>
            </a:lvl4pPr>
            <a:lvl5pPr marL="2057400" indent="-228600" defTabSz="762000">
              <a:spcBef>
                <a:spcPct val="20000"/>
              </a:spcBef>
              <a:buChar char="»"/>
              <a:tabLst>
                <a:tab pos="2860675" algn="l"/>
              </a:tabLst>
              <a:defRPr sz="2000">
                <a:solidFill>
                  <a:schemeClr val="tx1"/>
                </a:solidFill>
                <a:latin typeface="Rotis Sans Serif for Nokia" pitchFamily="34" charset="0"/>
              </a:defRPr>
            </a:lvl5pPr>
            <a:lvl6pPr marL="25146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6pPr>
            <a:lvl7pPr marL="29718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7pPr>
            <a:lvl8pPr marL="34290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8pPr>
            <a:lvl9pPr marL="38862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9pPr>
          </a:lstStyle>
          <a:p>
            <a:pPr algn="ctr">
              <a:lnSpc>
                <a:spcPct val="100000"/>
              </a:lnSpc>
              <a:spcBef>
                <a:spcPct val="0"/>
              </a:spcBef>
              <a:buFontTx/>
              <a:buNone/>
            </a:pPr>
            <a:r>
              <a:rPr lang="en-US" altLang="en-US" sz="4000" dirty="0">
                <a:solidFill>
                  <a:srgbClr val="000099"/>
                </a:solidFill>
                <a:latin typeface="Arial" panose="020B0604020202020204" pitchFamily="34" charset="0"/>
                <a:cs typeface="Arial" panose="020B0604020202020204" pitchFamily="34" charset="0"/>
              </a:rPr>
              <a:t>3GPP TSG SA WG4 (SA4) </a:t>
            </a:r>
          </a:p>
          <a:p>
            <a:pPr algn="ctr">
              <a:lnSpc>
                <a:spcPct val="100000"/>
              </a:lnSpc>
              <a:spcBef>
                <a:spcPct val="0"/>
              </a:spcBef>
              <a:buFontTx/>
              <a:buNone/>
            </a:pPr>
            <a:r>
              <a:rPr lang="en-US" altLang="en-US" sz="4000" dirty="0">
                <a:solidFill>
                  <a:srgbClr val="000099"/>
                </a:solidFill>
                <a:latin typeface="Arial" panose="020B0604020202020204" pitchFamily="34" charset="0"/>
                <a:cs typeface="Arial" panose="020B0604020202020204" pitchFamily="34" charset="0"/>
              </a:rPr>
              <a:t>meeting #125</a:t>
            </a:r>
          </a:p>
          <a:p>
            <a:pPr algn="ctr">
              <a:lnSpc>
                <a:spcPct val="100000"/>
              </a:lnSpc>
              <a:spcBef>
                <a:spcPts val="600"/>
              </a:spcBef>
              <a:buNone/>
            </a:pPr>
            <a:br>
              <a:rPr lang="en-US" altLang="en-US" sz="2800" b="0" dirty="0">
                <a:solidFill>
                  <a:srgbClr val="000099"/>
                </a:solidFill>
                <a:latin typeface="Arial" panose="020B0604020202020204" pitchFamily="34" charset="0"/>
                <a:cs typeface="Arial" panose="020B0604020202020204" pitchFamily="34" charset="0"/>
              </a:rPr>
            </a:br>
            <a:r>
              <a:rPr lang="en-US" altLang="en-US" sz="2800" b="0" dirty="0">
                <a:solidFill>
                  <a:srgbClr val="000099"/>
                </a:solidFill>
                <a:latin typeface="Arial" panose="020B0604020202020204" pitchFamily="34" charset="0"/>
                <a:cs typeface="Arial" panose="020B0604020202020204" pitchFamily="34" charset="0"/>
              </a:rPr>
              <a:t>SA4#125, Goteborg, Sweden, 21-25 August 2023</a:t>
            </a:r>
          </a:p>
          <a:p>
            <a:pPr algn="ctr">
              <a:lnSpc>
                <a:spcPct val="100000"/>
              </a:lnSpc>
              <a:spcBef>
                <a:spcPts val="600"/>
              </a:spcBef>
              <a:buNone/>
            </a:pPr>
            <a:r>
              <a:rPr lang="en-US" altLang="en-US" sz="2800" b="0" dirty="0">
                <a:solidFill>
                  <a:srgbClr val="000099"/>
                </a:solidFill>
                <a:latin typeface="Arial" panose="020B0604020202020204" pitchFamily="34" charset="0"/>
                <a:cs typeface="Arial" panose="020B0604020202020204" pitchFamily="34" charset="0"/>
              </a:rPr>
              <a:t>Hosted by E3MAG (ETSI 3GPP Meeting Hosting Advisory Group)</a:t>
            </a:r>
          </a:p>
          <a:p>
            <a:pPr algn="ctr">
              <a:lnSpc>
                <a:spcPct val="100000"/>
              </a:lnSpc>
              <a:spcBef>
                <a:spcPts val="600"/>
              </a:spcBef>
              <a:buNone/>
            </a:pPr>
            <a:endParaRPr lang="en-US" altLang="en-US" sz="3200" b="0" dirty="0">
              <a:solidFill>
                <a:srgbClr val="000099"/>
              </a:solidFill>
              <a:latin typeface="Arial" panose="020B0604020202020204" pitchFamily="34" charset="0"/>
              <a:cs typeface="Arial" panose="020B0604020202020204" pitchFamily="34" charset="0"/>
            </a:endParaRPr>
          </a:p>
          <a:p>
            <a:pPr algn="ctr">
              <a:lnSpc>
                <a:spcPct val="100000"/>
              </a:lnSpc>
              <a:spcBef>
                <a:spcPts val="600"/>
              </a:spcBef>
              <a:buNone/>
            </a:pPr>
            <a:r>
              <a:rPr lang="en-US" altLang="en-US" sz="3200" b="0" dirty="0">
                <a:solidFill>
                  <a:srgbClr val="000099"/>
                </a:solidFill>
                <a:latin typeface="Arial" panose="020B0604020202020204" pitchFamily="34" charset="0"/>
                <a:cs typeface="Arial" panose="020B0604020202020204" pitchFamily="34" charset="0"/>
              </a:rPr>
              <a:t>Presentation to SA4 opening plenary</a:t>
            </a:r>
            <a:br>
              <a:rPr lang="en-US" altLang="en-US" sz="3200" b="0" dirty="0">
                <a:solidFill>
                  <a:srgbClr val="000099"/>
                </a:solidFill>
                <a:latin typeface="Arial" panose="020B0604020202020204" pitchFamily="34" charset="0"/>
                <a:cs typeface="Arial" panose="020B0604020202020204" pitchFamily="34" charset="0"/>
              </a:rPr>
            </a:br>
            <a:r>
              <a:rPr lang="en-GB" altLang="en-US" sz="3200" b="0" dirty="0">
                <a:solidFill>
                  <a:srgbClr val="000099"/>
                </a:solidFill>
                <a:latin typeface="Arial" panose="020B0604020202020204" pitchFamily="34" charset="0"/>
                <a:cs typeface="Arial" panose="020B0604020202020204" pitchFamily="34" charset="0"/>
              </a:rPr>
              <a:t>SA4 Chair</a:t>
            </a:r>
          </a:p>
          <a:p>
            <a:pPr algn="ctr">
              <a:lnSpc>
                <a:spcPct val="100000"/>
              </a:lnSpc>
              <a:spcBef>
                <a:spcPts val="5400"/>
              </a:spcBef>
              <a:buNone/>
            </a:pPr>
            <a:endParaRPr lang="en-GB" altLang="en-US" sz="2800" b="0" dirty="0">
              <a:solidFill>
                <a:srgbClr val="000099"/>
              </a:solidFill>
              <a:latin typeface="Arial" panose="020B0604020202020204" pitchFamily="34" charset="0"/>
              <a:cs typeface="Arial" panose="020B0604020202020204" pitchFamily="34" charset="0"/>
            </a:endParaRPr>
          </a:p>
          <a:p>
            <a:pPr algn="ctr">
              <a:lnSpc>
                <a:spcPct val="100000"/>
              </a:lnSpc>
              <a:spcBef>
                <a:spcPts val="5400"/>
              </a:spcBef>
              <a:buNone/>
            </a:pPr>
            <a:endParaRPr lang="en-GB" altLang="en-US" sz="2800" b="0" dirty="0">
              <a:solidFill>
                <a:srgbClr val="000099"/>
              </a:solidFill>
              <a:latin typeface="Arial" panose="020B0604020202020204" pitchFamily="34" charset="0"/>
              <a:cs typeface="Arial" panose="020B0604020202020204" pitchFamily="34" charset="0"/>
            </a:endParaRPr>
          </a:p>
        </p:txBody>
      </p:sp>
      <p:pic>
        <p:nvPicPr>
          <p:cNvPr id="5123" name="Picture 3" descr="3gpp">
            <a:extLst>
              <a:ext uri="{FF2B5EF4-FFF2-40B4-BE49-F238E27FC236}">
                <a16:creationId xmlns:a16="http://schemas.microsoft.com/office/drawing/2014/main" id="{162CC45A-65FD-483F-A112-71A2ED1351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3391" y="404813"/>
            <a:ext cx="1152525"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04E99891-2FEB-49E2-94C2-BFBFBA8D5CB8}"/>
              </a:ext>
            </a:extLst>
          </p:cNvPr>
          <p:cNvSpPr>
            <a:spLocks noGrp="1" noChangeArrowheads="1"/>
          </p:cNvSpPr>
          <p:nvPr>
            <p:ph type="title"/>
          </p:nvPr>
        </p:nvSpPr>
        <p:spPr>
          <a:xfrm>
            <a:off x="1558925" y="333375"/>
            <a:ext cx="8959850" cy="685800"/>
          </a:xfrm>
        </p:spPr>
        <p:txBody>
          <a:bodyPr/>
          <a:lstStyle/>
          <a:p>
            <a:r>
              <a:rPr lang="en-US" altLang="en-US" sz="4000" dirty="0">
                <a:solidFill>
                  <a:srgbClr val="000099"/>
                </a:solidFill>
                <a:latin typeface="Arial" panose="020B0604020202020204" pitchFamily="34" charset="0"/>
                <a:cs typeface="Arial" panose="020B0604020202020204" pitchFamily="34" charset="0"/>
              </a:rPr>
              <a:t>Welcome from the host</a:t>
            </a:r>
            <a:endParaRPr lang="en-US" altLang="en-US" dirty="0">
              <a:solidFill>
                <a:srgbClr val="000099"/>
              </a:solidFill>
              <a:latin typeface="Arial" panose="020B0604020202020204" pitchFamily="34" charset="0"/>
              <a:cs typeface="Arial" panose="020B0604020202020204" pitchFamily="34" charset="0"/>
            </a:endParaRPr>
          </a:p>
        </p:txBody>
      </p:sp>
      <p:sp>
        <p:nvSpPr>
          <p:cNvPr id="7171" name="Rectangle 73">
            <a:extLst>
              <a:ext uri="{FF2B5EF4-FFF2-40B4-BE49-F238E27FC236}">
                <a16:creationId xmlns:a16="http://schemas.microsoft.com/office/drawing/2014/main" id="{141C4D23-6522-41C7-ABF4-85371B3A33D0}"/>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Tree>
    <p:extLst>
      <p:ext uri="{BB962C8B-B14F-4D97-AF65-F5344CB8AC3E}">
        <p14:creationId xmlns:p14="http://schemas.microsoft.com/office/powerpoint/2010/main" val="398651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04E99891-2FEB-49E2-94C2-BFBFBA8D5CB8}"/>
              </a:ext>
            </a:extLst>
          </p:cNvPr>
          <p:cNvSpPr>
            <a:spLocks noGrp="1" noChangeArrowheads="1"/>
          </p:cNvSpPr>
          <p:nvPr>
            <p:ph type="title"/>
          </p:nvPr>
        </p:nvSpPr>
        <p:spPr>
          <a:xfrm>
            <a:off x="1558925" y="333375"/>
            <a:ext cx="8959850" cy="685800"/>
          </a:xfrm>
        </p:spPr>
        <p:txBody>
          <a:bodyPr/>
          <a:lstStyle/>
          <a:p>
            <a:r>
              <a:rPr lang="en-US" altLang="en-US" sz="4000" dirty="0">
                <a:solidFill>
                  <a:srgbClr val="000099"/>
                </a:solidFill>
                <a:latin typeface="Arial" panose="020B0604020202020204" pitchFamily="34" charset="0"/>
                <a:cs typeface="Arial" panose="020B0604020202020204" pitchFamily="34" charset="0"/>
              </a:rPr>
              <a:t>A.I.3 - Call for IPRs</a:t>
            </a:r>
            <a:r>
              <a:rPr lang="en-US" altLang="en-US" dirty="0">
                <a:solidFill>
                  <a:srgbClr val="000099"/>
                </a:solidFill>
                <a:latin typeface="Arial" panose="020B0604020202020204" pitchFamily="34" charset="0"/>
                <a:cs typeface="Arial" panose="020B0604020202020204" pitchFamily="34" charset="0"/>
              </a:rPr>
              <a:t> </a:t>
            </a:r>
          </a:p>
        </p:txBody>
      </p:sp>
      <p:sp>
        <p:nvSpPr>
          <p:cNvPr id="7171" name="Rectangle 73">
            <a:extLst>
              <a:ext uri="{FF2B5EF4-FFF2-40B4-BE49-F238E27FC236}">
                <a16:creationId xmlns:a16="http://schemas.microsoft.com/office/drawing/2014/main" id="{141C4D23-6522-41C7-ABF4-85371B3A33D0}"/>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2294BB87-AE80-499B-8D01-9B955E78B4D3}"/>
              </a:ext>
            </a:extLst>
          </p:cNvPr>
          <p:cNvSpPr txBox="1"/>
          <p:nvPr/>
        </p:nvSpPr>
        <p:spPr>
          <a:xfrm>
            <a:off x="1992316" y="1241427"/>
            <a:ext cx="8351837" cy="4201150"/>
          </a:xfrm>
          <a:prstGeom prst="rect">
            <a:avLst/>
          </a:prstGeom>
          <a:noFill/>
        </p:spPr>
        <p:txBody>
          <a:bodyPr>
            <a:spAutoFit/>
          </a:bodyPr>
          <a:lstStyle/>
          <a:p>
            <a:pPr>
              <a:defRPr/>
            </a:pPr>
            <a:r>
              <a:rPr lang="en-US" sz="1800" i="1" dirty="0">
                <a:solidFill>
                  <a:srgbClr val="000099"/>
                </a:solidFill>
              </a:rPr>
              <a:t>“I draw your attention to your obligations under the 3GPP Partner Organizations’ IPR policies. Every Individual Member organization is obliged to declare to the Partner Organization or Organizations of which it is a member any IPR owned by the Individual Member or any other organization which is or is likely to become essential to the work of 3GPP.</a:t>
            </a:r>
          </a:p>
          <a:p>
            <a:pPr>
              <a:defRPr/>
            </a:pPr>
            <a:endParaRPr lang="en-US" sz="1800" b="0" dirty="0">
              <a:solidFill>
                <a:srgbClr val="000099"/>
              </a:solidFill>
            </a:endParaRPr>
          </a:p>
          <a:p>
            <a:pPr>
              <a:defRPr/>
            </a:pPr>
            <a:r>
              <a:rPr lang="en-US" sz="1800" i="1" dirty="0">
                <a:solidFill>
                  <a:srgbClr val="000099"/>
                </a:solidFill>
              </a:rPr>
              <a:t>Delegates are asked to take note that they are thereby invited:</a:t>
            </a:r>
            <a:endParaRPr lang="en-US" sz="1800" b="0" dirty="0">
              <a:solidFill>
                <a:srgbClr val="000099"/>
              </a:solidFill>
            </a:endParaRPr>
          </a:p>
          <a:p>
            <a:pPr marL="285757" indent="-285757">
              <a:spcBef>
                <a:spcPts val="600"/>
              </a:spcBef>
              <a:buFont typeface="Arial" panose="020B0604020202020204" pitchFamily="34" charset="0"/>
              <a:buChar char="•"/>
              <a:defRPr/>
            </a:pPr>
            <a:r>
              <a:rPr lang="en-US" sz="1800" i="1" dirty="0">
                <a:solidFill>
                  <a:srgbClr val="000099"/>
                </a:solidFill>
              </a:rPr>
              <a:t>to investigate whether their organization or any other organization owns IPRs which were, or were likely to become Essential in respect of the work of 3GPP.</a:t>
            </a:r>
            <a:endParaRPr lang="en-US" sz="1800" b="0" dirty="0">
              <a:solidFill>
                <a:srgbClr val="000099"/>
              </a:solidFill>
            </a:endParaRPr>
          </a:p>
          <a:p>
            <a:pPr marL="285757" indent="-285757">
              <a:spcBef>
                <a:spcPts val="600"/>
              </a:spcBef>
              <a:buFont typeface="Arial" panose="020B0604020202020204" pitchFamily="34" charset="0"/>
              <a:buChar char="•"/>
              <a:defRPr/>
            </a:pPr>
            <a:r>
              <a:rPr lang="en-US" sz="1800" i="1" dirty="0">
                <a:solidFill>
                  <a:srgbClr val="000099"/>
                </a:solidFill>
              </a:rPr>
              <a:t>to notify their respective Organizational Partners of all potential IPRs, e.g., for ETSI, by means of the IPR Information Statement and the Licensing declaration forms"</a:t>
            </a:r>
            <a:endParaRPr lang="en-US" sz="1800" b="0" dirty="0">
              <a:solidFill>
                <a:srgbClr val="000099"/>
              </a:solidFill>
            </a:endParaRPr>
          </a:p>
          <a:p>
            <a:pPr>
              <a:spcBef>
                <a:spcPts val="600"/>
              </a:spcBef>
              <a:defRPr/>
            </a:pPr>
            <a:endParaRPr lang="en-US" sz="1800" dirty="0">
              <a:solidFill>
                <a:srgbClr val="000099"/>
              </a:solidFill>
              <a:latin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A5343EA3-3C3F-44BF-BC2C-0648EEE43227}"/>
              </a:ext>
            </a:extLst>
          </p:cNvPr>
          <p:cNvSpPr>
            <a:spLocks noGrp="1" noChangeArrowheads="1"/>
          </p:cNvSpPr>
          <p:nvPr>
            <p:ph type="title"/>
          </p:nvPr>
        </p:nvSpPr>
        <p:spPr>
          <a:xfrm>
            <a:off x="767408" y="295275"/>
            <a:ext cx="9792642" cy="685800"/>
          </a:xfrm>
        </p:spPr>
        <p:txBody>
          <a:bodyPr/>
          <a:lstStyle/>
          <a:p>
            <a:r>
              <a:rPr lang="en-US" altLang="en-US" sz="3600" dirty="0">
                <a:solidFill>
                  <a:srgbClr val="000099"/>
                </a:solidFill>
                <a:latin typeface="Arial" panose="020B0604020202020204" pitchFamily="34" charset="0"/>
                <a:cs typeface="Arial" panose="020B0604020202020204" pitchFamily="34" charset="0"/>
              </a:rPr>
              <a:t>A.I.3 - </a:t>
            </a:r>
            <a:r>
              <a:rPr lang="en-GB" altLang="en-US" dirty="0">
                <a:solidFill>
                  <a:srgbClr val="000099"/>
                </a:solidFill>
                <a:latin typeface="Arial" panose="020B0604020202020204" pitchFamily="34" charset="0"/>
                <a:cs typeface="Arial" panose="020B0604020202020204" pitchFamily="34" charset="0"/>
              </a:rPr>
              <a:t>Statement regarding competition law</a:t>
            </a:r>
            <a:endParaRPr lang="en-US" altLang="en-US" dirty="0">
              <a:solidFill>
                <a:srgbClr val="000099"/>
              </a:solidFill>
              <a:latin typeface="Arial" panose="020B0604020202020204" pitchFamily="34" charset="0"/>
              <a:cs typeface="Arial" panose="020B0604020202020204" pitchFamily="34" charset="0"/>
            </a:endParaRPr>
          </a:p>
        </p:txBody>
      </p:sp>
      <p:sp>
        <p:nvSpPr>
          <p:cNvPr id="9219" name="Content Placeholder 2">
            <a:extLst>
              <a:ext uri="{FF2B5EF4-FFF2-40B4-BE49-F238E27FC236}">
                <a16:creationId xmlns:a16="http://schemas.microsoft.com/office/drawing/2014/main" id="{58EDBE05-B8A8-48A9-AF89-B65C486C5FAB}"/>
              </a:ext>
            </a:extLst>
          </p:cNvPr>
          <p:cNvSpPr>
            <a:spLocks noGrp="1" noChangeArrowheads="1"/>
          </p:cNvSpPr>
          <p:nvPr>
            <p:ph idx="1"/>
          </p:nvPr>
        </p:nvSpPr>
        <p:spPr>
          <a:xfrm>
            <a:off x="2011366" y="1268413"/>
            <a:ext cx="7900987" cy="3097212"/>
          </a:xfrm>
        </p:spPr>
        <p:txBody>
          <a:bodyPr/>
          <a:lstStyle/>
          <a:p>
            <a:pPr marL="0" indent="0">
              <a:lnSpc>
                <a:spcPct val="100000"/>
              </a:lnSpc>
              <a:spcBef>
                <a:spcPts val="1200"/>
              </a:spcBef>
              <a:buNone/>
            </a:pPr>
            <a:r>
              <a:rPr lang="en-US" altLang="en-US" sz="1800" b="1" i="1" dirty="0">
                <a:solidFill>
                  <a:srgbClr val="000099"/>
                </a:solidFill>
                <a:latin typeface="Arial" panose="020B0604020202020204" pitchFamily="34" charset="0"/>
                <a:cs typeface="Arial" panose="020B0604020202020204" pitchFamily="34" charset="0"/>
              </a:rPr>
              <a:t>“I also draw your attention to the fact that 3GPP activities are subject to all applicable antitrust and competition laws and that compliance with said laws is therefore required of any participant of this WG meeting including the Chairman and Vice Chairmen. In case of question I recommend that you contact your legal counsel.</a:t>
            </a:r>
          </a:p>
          <a:p>
            <a:pPr marL="0" indent="0">
              <a:lnSpc>
                <a:spcPct val="100000"/>
              </a:lnSpc>
              <a:spcBef>
                <a:spcPts val="1200"/>
              </a:spcBef>
              <a:buNone/>
            </a:pPr>
            <a:r>
              <a:rPr lang="en-US" altLang="en-US" sz="1800" b="1" i="1" dirty="0">
                <a:solidFill>
                  <a:srgbClr val="000099"/>
                </a:solidFill>
                <a:latin typeface="Arial" panose="020B0604020202020204" pitchFamily="34" charset="0"/>
                <a:cs typeface="Arial" panose="020B0604020202020204" pitchFamily="34" charset="0"/>
              </a:rPr>
              <a:t>The leadership shall conduct the present meeting with impartiality and in the interests of 3GPP.</a:t>
            </a:r>
          </a:p>
          <a:p>
            <a:pPr marL="0" indent="0">
              <a:lnSpc>
                <a:spcPct val="100000"/>
              </a:lnSpc>
              <a:spcBef>
                <a:spcPts val="1200"/>
              </a:spcBef>
              <a:buNone/>
            </a:pPr>
            <a:r>
              <a:rPr lang="en-US" altLang="en-US" sz="1800" b="1" i="1" dirty="0">
                <a:solidFill>
                  <a:srgbClr val="000099"/>
                </a:solidFill>
                <a:latin typeface="Arial" panose="020B0604020202020204" pitchFamily="34" charset="0"/>
                <a:cs typeface="Arial" panose="020B0604020202020204" pitchFamily="34" charset="0"/>
              </a:rPr>
              <a:t>Furthermore, I would like to remind you that timely submission of work items in advance of WG meetings is important to allow for full and fair consideration of such matters.”</a:t>
            </a:r>
          </a:p>
          <a:p>
            <a:pPr marL="0" indent="0">
              <a:spcBef>
                <a:spcPts val="1200"/>
              </a:spcBef>
              <a:buNone/>
            </a:pPr>
            <a:br>
              <a:rPr lang="en-US" altLang="en-US" sz="1600" dirty="0"/>
            </a:br>
            <a:br>
              <a:rPr lang="en-US" altLang="en-US" sz="1600" dirty="0"/>
            </a:br>
            <a:endParaRPr lang="en-US" altLang="en-US" sz="1600" dirty="0"/>
          </a:p>
          <a:p>
            <a:pPr marL="0" indent="0">
              <a:buNone/>
            </a:pPr>
            <a:endParaRPr lang="en-GB" altLang="en-US" sz="1600" b="1" dirty="0">
              <a:solidFill>
                <a:srgbClr val="000099"/>
              </a:solidFill>
              <a:latin typeface="Arial" panose="020B0604020202020204" pitchFamily="34" charset="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767408" y="333375"/>
            <a:ext cx="9751367" cy="685800"/>
          </a:xfrm>
        </p:spPr>
        <p:txBody>
          <a:bodyPr/>
          <a:lstStyle/>
          <a:p>
            <a:r>
              <a:rPr lang="en-US" altLang="en-US" sz="4000" dirty="0">
                <a:solidFill>
                  <a:srgbClr val="000099"/>
                </a:solidFill>
                <a:latin typeface="Arial" panose="020B0604020202020204" pitchFamily="34" charset="0"/>
                <a:cs typeface="Arial" panose="020B0604020202020204" pitchFamily="34" charset="0"/>
              </a:rPr>
              <a:t>A.I. 6 - Issues for immediate attention</a:t>
            </a:r>
            <a:endParaRPr lang="en-US" altLang="en-US" dirty="0">
              <a:solidFill>
                <a:srgbClr val="000099"/>
              </a:solidFill>
              <a:latin typeface="Arial" panose="020B0604020202020204" pitchFamily="34" charset="0"/>
              <a:cs typeface="Arial" panose="020B0604020202020204" pitchFamily="34" charset="0"/>
            </a:endParaRP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2316" y="1241425"/>
            <a:ext cx="8351837" cy="2139047"/>
          </a:xfrm>
          <a:prstGeom prst="rect">
            <a:avLst/>
          </a:prstGeom>
          <a:noFill/>
        </p:spPr>
        <p:txBody>
          <a:bodyPr>
            <a:spAutoFit/>
          </a:bodyPr>
          <a:lstStyle/>
          <a:p>
            <a:pPr marL="285757" indent="-285757">
              <a:spcBef>
                <a:spcPts val="600"/>
              </a:spcBef>
              <a:buFontTx/>
              <a:buChar char="-"/>
              <a:defRPr/>
            </a:pPr>
            <a:r>
              <a:rPr lang="en-US" sz="1800" dirty="0">
                <a:solidFill>
                  <a:srgbClr val="000099"/>
                </a:solidFill>
                <a:latin typeface="Arial" charset="0"/>
              </a:rPr>
              <a:t>SA4 leadership and subgroups</a:t>
            </a:r>
          </a:p>
          <a:p>
            <a:pPr marL="285757" indent="-285757">
              <a:spcBef>
                <a:spcPts val="600"/>
              </a:spcBef>
              <a:buFontTx/>
              <a:buChar char="-"/>
              <a:defRPr/>
            </a:pPr>
            <a:r>
              <a:rPr lang="en-US" sz="1800" dirty="0">
                <a:solidFill>
                  <a:srgbClr val="000099"/>
                </a:solidFill>
                <a:latin typeface="Arial" charset="0"/>
              </a:rPr>
              <a:t>SWG Ad Hoc Telcos </a:t>
            </a:r>
          </a:p>
          <a:p>
            <a:pPr marL="285757" indent="-285757">
              <a:spcBef>
                <a:spcPts val="600"/>
              </a:spcBef>
              <a:buFontTx/>
              <a:buChar char="-"/>
              <a:defRPr/>
            </a:pPr>
            <a:r>
              <a:rPr lang="en-US" sz="1800" dirty="0">
                <a:solidFill>
                  <a:srgbClr val="000099"/>
                </a:solidFill>
                <a:latin typeface="Arial" charset="0"/>
              </a:rPr>
              <a:t>TS/TR Rapporteurs</a:t>
            </a:r>
          </a:p>
          <a:p>
            <a:pPr marL="742969" lvl="1" indent="-285757">
              <a:spcBef>
                <a:spcPts val="600"/>
              </a:spcBef>
              <a:buFontTx/>
              <a:buChar char="-"/>
              <a:defRPr/>
            </a:pPr>
            <a:r>
              <a:rPr lang="en-US" sz="1800" dirty="0">
                <a:solidFill>
                  <a:srgbClr val="000099"/>
                </a:solidFill>
                <a:latin typeface="Arial" charset="0"/>
                <a:hlinkClick r:id="rId3"/>
              </a:rPr>
              <a:t>http://www.3gpp.org/DynaReport/TSG-WG--S4.htm?Itemid=461</a:t>
            </a:r>
            <a:endParaRPr lang="en-US" sz="1800" dirty="0">
              <a:solidFill>
                <a:srgbClr val="000099"/>
              </a:solidFill>
              <a:latin typeface="Arial" charset="0"/>
            </a:endParaRPr>
          </a:p>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SA4 leadership and subgroups</a:t>
            </a: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
        <p:nvSpPr>
          <p:cNvPr id="6" name="Espace réservé du contenu 3">
            <a:extLst>
              <a:ext uri="{FF2B5EF4-FFF2-40B4-BE49-F238E27FC236}">
                <a16:creationId xmlns:a16="http://schemas.microsoft.com/office/drawing/2014/main" id="{52BAA12D-00A6-413A-AF36-5F130E929EB1}"/>
              </a:ext>
            </a:extLst>
          </p:cNvPr>
          <p:cNvSpPr>
            <a:spLocks noGrp="1"/>
          </p:cNvSpPr>
          <p:nvPr>
            <p:ph idx="1"/>
          </p:nvPr>
        </p:nvSpPr>
        <p:spPr>
          <a:xfrm>
            <a:off x="647700" y="1454151"/>
            <a:ext cx="11184467" cy="4830763"/>
          </a:xfrm>
        </p:spPr>
        <p:txBody>
          <a:bodyPr/>
          <a:lstStyle/>
          <a:p>
            <a:pPr>
              <a:lnSpc>
                <a:spcPct val="90000"/>
              </a:lnSpc>
              <a:spcBef>
                <a:spcPts val="1800"/>
              </a:spcBef>
              <a:tabLst>
                <a:tab pos="2152650" algn="l"/>
                <a:tab pos="5118100" algn="l"/>
              </a:tabLst>
              <a:defRPr/>
            </a:pPr>
            <a:r>
              <a:rPr lang="fi-FI" sz="2200" kern="0" dirty="0"/>
              <a:t>SA4 officials:</a:t>
            </a:r>
          </a:p>
          <a:p>
            <a:pPr lvl="1">
              <a:lnSpc>
                <a:spcPct val="90000"/>
              </a:lnSpc>
              <a:spcBef>
                <a:spcPts val="400"/>
              </a:spcBef>
              <a:tabLst>
                <a:tab pos="2152650" algn="l"/>
                <a:tab pos="5118100" algn="l"/>
              </a:tabLst>
              <a:defRPr/>
            </a:pPr>
            <a:r>
              <a:rPr lang="fi-FI" sz="1800" kern="0" dirty="0"/>
              <a:t>Chair: </a:t>
            </a:r>
            <a:r>
              <a:rPr lang="en-GB" sz="1800" kern="0" dirty="0"/>
              <a:t>Frédéric Gabin (Dolby Laboratories Inc. , ETSI)</a:t>
            </a:r>
            <a:endParaRPr lang="en-US" sz="1800" kern="0" dirty="0">
              <a:solidFill>
                <a:srgbClr val="FF0000"/>
              </a:solidFill>
            </a:endParaRPr>
          </a:p>
          <a:p>
            <a:pPr lvl="1">
              <a:lnSpc>
                <a:spcPct val="90000"/>
              </a:lnSpc>
              <a:spcBef>
                <a:spcPts val="400"/>
              </a:spcBef>
              <a:tabLst>
                <a:tab pos="2152650" algn="l"/>
                <a:tab pos="5118100" algn="l"/>
              </a:tabLst>
              <a:defRPr/>
            </a:pPr>
            <a:r>
              <a:rPr lang="fi-FI" sz="1800" kern="0" dirty="0"/>
              <a:t>Vice Chairs: </a:t>
            </a:r>
          </a:p>
          <a:p>
            <a:pPr lvl="2">
              <a:lnSpc>
                <a:spcPct val="90000"/>
              </a:lnSpc>
              <a:spcBef>
                <a:spcPts val="200"/>
              </a:spcBef>
              <a:tabLst>
                <a:tab pos="2152650" algn="l"/>
                <a:tab pos="5118100" algn="l"/>
              </a:tabLst>
              <a:defRPr/>
            </a:pPr>
            <a:r>
              <a:rPr lang="en-GB" sz="1600" dirty="0"/>
              <a:t>Gilles Teniou (Tencent, CCSA)</a:t>
            </a:r>
            <a:endParaRPr lang="en-GB" sz="1600" dirty="0">
              <a:solidFill>
                <a:srgbClr val="FF0000"/>
              </a:solidFill>
            </a:endParaRPr>
          </a:p>
          <a:p>
            <a:pPr lvl="2">
              <a:lnSpc>
                <a:spcPct val="90000"/>
              </a:lnSpc>
              <a:spcBef>
                <a:spcPts val="200"/>
              </a:spcBef>
              <a:tabLst>
                <a:tab pos="2152650" algn="l"/>
                <a:tab pos="5118100" algn="l"/>
              </a:tabLst>
              <a:defRPr/>
            </a:pPr>
            <a:r>
              <a:rPr lang="en-GB" sz="1600" dirty="0"/>
              <a:t>Jaeyeon Song (Samsung Electronics Co., Ltd, TTA)</a:t>
            </a:r>
            <a:endParaRPr lang="en-GB" sz="1600" dirty="0">
              <a:solidFill>
                <a:srgbClr val="FF0000"/>
              </a:solidFill>
            </a:endParaRPr>
          </a:p>
          <a:p>
            <a:pPr lvl="1">
              <a:lnSpc>
                <a:spcPct val="90000"/>
              </a:lnSpc>
              <a:spcBef>
                <a:spcPts val="400"/>
              </a:spcBef>
              <a:tabLst>
                <a:tab pos="2152650" algn="l"/>
                <a:tab pos="5118100" algn="l"/>
              </a:tabLst>
              <a:defRPr/>
            </a:pPr>
            <a:r>
              <a:rPr lang="fi-FI" sz="1800" kern="0" dirty="0"/>
              <a:t>Secretary: Ms Andrijana Brekalo (MCC Support)</a:t>
            </a:r>
            <a:endParaRPr lang="fi-FI" sz="1800" kern="0" dirty="0">
              <a:solidFill>
                <a:srgbClr val="FF0000"/>
              </a:solidFill>
            </a:endParaRPr>
          </a:p>
          <a:p>
            <a:pPr>
              <a:lnSpc>
                <a:spcPct val="90000"/>
              </a:lnSpc>
              <a:spcBef>
                <a:spcPts val="1800"/>
              </a:spcBef>
              <a:spcAft>
                <a:spcPts val="0"/>
              </a:spcAft>
              <a:tabLst>
                <a:tab pos="2152650" algn="l"/>
                <a:tab pos="5118100" algn="l"/>
              </a:tabLst>
              <a:defRPr/>
            </a:pPr>
            <a:r>
              <a:rPr lang="fi-FI" sz="2200" kern="0" dirty="0"/>
              <a:t>Sub Working Groups and their </a:t>
            </a:r>
            <a:r>
              <a:rPr lang="en-GB" sz="2200" kern="0" dirty="0"/>
              <a:t>Chairs</a:t>
            </a:r>
          </a:p>
          <a:p>
            <a:endParaRPr lang="fr-FR" dirty="0"/>
          </a:p>
        </p:txBody>
      </p:sp>
      <p:graphicFrame>
        <p:nvGraphicFramePr>
          <p:cNvPr id="7" name="Table 6">
            <a:extLst>
              <a:ext uri="{FF2B5EF4-FFF2-40B4-BE49-F238E27FC236}">
                <a16:creationId xmlns:a16="http://schemas.microsoft.com/office/drawing/2014/main" id="{2DDCF94E-BD8C-4434-9561-0A331CF0C7EF}"/>
              </a:ext>
            </a:extLst>
          </p:cNvPr>
          <p:cNvGraphicFramePr>
            <a:graphicFrameLocks noGrp="1"/>
          </p:cNvGraphicFramePr>
          <p:nvPr>
            <p:extLst>
              <p:ext uri="{D42A27DB-BD31-4B8C-83A1-F6EECF244321}">
                <p14:modId xmlns:p14="http://schemas.microsoft.com/office/powerpoint/2010/main" val="1838239248"/>
              </p:ext>
            </p:extLst>
          </p:nvPr>
        </p:nvGraphicFramePr>
        <p:xfrm>
          <a:off x="2986166" y="4149080"/>
          <a:ext cx="6362599" cy="1544470"/>
        </p:xfrm>
        <a:graphic>
          <a:graphicData uri="http://schemas.openxmlformats.org/drawingml/2006/table">
            <a:tbl>
              <a:tblPr firstRow="1" bandRow="1">
                <a:tableStyleId>{5C22544A-7EE6-4342-B048-85BDC9FD1C3A}</a:tableStyleId>
              </a:tblPr>
              <a:tblGrid>
                <a:gridCol w="1449570">
                  <a:extLst>
                    <a:ext uri="{9D8B030D-6E8A-4147-A177-3AD203B41FA5}">
                      <a16:colId xmlns:a16="http://schemas.microsoft.com/office/drawing/2014/main" val="20000"/>
                    </a:ext>
                  </a:extLst>
                </a:gridCol>
                <a:gridCol w="1689463">
                  <a:extLst>
                    <a:ext uri="{9D8B030D-6E8A-4147-A177-3AD203B41FA5}">
                      <a16:colId xmlns:a16="http://schemas.microsoft.com/office/drawing/2014/main" val="20001"/>
                    </a:ext>
                  </a:extLst>
                </a:gridCol>
                <a:gridCol w="1955253">
                  <a:extLst>
                    <a:ext uri="{9D8B030D-6E8A-4147-A177-3AD203B41FA5}">
                      <a16:colId xmlns:a16="http://schemas.microsoft.com/office/drawing/2014/main" val="20002"/>
                    </a:ext>
                  </a:extLst>
                </a:gridCol>
                <a:gridCol w="1268313">
                  <a:extLst>
                    <a:ext uri="{9D8B030D-6E8A-4147-A177-3AD203B41FA5}">
                      <a16:colId xmlns:a16="http://schemas.microsoft.com/office/drawing/2014/main" val="20004"/>
                    </a:ext>
                  </a:extLst>
                </a:gridCol>
              </a:tblGrid>
              <a:tr h="630238">
                <a:tc>
                  <a:txBody>
                    <a:bodyPr/>
                    <a:lstStyle/>
                    <a:p>
                      <a:pPr>
                        <a:lnSpc>
                          <a:spcPct val="90000"/>
                        </a:lnSpc>
                      </a:pPr>
                      <a:r>
                        <a:rPr lang="en-GB" sz="1200" dirty="0">
                          <a:latin typeface="+mn-lt"/>
                          <a:cs typeface="Arial" panose="020B0604020202020204" pitchFamily="34" charset="0"/>
                        </a:rPr>
                        <a:t>Audio SWG</a:t>
                      </a:r>
                      <a:endParaRPr lang="en-US" sz="1200" dirty="0">
                        <a:latin typeface="+mn-lt"/>
                        <a:cs typeface="Arial" panose="020B0604020202020204" pitchFamily="34" charset="0"/>
                      </a:endParaRPr>
                    </a:p>
                  </a:txBody>
                  <a:tcPr marL="91454" marR="91454" marT="45636" marB="45636" anchor="ctr"/>
                </a:tc>
                <a:tc>
                  <a:txBody>
                    <a:bodyPr/>
                    <a:lstStyle/>
                    <a:p>
                      <a:pPr>
                        <a:lnSpc>
                          <a:spcPct val="90000"/>
                        </a:lnSpc>
                      </a:pPr>
                      <a:r>
                        <a:rPr lang="en-US" sz="1200" dirty="0">
                          <a:latin typeface="+mn-lt"/>
                          <a:cs typeface="Arial" panose="020B0604020202020204" pitchFamily="34" charset="0"/>
                        </a:rPr>
                        <a:t>Multicast-Broadcast-Streaming (MBS) SWG </a:t>
                      </a:r>
                    </a:p>
                  </a:txBody>
                  <a:tcPr marL="91454" marR="91454" marT="45636" marB="45636" anchor="ctr"/>
                </a:tc>
                <a:tc>
                  <a:txBody>
                    <a:bodyPr/>
                    <a:lstStyle/>
                    <a:p>
                      <a:pPr>
                        <a:lnSpc>
                          <a:spcPct val="90000"/>
                        </a:lnSpc>
                      </a:pPr>
                      <a:r>
                        <a:rPr lang="en-US" sz="1200" dirty="0">
                          <a:latin typeface="+mn-lt"/>
                          <a:cs typeface="Arial" panose="020B0604020202020204" pitchFamily="34" charset="0"/>
                        </a:rPr>
                        <a:t>Real Time Communications (RTC) SWG </a:t>
                      </a:r>
                    </a:p>
                  </a:txBody>
                  <a:tcPr marL="91454" marR="91454" marT="45636" marB="45636" anchor="ctr"/>
                </a:tc>
                <a:tc>
                  <a:txBody>
                    <a:bodyPr/>
                    <a:lstStyle/>
                    <a:p>
                      <a:pPr>
                        <a:lnSpc>
                          <a:spcPct val="90000"/>
                        </a:lnSpc>
                      </a:pPr>
                      <a:r>
                        <a:rPr lang="en-US" sz="1200" dirty="0">
                          <a:latin typeface="+mn-lt"/>
                          <a:cs typeface="Arial" panose="020B0604020202020204" pitchFamily="34" charset="0"/>
                        </a:rPr>
                        <a:t>Video SWG</a:t>
                      </a:r>
                    </a:p>
                  </a:txBody>
                  <a:tcPr marL="91454" marR="91454" marT="45636" marB="45636" anchor="ctr"/>
                </a:tc>
                <a:extLst>
                  <a:ext uri="{0D108BD9-81ED-4DB2-BD59-A6C34878D82A}">
                    <a16:rowId xmlns:a16="http://schemas.microsoft.com/office/drawing/2014/main" val="10000"/>
                  </a:ext>
                </a:extLst>
              </a:tr>
              <a:tr h="630238">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GB" sz="1200" b="0" dirty="0">
                          <a:latin typeface="+mn-lt"/>
                          <a:cs typeface="Arial" panose="020B0604020202020204" pitchFamily="34" charset="0"/>
                        </a:rPr>
                        <a:t>Imre Varga (Qualcomm CDMA </a:t>
                      </a:r>
                      <a:r>
                        <a:rPr lang="en-GB" sz="1200" b="0" dirty="0">
                          <a:solidFill>
                            <a:schemeClr val="tx1"/>
                          </a:solidFill>
                          <a:latin typeface="+mn-lt"/>
                          <a:cs typeface="Arial" panose="020B0604020202020204" pitchFamily="34" charset="0"/>
                        </a:rPr>
                        <a:t>Technologies, ETSI)</a:t>
                      </a:r>
                    </a:p>
                    <a:p>
                      <a:pPr marL="0" marR="0" lvl="1" indent="0" algn="l" defTabSz="914400" rtl="0" eaLnBrk="1" fontAlgn="auto" latinLnBrk="0" hangingPunct="1">
                        <a:lnSpc>
                          <a:spcPct val="90000"/>
                        </a:lnSpc>
                        <a:spcBef>
                          <a:spcPts val="0"/>
                        </a:spcBef>
                        <a:spcAft>
                          <a:spcPts val="0"/>
                        </a:spcAft>
                        <a:buClrTx/>
                        <a:buSzTx/>
                        <a:buFontTx/>
                        <a:buNone/>
                        <a:tabLst/>
                        <a:defRPr/>
                      </a:pPr>
                      <a:r>
                        <a:rPr lang="en-GB" sz="1200" b="0" dirty="0">
                          <a:solidFill>
                            <a:schemeClr val="tx1"/>
                          </a:solidFill>
                          <a:latin typeface="+mn-lt"/>
                          <a:cs typeface="Arial" panose="020B0604020202020204" pitchFamily="34" charset="0"/>
                        </a:rPr>
                        <a:t>&amp; </a:t>
                      </a:r>
                      <a:r>
                        <a:rPr lang="en-US" sz="1200" b="0" dirty="0">
                          <a:latin typeface="+mn-lt"/>
                          <a:cs typeface="Arial" panose="020B0604020202020204" pitchFamily="34" charset="0"/>
                        </a:rPr>
                        <a:t>Stéphane Ragot </a:t>
                      </a:r>
                      <a:r>
                        <a:rPr lang="en-GB" sz="1200" b="0" dirty="0">
                          <a:latin typeface="+mn-lt"/>
                          <a:cs typeface="Arial" panose="020B0604020202020204" pitchFamily="34" charset="0"/>
                        </a:rPr>
                        <a:t>(</a:t>
                      </a:r>
                      <a:r>
                        <a:rPr lang="en-US" sz="1200" b="0" dirty="0">
                          <a:latin typeface="+mn-lt"/>
                          <a:cs typeface="Arial" panose="020B0604020202020204" pitchFamily="34" charset="0"/>
                        </a:rPr>
                        <a:t>Orange, ETSI</a:t>
                      </a:r>
                      <a:r>
                        <a:rPr lang="en-GB" sz="1200" b="0" dirty="0">
                          <a:latin typeface="+mn-lt"/>
                          <a:cs typeface="Arial" panose="020B0604020202020204" pitchFamily="34" charset="0"/>
                        </a:rPr>
                        <a:t>)</a:t>
                      </a:r>
                      <a:endParaRPr lang="en-US" sz="1200" b="1" dirty="0">
                        <a:solidFill>
                          <a:srgbClr val="FF0000"/>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b="0" dirty="0">
                          <a:latin typeface="+mn-lt"/>
                          <a:cs typeface="Arial" panose="020B0604020202020204" pitchFamily="34" charset="0"/>
                        </a:rPr>
                        <a:t>Frédéric </a:t>
                      </a:r>
                      <a:r>
                        <a:rPr lang="en-GB" sz="1200" b="0" dirty="0">
                          <a:latin typeface="+mn-lt"/>
                          <a:cs typeface="Arial" panose="020B0604020202020204" pitchFamily="34" charset="0"/>
                        </a:rPr>
                        <a:t>Gabin (</a:t>
                      </a:r>
                      <a:r>
                        <a:rPr lang="en-US" sz="1200" b="0" dirty="0">
                          <a:latin typeface="+mn-lt"/>
                          <a:cs typeface="Arial" panose="020B0604020202020204" pitchFamily="34" charset="0"/>
                        </a:rPr>
                        <a:t>Dolby Laboratories Inc. , ETSI</a:t>
                      </a:r>
                      <a:r>
                        <a:rPr lang="en-GB" sz="1200" b="0" dirty="0">
                          <a:latin typeface="+mn-lt"/>
                          <a:cs typeface="Arial" panose="020B0604020202020204" pitchFamily="34" charset="0"/>
                        </a:rPr>
                        <a:t>) </a:t>
                      </a:r>
                      <a:endParaRPr lang="en-GB" sz="1200" dirty="0">
                        <a:solidFill>
                          <a:srgbClr val="FF0000"/>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kern="1200" dirty="0">
                          <a:solidFill>
                            <a:schemeClr val="tx1"/>
                          </a:solidFill>
                          <a:effectLst/>
                          <a:latin typeface="+mn-lt"/>
                          <a:ea typeface="+mn-ea"/>
                          <a:cs typeface="+mn-cs"/>
                        </a:rPr>
                        <a:t>Nikolai Leung (Qualcomm Incorporated, ATIS</a:t>
                      </a:r>
                      <a:r>
                        <a:rPr lang="en-US" sz="1200" b="0" kern="1200" dirty="0">
                          <a:solidFill>
                            <a:schemeClr val="tx1"/>
                          </a:solidFill>
                          <a:effectLst/>
                          <a:latin typeface="+mn-lt"/>
                          <a:ea typeface="+mn-ea"/>
                          <a:cs typeface="+mn-cs"/>
                        </a:rPr>
                        <a:t>)</a:t>
                      </a:r>
                      <a:endParaRPr lang="en-US" sz="1200" b="0" dirty="0">
                        <a:solidFill>
                          <a:srgbClr val="FF0000"/>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b="0" dirty="0">
                          <a:latin typeface="+mn-lt"/>
                          <a:cs typeface="Arial" panose="020B0604020202020204" pitchFamily="34" charset="0"/>
                        </a:rPr>
                        <a:t>Gilles Teniou (Tencent, CCSA)</a:t>
                      </a:r>
                      <a:endParaRPr lang="fi-FI" sz="1200" b="0" dirty="0">
                        <a:latin typeface="+mn-lt"/>
                        <a:cs typeface="Arial" panose="020B0604020202020204" pitchFamily="34" charset="0"/>
                      </a:endParaRPr>
                    </a:p>
                  </a:txBody>
                  <a:tcPr marL="91454" marR="91454" marT="45636" marB="45636"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557021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SWG Ad Hoc </a:t>
            </a:r>
            <a:r>
              <a:rPr lang="en-US" sz="4000" dirty="0" err="1">
                <a:solidFill>
                  <a:srgbClr val="000099"/>
                </a:solidFill>
                <a:latin typeface="Arial" charset="0"/>
              </a:rPr>
              <a:t>Telcos</a:t>
            </a:r>
            <a:endParaRPr lang="en-US" sz="4000" dirty="0">
              <a:solidFill>
                <a:srgbClr val="000099"/>
              </a:solidFill>
              <a:latin typeface="Arial" charset="0"/>
            </a:endParaRP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
        <p:nvSpPr>
          <p:cNvPr id="5" name="TextBox 7">
            <a:extLst>
              <a:ext uri="{FF2B5EF4-FFF2-40B4-BE49-F238E27FC236}">
                <a16:creationId xmlns:a16="http://schemas.microsoft.com/office/drawing/2014/main" id="{C3DF2314-33F5-46E0-B2D1-A19596249F9B}"/>
              </a:ext>
            </a:extLst>
          </p:cNvPr>
          <p:cNvSpPr txBox="1"/>
          <p:nvPr/>
        </p:nvSpPr>
        <p:spPr>
          <a:xfrm>
            <a:off x="983432" y="1556792"/>
            <a:ext cx="10065563" cy="3739485"/>
          </a:xfrm>
          <a:prstGeom prst="rect">
            <a:avLst/>
          </a:prstGeom>
          <a:noFill/>
        </p:spPr>
        <p:txBody>
          <a:bodyPr wrap="square">
            <a:spAutoFit/>
          </a:bodyPr>
          <a:lstStyle/>
          <a:p>
            <a:pPr marL="0" marR="0">
              <a:spcBef>
                <a:spcPts val="0"/>
              </a:spcBef>
              <a:spcAft>
                <a:spcPts val="0"/>
              </a:spcAft>
            </a:pPr>
            <a:r>
              <a:rPr lang="en-US" sz="1600" dirty="0">
                <a:effectLst/>
                <a:latin typeface="Calibri" panose="020F0502020204030204" pitchFamily="34" charset="0"/>
                <a:ea typeface="Calibri" panose="020F0502020204030204" pitchFamily="34" charset="0"/>
              </a:rPr>
              <a:t>To WI/SI rapporteurs, when preparing post-SA4#125 WI/SI work plans, please beware of the following guidelines:</a:t>
            </a:r>
          </a:p>
          <a:p>
            <a:pPr marL="342900" marR="0" lvl="0" indent="-342900">
              <a:spcBef>
                <a:spcPts val="0"/>
              </a:spcBef>
              <a:spcAft>
                <a:spcPts val="0"/>
              </a:spcAft>
              <a:buFont typeface="+mj-lt"/>
              <a:buAutoNum type="arabicParenR"/>
            </a:pPr>
            <a:r>
              <a:rPr lang="en-US" sz="1600" dirty="0">
                <a:effectLst/>
                <a:latin typeface="Calibri" panose="020F0502020204030204" pitchFamily="34" charset="0"/>
                <a:ea typeface="Times New Roman" panose="02020603050405020304" pitchFamily="18" charset="0"/>
              </a:rPr>
              <a:t>Available weeks: according to a decision by 3GPP SA#90-e, meetings are not allowed during certain weeks. Here is the proposed list of available weeks for SA4 AH meetings:</a:t>
            </a:r>
            <a:endParaRPr lang="en-US" sz="1600" dirty="0">
              <a:effectLst/>
              <a:latin typeface="Calibri" panose="020F0502020204030204" pitchFamily="34" charset="0"/>
              <a:ea typeface="Calibri" panose="020F0502020204030204" pitchFamily="34" charset="0"/>
            </a:endParaRPr>
          </a:p>
          <a:p>
            <a:pPr marL="742950" marR="0" lvl="1" indent="-285750">
              <a:spcBef>
                <a:spcPts val="0"/>
              </a:spcBef>
              <a:spcAft>
                <a:spcPts val="0"/>
              </a:spcAft>
              <a:buFont typeface="+mj-lt"/>
              <a:buAutoNum type="alphaLcPeriod"/>
            </a:pPr>
            <a:r>
              <a:rPr lang="en-US" sz="1600" dirty="0">
                <a:effectLst/>
                <a:latin typeface="Calibri" panose="020F0502020204030204" pitchFamily="34" charset="0"/>
                <a:ea typeface="Times New Roman" panose="02020603050405020304" pitchFamily="18" charset="0"/>
              </a:rPr>
              <a:t>9-13 October 2023 (weeks before are blocked by 1) 3GPP SA#101 and 2) Golden week in China 1-7 October)</a:t>
            </a:r>
            <a:endParaRPr lang="en-US" sz="1600" dirty="0">
              <a:effectLst/>
              <a:latin typeface="Calibri" panose="020F0502020204030204" pitchFamily="34" charset="0"/>
              <a:ea typeface="Calibri" panose="020F0502020204030204" pitchFamily="34" charset="0"/>
            </a:endParaRPr>
          </a:p>
          <a:p>
            <a:pPr marL="742950" marR="0" lvl="1" indent="-285750">
              <a:spcBef>
                <a:spcPts val="0"/>
              </a:spcBef>
              <a:spcAft>
                <a:spcPts val="0"/>
              </a:spcAft>
              <a:buFont typeface="+mj-lt"/>
              <a:buAutoNum type="alphaLcPeriod"/>
            </a:pPr>
            <a:r>
              <a:rPr lang="en-US" sz="1600" dirty="0">
                <a:effectLst/>
                <a:latin typeface="Calibri" panose="020F0502020204030204" pitchFamily="34" charset="0"/>
                <a:ea typeface="Times New Roman" panose="02020603050405020304" pitchFamily="18" charset="0"/>
              </a:rPr>
              <a:t>16-20 October 2023 </a:t>
            </a:r>
            <a:r>
              <a:rPr lang="en-US" sz="1600" dirty="0">
                <a:solidFill>
                  <a:srgbClr val="FF0000"/>
                </a:solidFill>
                <a:effectLst/>
                <a:latin typeface="Calibri" panose="020F0502020204030204" pitchFamily="34" charset="0"/>
                <a:ea typeface="Times New Roman" panose="02020603050405020304" pitchFamily="18" charset="0"/>
              </a:rPr>
              <a:t>(Note: MPEG#144 16-20 October 2023)</a:t>
            </a:r>
            <a:endParaRPr lang="en-US" sz="1600" dirty="0">
              <a:effectLst/>
              <a:latin typeface="Calibri" panose="020F0502020204030204" pitchFamily="34" charset="0"/>
              <a:ea typeface="Calibri" panose="020F0502020204030204" pitchFamily="34" charset="0"/>
            </a:endParaRPr>
          </a:p>
          <a:p>
            <a:pPr marL="742950" marR="0" lvl="1" indent="-285750">
              <a:spcBef>
                <a:spcPts val="0"/>
              </a:spcBef>
              <a:spcAft>
                <a:spcPts val="0"/>
              </a:spcAft>
              <a:buFont typeface="+mj-lt"/>
              <a:buAutoNum type="alphaLcPeriod"/>
            </a:pPr>
            <a:r>
              <a:rPr lang="en-US" sz="1600" dirty="0">
                <a:effectLst/>
                <a:latin typeface="Calibri" panose="020F0502020204030204" pitchFamily="34" charset="0"/>
                <a:ea typeface="Times New Roman" panose="02020603050405020304" pitchFamily="18" charset="0"/>
              </a:rPr>
              <a:t>23-27 October 2023</a:t>
            </a:r>
            <a:endParaRPr lang="en-US" sz="1600" dirty="0">
              <a:effectLst/>
              <a:latin typeface="Calibri" panose="020F0502020204030204" pitchFamily="34" charset="0"/>
              <a:ea typeface="Calibri" panose="020F0502020204030204" pitchFamily="34" charset="0"/>
            </a:endParaRPr>
          </a:p>
          <a:p>
            <a:pPr marL="742950" marR="0" lvl="1" indent="-285750">
              <a:spcBef>
                <a:spcPts val="0"/>
              </a:spcBef>
              <a:spcAft>
                <a:spcPts val="0"/>
              </a:spcAft>
              <a:buFont typeface="+mj-lt"/>
              <a:buAutoNum type="alphaLcPeriod"/>
            </a:pPr>
            <a:r>
              <a:rPr lang="en-US" sz="1600" dirty="0">
                <a:effectLst/>
                <a:latin typeface="Calibri" panose="020F0502020204030204" pitchFamily="34" charset="0"/>
                <a:ea typeface="Times New Roman" panose="02020603050405020304" pitchFamily="18" charset="0"/>
              </a:rPr>
              <a:t>30 October – 3 November 2023 (Note: All Saints ‘day 1</a:t>
            </a:r>
            <a:r>
              <a:rPr lang="en-US" sz="1600" baseline="30000" dirty="0">
                <a:effectLst/>
                <a:latin typeface="Calibri" panose="020F0502020204030204" pitchFamily="34" charset="0"/>
                <a:ea typeface="Times New Roman" panose="02020603050405020304" pitchFamily="18" charset="0"/>
              </a:rPr>
              <a:t>st</a:t>
            </a:r>
            <a:r>
              <a:rPr lang="en-US" sz="1600" dirty="0">
                <a:effectLst/>
                <a:latin typeface="Calibri" panose="020F0502020204030204" pitchFamily="34" charset="0"/>
                <a:ea typeface="Times New Roman" panose="02020603050405020304" pitchFamily="18" charset="0"/>
              </a:rPr>
              <a:t> November)</a:t>
            </a:r>
            <a:endParaRPr lang="en-US" sz="16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mj-lt"/>
              <a:buAutoNum type="arabicParenR"/>
            </a:pPr>
            <a:r>
              <a:rPr lang="en-US" sz="1600" dirty="0">
                <a:effectLst/>
                <a:latin typeface="Calibri" panose="020F0502020204030204" pitchFamily="34" charset="0"/>
                <a:ea typeface="Times New Roman" panose="02020603050405020304" pitchFamily="18" charset="0"/>
              </a:rPr>
              <a:t>Reminder on preferred day of the week per SWG:</a:t>
            </a:r>
            <a:endParaRPr lang="en-US" sz="1600" dirty="0">
              <a:effectLst/>
              <a:latin typeface="Calibri" panose="020F0502020204030204" pitchFamily="34" charset="0"/>
              <a:ea typeface="Calibri" panose="020F0502020204030204" pitchFamily="34" charset="0"/>
            </a:endParaRPr>
          </a:p>
          <a:p>
            <a:pPr marL="742950" marR="0" lvl="1" indent="-285750">
              <a:spcBef>
                <a:spcPts val="0"/>
              </a:spcBef>
              <a:spcAft>
                <a:spcPts val="0"/>
              </a:spcAft>
              <a:buFont typeface="+mj-lt"/>
              <a:buAutoNum type="alphaLcPeriod"/>
            </a:pPr>
            <a:r>
              <a:rPr lang="en-US" sz="1600" dirty="0">
                <a:effectLst/>
                <a:latin typeface="Calibri" panose="020F0502020204030204" pitchFamily="34" charset="0"/>
                <a:ea typeface="Times New Roman" panose="02020603050405020304" pitchFamily="18" charset="0"/>
              </a:rPr>
              <a:t>Monday – Audio SWG</a:t>
            </a:r>
            <a:endParaRPr lang="en-US" sz="1600" dirty="0">
              <a:effectLst/>
              <a:latin typeface="Calibri" panose="020F0502020204030204" pitchFamily="34" charset="0"/>
              <a:ea typeface="Calibri" panose="020F0502020204030204" pitchFamily="34" charset="0"/>
            </a:endParaRPr>
          </a:p>
          <a:p>
            <a:pPr marL="742950" marR="0" lvl="1" indent="-285750">
              <a:spcBef>
                <a:spcPts val="0"/>
              </a:spcBef>
              <a:spcAft>
                <a:spcPts val="0"/>
              </a:spcAft>
              <a:buFont typeface="+mj-lt"/>
              <a:buAutoNum type="alphaLcPeriod"/>
            </a:pPr>
            <a:r>
              <a:rPr lang="en-US" sz="1600" dirty="0">
                <a:effectLst/>
                <a:latin typeface="Calibri" panose="020F0502020204030204" pitchFamily="34" charset="0"/>
                <a:ea typeface="Times New Roman" panose="02020603050405020304" pitchFamily="18" charset="0"/>
              </a:rPr>
              <a:t>Tuesday – Video SWG</a:t>
            </a:r>
            <a:endParaRPr lang="en-US" sz="1600" dirty="0">
              <a:effectLst/>
              <a:latin typeface="Calibri" panose="020F0502020204030204" pitchFamily="34" charset="0"/>
              <a:ea typeface="Calibri" panose="020F0502020204030204" pitchFamily="34" charset="0"/>
            </a:endParaRPr>
          </a:p>
          <a:p>
            <a:pPr marL="742950" marR="0" lvl="1" indent="-285750">
              <a:spcBef>
                <a:spcPts val="0"/>
              </a:spcBef>
              <a:spcAft>
                <a:spcPts val="0"/>
              </a:spcAft>
              <a:buFont typeface="+mj-lt"/>
              <a:buAutoNum type="alphaLcPeriod"/>
            </a:pPr>
            <a:r>
              <a:rPr lang="en-US" sz="1600" dirty="0">
                <a:effectLst/>
                <a:latin typeface="Calibri" panose="020F0502020204030204" pitchFamily="34" charset="0"/>
                <a:ea typeface="Times New Roman" panose="02020603050405020304" pitchFamily="18" charset="0"/>
              </a:rPr>
              <a:t>Wednesday – RTC SWG</a:t>
            </a:r>
            <a:endParaRPr lang="en-US" sz="1600" dirty="0">
              <a:effectLst/>
              <a:latin typeface="Calibri" panose="020F0502020204030204" pitchFamily="34" charset="0"/>
              <a:ea typeface="Calibri" panose="020F0502020204030204" pitchFamily="34" charset="0"/>
            </a:endParaRPr>
          </a:p>
          <a:p>
            <a:pPr marL="742950" marR="0" lvl="1" indent="-285750">
              <a:spcBef>
                <a:spcPts val="0"/>
              </a:spcBef>
              <a:spcAft>
                <a:spcPts val="0"/>
              </a:spcAft>
              <a:buFont typeface="+mj-lt"/>
              <a:buAutoNum type="alphaLcPeriod"/>
            </a:pPr>
            <a:r>
              <a:rPr lang="en-US" sz="1600" dirty="0">
                <a:effectLst/>
                <a:latin typeface="Calibri" panose="020F0502020204030204" pitchFamily="34" charset="0"/>
                <a:ea typeface="Times New Roman" panose="02020603050405020304" pitchFamily="18" charset="0"/>
              </a:rPr>
              <a:t>Thursday – MBS SWG</a:t>
            </a:r>
            <a:endParaRPr lang="en-US" sz="1600" dirty="0">
              <a:effectLst/>
              <a:latin typeface="Calibri" panose="020F0502020204030204" pitchFamily="34" charset="0"/>
              <a:ea typeface="Calibri" panose="020F0502020204030204" pitchFamily="34" charset="0"/>
            </a:endParaRPr>
          </a:p>
          <a:p>
            <a:pPr marL="742950" marR="0" lvl="1" indent="-285750">
              <a:spcBef>
                <a:spcPts val="0"/>
              </a:spcBef>
              <a:spcAft>
                <a:spcPts val="0"/>
              </a:spcAft>
              <a:buFont typeface="+mj-lt"/>
              <a:buAutoNum type="alphaLcPeriod"/>
            </a:pPr>
            <a:r>
              <a:rPr lang="en-US" sz="1600" dirty="0">
                <a:effectLst/>
                <a:latin typeface="Calibri" panose="020F0502020204030204" pitchFamily="34" charset="0"/>
                <a:ea typeface="Times New Roman" panose="02020603050405020304" pitchFamily="18" charset="0"/>
              </a:rPr>
              <a:t>Friday –  Audio SWG</a:t>
            </a:r>
            <a:endParaRPr lang="en-US" sz="1600" dirty="0">
              <a:effectLst/>
              <a:latin typeface="Calibri" panose="020F0502020204030204" pitchFamily="34" charset="0"/>
              <a:ea typeface="Calibri" panose="020F0502020204030204" pitchFamily="34" charset="0"/>
            </a:endParaRPr>
          </a:p>
          <a:p>
            <a:pPr marL="285757" indent="-285757">
              <a:spcBef>
                <a:spcPts val="600"/>
              </a:spcBef>
              <a:buFontTx/>
              <a:buChar char="-"/>
              <a:defRPr/>
            </a:pPr>
            <a:endParaRPr lang="en-US" sz="2000" dirty="0">
              <a:solidFill>
                <a:srgbClr val="000099"/>
              </a:solidFill>
              <a:latin typeface="Arial" charset="0"/>
            </a:endParaRPr>
          </a:p>
        </p:txBody>
      </p:sp>
    </p:spTree>
    <p:extLst>
      <p:ext uri="{BB962C8B-B14F-4D97-AF65-F5344CB8AC3E}">
        <p14:creationId xmlns:p14="http://schemas.microsoft.com/office/powerpoint/2010/main" val="2414503853"/>
      </p:ext>
    </p:extLst>
  </p:cSld>
  <p:clrMapOvr>
    <a:masterClrMapping/>
  </p:clrMapOvr>
</p:sld>
</file>

<file path=ppt/theme/theme1.xml><?xml version="1.0" encoding="utf-8"?>
<a:theme xmlns:a="http://schemas.openxmlformats.org/drawingml/2006/main" name="Blank Presentation A4">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Blank Presentation A4">
      <a:majorFont>
        <a:latin typeface="Rotis Sans Serif for Nokia"/>
        <a:ea typeface=""/>
        <a:cs typeface=""/>
      </a:majorFont>
      <a:minorFont>
        <a:latin typeface="Rotis Sans Serif for Nok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sz="4400" b="1" i="0" u="none" strike="noStrike" cap="none" normalizeH="0" baseline="0" smtClean="0">
            <a:ln>
              <a:noFill/>
            </a:ln>
            <a:solidFill>
              <a:srgbClr val="063EF2"/>
            </a:solidFill>
            <a:effectLst/>
            <a:latin typeface="Arial"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sz="4400" b="1" i="0" u="none" strike="noStrike" cap="none" normalizeH="0" baseline="0" smtClean="0">
            <a:ln>
              <a:noFill/>
            </a:ln>
            <a:solidFill>
              <a:srgbClr val="063EF2"/>
            </a:solidFill>
            <a:effectLst/>
            <a:latin typeface="Arial" charset="0"/>
          </a:defRPr>
        </a:defPPr>
      </a:lstStyle>
    </a:lnDef>
  </a:objectDefaults>
  <a:extraClrSchemeLst>
    <a:extraClrScheme>
      <a:clrScheme name="Blank Presentation A4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A4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A4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A4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A4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A4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A4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814B433DB9B594885F4112FE4976328" ma:contentTypeVersion="13" ma:contentTypeDescription="Create a new document." ma:contentTypeScope="" ma:versionID="bfc5638d4f01580694a8c7f93567c8e7">
  <xsd:schema xmlns:xsd="http://www.w3.org/2001/XMLSchema" xmlns:xs="http://www.w3.org/2001/XMLSchema" xmlns:p="http://schemas.microsoft.com/office/2006/metadata/properties" xmlns:ns3="d36af664-2dfc-46e0-99b9-b4775a37cfc8" xmlns:ns4="7c28629c-29d3-4904-ae90-4b38e6ab8730" targetNamespace="http://schemas.microsoft.com/office/2006/metadata/properties" ma:root="true" ma:fieldsID="a12d0ce96aff54703c1e76432497b68e" ns3:_="" ns4:_="">
    <xsd:import namespace="d36af664-2dfc-46e0-99b9-b4775a37cfc8"/>
    <xsd:import namespace="7c28629c-29d3-4904-ae90-4b38e6ab8730"/>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DateTaken"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6af664-2dfc-46e0-99b9-b4775a37cfc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c28629c-29d3-4904-ae90-4b38e6ab873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EA459C4-D0C9-4E88-9E61-2AD86A1A46A9}">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DDFAA503-E9D4-4967-9C7E-DF2959FC2F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6af664-2dfc-46e0-99b9-b4775a37cfc8"/>
    <ds:schemaRef ds:uri="7c28629c-29d3-4904-ae90-4b38e6ab87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7D6687F-66FD-4CCD-AF93-C143275A0DB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C:\USERS\USERINF\MSOFFICE\TEMPLATE\Blank Presentation A4.pot</Template>
  <TotalTime>13600</TotalTime>
  <Pages>15</Pages>
  <Words>603</Words>
  <Application>Microsoft Office PowerPoint</Application>
  <PresentationFormat>Widescreen</PresentationFormat>
  <Paragraphs>53</Paragraphs>
  <Slides>7</Slides>
  <Notes>6</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7</vt:i4>
      </vt:variant>
    </vt:vector>
  </HeadingPairs>
  <TitlesOfParts>
    <vt:vector size="14" baseType="lpstr">
      <vt:lpstr>Arial</vt:lpstr>
      <vt:lpstr>Arial</vt:lpstr>
      <vt:lpstr>Calibri</vt:lpstr>
      <vt:lpstr>Calibri Light</vt:lpstr>
      <vt:lpstr>Rotis Sans Serif for Nokia</vt:lpstr>
      <vt:lpstr>Blank Presentation A4</vt:lpstr>
      <vt:lpstr>Office Theme</vt:lpstr>
      <vt:lpstr>PowerPoint Presentation</vt:lpstr>
      <vt:lpstr>Welcome from the host</vt:lpstr>
      <vt:lpstr>A.I.3 - Call for IPRs </vt:lpstr>
      <vt:lpstr>A.I.3 - Statement regarding competition law</vt:lpstr>
      <vt:lpstr>A.I. 6 - Issues for immediate attention</vt:lpstr>
      <vt:lpstr>SA4 leadership and subgroups</vt:lpstr>
      <vt:lpstr>SWG Ad Hoc Telcos</vt:lpstr>
    </vt:vector>
  </TitlesOfParts>
  <Company>Nokia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jarvinek</dc:creator>
  <dc:description>Nokia Standard Presentation Template - A4_x000d_
v. 4 2000/01/05 Eric Beasley_x000d_
Fixed RGB values for Nokia logo_x000d_
NO Security Label</dc:description>
  <cp:lastModifiedBy>Gabin, Frederic</cp:lastModifiedBy>
  <cp:revision>539</cp:revision>
  <cp:lastPrinted>1999-04-27T06:51:51Z</cp:lastPrinted>
  <dcterms:created xsi:type="dcterms:W3CDTF">2002-09-29T21:39:56Z</dcterms:created>
  <dcterms:modified xsi:type="dcterms:W3CDTF">2023-08-14T13:44:30Z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979a0715-4389-4544-92f0-6962135516a4</vt:lpwstr>
  </property>
  <property fmtid="{D5CDD505-2E9C-101B-9397-08002B2CF9AE}" pid="3" name="NokiaConfidentiality">
    <vt:lpwstr>Public</vt:lpwstr>
  </property>
  <property fmtid="{D5CDD505-2E9C-101B-9397-08002B2CF9AE}" pid="4" name="ContentTypeId">
    <vt:lpwstr>0x0101004814B433DB9B594885F4112FE4976328</vt:lpwstr>
  </property>
</Properties>
</file>