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9528"/>
    <a:srgbClr val="E6BAB6"/>
    <a:srgbClr val="99CDDD"/>
    <a:srgbClr val="BBDDE9"/>
    <a:srgbClr val="FEE698"/>
    <a:srgbClr val="92CEDC"/>
    <a:srgbClr val="70AD46"/>
    <a:srgbClr val="C59DE1"/>
    <a:srgbClr val="D49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4"/>
    <p:restoredTop sz="94507"/>
  </p:normalViewPr>
  <p:slideViewPr>
    <p:cSldViewPr snapToGrid="0">
      <p:cViewPr varScale="1">
        <p:scale>
          <a:sx n="112" d="100"/>
          <a:sy n="112" d="100"/>
        </p:scale>
        <p:origin x="9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19251-DF45-AC4C-BD69-C1A74F57043F}" type="datetimeFigureOut">
              <a:rPr lang="en-US" smtClean="0"/>
              <a:t>4/17/23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CAEFB-7C3C-ED47-AFF2-8750C693155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9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CAEFB-7C3C-ED47-AFF2-8750C69315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14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C6B443-ABB7-D58B-8763-5F5362325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1DC541-57F2-2B59-CC71-C31F9D720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4330B4-D7AB-F506-C01B-86218C39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A1A378-2ADE-1578-2F6F-70E121D5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CB205B-5F13-587B-3F74-87EF81E2D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73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69D22-B2D5-5DC9-AED5-BD19EBFE7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25E6A0-547B-8892-4F4B-2BE276A6F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94C607-5A89-A417-0BC5-320E8B68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A8FD2B-4D03-15F8-4C45-D86407F5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083CF1-C412-6704-E6F0-A53437846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2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EDC61B-F90E-EACA-CF36-3E0743D48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BBDF16-42F1-2566-15B6-6750A9611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8592C3-F21E-4055-30DD-C2715C37A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7D3B02-006D-C5AD-9CE0-247C479B0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278557-AC8B-6E22-3460-2917A543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9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49F68-21FB-9F13-A4DF-342188D20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562F1E-D36E-F703-23BC-A47C58138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A5145E-C683-1B31-8C91-25C699EB6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F8324-39FB-F9E5-C223-A633BE4C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C2ECC5-7A74-44F5-1931-3A151DBB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2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D87EA-5A77-7960-674A-AE26540C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86E9F-0A83-BDE5-DF3E-BDEC8FB40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852496-D080-B9C4-495D-98064CEB4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6C889C-E2C3-207A-8EFE-5F800096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14E1E5-FB33-6C3E-5BD0-B474375B7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0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3B7CA0-058E-EE5C-0B71-C64CF102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4D5A8-7EE9-293E-2B85-D69BC302D4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9D2CE5-55D7-CD7D-403D-A710EF68D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83CB1F-BF87-E744-C265-26F8B3D0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C771D4-EBF2-E240-6F7C-1FDB7BC7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E7BE41-403B-EA2C-AA6A-7AEC8A13E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3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BE2CF6-3DA1-5A1A-F25E-79F75E7E7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3DD63E-E595-658D-0B0A-9324F48B0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D08DA3-4EF3-D1E8-0D39-73976BAA9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CDC2B26-D597-1300-0898-CEE0B8560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65DBB60-F6B6-3CE0-68C8-AAFEB03FFC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E568ED9-ACB4-0BB4-161D-5BB43AF2F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571C5ED-300F-EB6F-11AD-A7F378D8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A22B26-651A-DA50-2163-97B607C72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3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6C3D58-0217-1EEC-D896-32542C9C5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42C932-D2E4-F541-B838-4D8B030A7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8B96B5-FCE0-6F9A-C754-3F9A74DCF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0227B-F8DD-3726-B419-82FD9177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7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D3BC361-CE47-F813-879F-ABC380EBD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D83500-7F38-B3EE-FF04-66C7BAD2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55ED07-9A12-2E24-F715-FBFCCFFF1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1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ACDE0-96F8-6BC1-6D0E-1470BE0BC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90E15B-175F-9D15-E26E-E79938A90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1A5C62-4E65-A271-0A89-F950CB622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5FB13F-03B7-575C-3BF4-6F8793C59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284E14-5C78-C700-CDBE-21AD6FC0D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5A05DC-762C-EA16-9266-C731F50A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8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21F53-ADAA-25D8-4E76-EE69E5E9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72E664A-F6F6-0DA6-5A97-47B85162A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EFDD0E-D073-613C-9C00-D12B411EC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E739FA-FA71-7594-69C9-A489DDE9D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0A4AD9-9DA2-4C3D-2EDE-411D2E1AD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4107F6-C74B-76FA-6DAE-3C945F2D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5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D5DAE71-1784-D414-DBA0-0007AC45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D6D36F-2FFB-1224-4680-12AF14EA8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7AD6BF-729C-F778-2D02-BCD649EA1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19DA-75FE-114C-92B1-2789FD13BBAC}" type="datetimeFigureOut">
              <a:rPr lang="en-US" smtClean="0"/>
              <a:t>4/17/23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B600E0-F3BC-2126-3481-F86F7FCE1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68D928-D62F-8062-3105-D91FEE03C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003DA-EB4A-6B41-B6DC-C04F18384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3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53CAA99-D432-BFE2-2E1B-4D429689D22E}"/>
              </a:ext>
            </a:extLst>
          </p:cNvPr>
          <p:cNvSpPr/>
          <p:nvPr/>
        </p:nvSpPr>
        <p:spPr>
          <a:xfrm>
            <a:off x="1533164" y="1058855"/>
            <a:ext cx="10123463" cy="49749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XR Baseline Client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67077DE-9959-CC02-0D92-7BD737B59E3D}"/>
              </a:ext>
            </a:extLst>
          </p:cNvPr>
          <p:cNvSpPr/>
          <p:nvPr/>
        </p:nvSpPr>
        <p:spPr>
          <a:xfrm>
            <a:off x="1737360" y="1988820"/>
            <a:ext cx="1294243" cy="3911504"/>
          </a:xfrm>
          <a:prstGeom prst="rect">
            <a:avLst/>
          </a:prstGeom>
          <a:solidFill>
            <a:srgbClr val="D49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XR Runtime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DFBB446-C14D-B1CF-C234-8165B8F783F2}"/>
              </a:ext>
            </a:extLst>
          </p:cNvPr>
          <p:cNvSpPr/>
          <p:nvPr/>
        </p:nvSpPr>
        <p:spPr>
          <a:xfrm>
            <a:off x="146958" y="2027011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Sensor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087FED5-6E87-37CD-92D7-93E781398EB2}"/>
              </a:ext>
            </a:extLst>
          </p:cNvPr>
          <p:cNvCxnSpPr>
            <a:stCxn id="10" idx="6"/>
          </p:cNvCxnSpPr>
          <p:nvPr/>
        </p:nvCxnSpPr>
        <p:spPr>
          <a:xfrm flipV="1">
            <a:off x="1303928" y="2302782"/>
            <a:ext cx="432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E26BB241-8718-5401-B76B-5ABB4CC44A19}"/>
              </a:ext>
            </a:extLst>
          </p:cNvPr>
          <p:cNvSpPr/>
          <p:nvPr/>
        </p:nvSpPr>
        <p:spPr>
          <a:xfrm>
            <a:off x="146958" y="2654997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Cameras</a:t>
            </a:r>
            <a:endParaRPr lang="en-US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87A3F7E-EF13-A36A-86CB-7FD33DEE926B}"/>
              </a:ext>
            </a:extLst>
          </p:cNvPr>
          <p:cNvCxnSpPr>
            <a:stCxn id="13" idx="6"/>
          </p:cNvCxnSpPr>
          <p:nvPr/>
        </p:nvCxnSpPr>
        <p:spPr>
          <a:xfrm flipV="1">
            <a:off x="1303928" y="2930768"/>
            <a:ext cx="432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>
            <a:extLst>
              <a:ext uri="{FF2B5EF4-FFF2-40B4-BE49-F238E27FC236}">
                <a16:creationId xmlns:a16="http://schemas.microsoft.com/office/drawing/2014/main" id="{4E3D6822-7990-09F4-385B-22BA067BD6EE}"/>
              </a:ext>
            </a:extLst>
          </p:cNvPr>
          <p:cNvSpPr/>
          <p:nvPr/>
        </p:nvSpPr>
        <p:spPr>
          <a:xfrm>
            <a:off x="175079" y="3608436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FF8FD15-6A8D-F2C8-ED9A-19D85BDD7917}"/>
              </a:ext>
            </a:extLst>
          </p:cNvPr>
          <p:cNvSpPr/>
          <p:nvPr/>
        </p:nvSpPr>
        <p:spPr>
          <a:xfrm>
            <a:off x="172965" y="4398072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Displays</a:t>
            </a:r>
            <a:endParaRPr 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1A4E12C5-D30F-B98B-C7C2-DAEE08461359}"/>
              </a:ext>
            </a:extLst>
          </p:cNvPr>
          <p:cNvSpPr/>
          <p:nvPr/>
        </p:nvSpPr>
        <p:spPr>
          <a:xfrm>
            <a:off x="172965" y="5241876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ysClr val="windowText" lastClr="000000"/>
              </a:solidFill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C55442D-9978-1CC3-6917-537E203AB493}"/>
              </a:ext>
            </a:extLst>
          </p:cNvPr>
          <p:cNvCxnSpPr>
            <a:cxnSpLocks/>
            <a:stCxn id="116" idx="1"/>
            <a:endCxn id="19" idx="6"/>
          </p:cNvCxnSpPr>
          <p:nvPr/>
        </p:nvCxnSpPr>
        <p:spPr>
          <a:xfrm flipH="1" flipV="1">
            <a:off x="1329935" y="5524905"/>
            <a:ext cx="607784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>
            <a:extLst>
              <a:ext uri="{FF2B5EF4-FFF2-40B4-BE49-F238E27FC236}">
                <a16:creationId xmlns:a16="http://schemas.microsoft.com/office/drawing/2014/main" id="{A5F2C783-EFA0-A7B5-1793-7EE20A9DEF7F}"/>
              </a:ext>
            </a:extLst>
          </p:cNvPr>
          <p:cNvSpPr/>
          <p:nvPr/>
        </p:nvSpPr>
        <p:spPr>
          <a:xfrm>
            <a:off x="1806220" y="6148403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ysClr val="windowText" lastClr="000000"/>
              </a:solidFill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D2CD3CBA-64A5-C710-EEE6-BBE9EB414CBD}"/>
              </a:ext>
            </a:extLst>
          </p:cNvPr>
          <p:cNvCxnSpPr>
            <a:cxnSpLocks/>
            <a:stCxn id="21" idx="0"/>
            <a:endCxn id="116" idx="2"/>
          </p:cNvCxnSpPr>
          <p:nvPr/>
        </p:nvCxnSpPr>
        <p:spPr>
          <a:xfrm flipV="1">
            <a:off x="2384705" y="5758810"/>
            <a:ext cx="0" cy="3895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612AB2A0-2D0E-F084-B73E-7B39516D68BB}"/>
              </a:ext>
            </a:extLst>
          </p:cNvPr>
          <p:cNvCxnSpPr>
            <a:cxnSpLocks/>
            <a:stCxn id="119" idx="1"/>
            <a:endCxn id="17" idx="6"/>
          </p:cNvCxnSpPr>
          <p:nvPr/>
        </p:nvCxnSpPr>
        <p:spPr>
          <a:xfrm flipH="1">
            <a:off x="1329935" y="4681100"/>
            <a:ext cx="568871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5AA69FB2-DC68-1F8F-66A2-607318E44846}"/>
              </a:ext>
            </a:extLst>
          </p:cNvPr>
          <p:cNvCxnSpPr>
            <a:cxnSpLocks/>
          </p:cNvCxnSpPr>
          <p:nvPr/>
        </p:nvCxnSpPr>
        <p:spPr>
          <a:xfrm flipH="1">
            <a:off x="1331225" y="3891465"/>
            <a:ext cx="403879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2ECBB25B-6C6D-C750-6B28-7EDB6580B162}"/>
              </a:ext>
            </a:extLst>
          </p:cNvPr>
          <p:cNvSpPr/>
          <p:nvPr/>
        </p:nvSpPr>
        <p:spPr>
          <a:xfrm rot="16200000">
            <a:off x="9289820" y="3175552"/>
            <a:ext cx="4653623" cy="792330"/>
          </a:xfrm>
          <a:prstGeom prst="roundRect">
            <a:avLst>
              <a:gd name="adj" fmla="val 50000"/>
            </a:avLst>
          </a:prstGeom>
          <a:solidFill>
            <a:srgbClr val="C59D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5G System (Uu)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2F9BC200-838E-A62E-C21D-D0951C0EB049}"/>
              </a:ext>
            </a:extLst>
          </p:cNvPr>
          <p:cNvSpPr/>
          <p:nvPr/>
        </p:nvSpPr>
        <p:spPr>
          <a:xfrm>
            <a:off x="5927285" y="776162"/>
            <a:ext cx="1156970" cy="566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92624BE1-8270-4D8A-85C5-9CBCB43473A6}"/>
              </a:ext>
            </a:extLst>
          </p:cNvPr>
          <p:cNvSpPr/>
          <p:nvPr/>
        </p:nvSpPr>
        <p:spPr>
          <a:xfrm>
            <a:off x="3441703" y="1547362"/>
            <a:ext cx="6128133" cy="387014"/>
          </a:xfrm>
          <a:prstGeom prst="roundRect">
            <a:avLst>
              <a:gd name="adj" fmla="val 50000"/>
            </a:avLst>
          </a:prstGeom>
          <a:solidFill>
            <a:srgbClr val="70AD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B3D7688-5C32-26DC-1192-2ED6B07C4361}"/>
              </a:ext>
            </a:extLst>
          </p:cNvPr>
          <p:cNvSpPr/>
          <p:nvPr/>
        </p:nvSpPr>
        <p:spPr>
          <a:xfrm>
            <a:off x="6290634" y="4231569"/>
            <a:ext cx="1060052" cy="1580397"/>
          </a:xfrm>
          <a:prstGeom prst="rect">
            <a:avLst/>
          </a:prstGeom>
          <a:solidFill>
            <a:srgbClr val="92CED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Scene Manager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706C32-7354-1F21-5BD2-06B8EF4652D3}"/>
              </a:ext>
            </a:extLst>
          </p:cNvPr>
          <p:cNvSpPr/>
          <p:nvPr/>
        </p:nvSpPr>
        <p:spPr>
          <a:xfrm>
            <a:off x="3999805" y="2726089"/>
            <a:ext cx="1901599" cy="7841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XR Source Management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6131102-184F-56E0-4490-913CC64C37C6}"/>
              </a:ext>
            </a:extLst>
          </p:cNvPr>
          <p:cNvSpPr/>
          <p:nvPr/>
        </p:nvSpPr>
        <p:spPr>
          <a:xfrm>
            <a:off x="3826383" y="4244584"/>
            <a:ext cx="2063820" cy="1570900"/>
          </a:xfrm>
          <a:prstGeom prst="rect">
            <a:avLst/>
          </a:prstGeom>
          <a:solidFill>
            <a:srgbClr val="BBDD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Presentation engine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2F38634-5CC1-9828-7ECC-C3AB36469C3C}"/>
              </a:ext>
            </a:extLst>
          </p:cNvPr>
          <p:cNvSpPr/>
          <p:nvPr/>
        </p:nvSpPr>
        <p:spPr>
          <a:xfrm>
            <a:off x="4090969" y="4770859"/>
            <a:ext cx="1522622" cy="343078"/>
          </a:xfrm>
          <a:prstGeom prst="rect">
            <a:avLst/>
          </a:prstGeom>
          <a:solidFill>
            <a:srgbClr val="99C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Visual renderer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6CAA071-CB9F-7C74-73DC-5B586916DD72}"/>
              </a:ext>
            </a:extLst>
          </p:cNvPr>
          <p:cNvSpPr/>
          <p:nvPr/>
        </p:nvSpPr>
        <p:spPr>
          <a:xfrm>
            <a:off x="4090969" y="5252958"/>
            <a:ext cx="1522622" cy="343078"/>
          </a:xfrm>
          <a:prstGeom prst="rect">
            <a:avLst/>
          </a:prstGeom>
          <a:solidFill>
            <a:srgbClr val="99C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Audio renderer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CAFEC25E-C908-F230-6B05-06C6D1D29CC9}"/>
              </a:ext>
            </a:extLst>
          </p:cNvPr>
          <p:cNvCxnSpPr>
            <a:cxnSpLocks/>
            <a:endCxn id="35" idx="1"/>
          </p:cNvCxnSpPr>
          <p:nvPr/>
        </p:nvCxnSpPr>
        <p:spPr>
          <a:xfrm flipV="1">
            <a:off x="5905046" y="5021768"/>
            <a:ext cx="385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C54B7C68-D71D-7D45-C8E9-EA8A4E33D075}"/>
              </a:ext>
            </a:extLst>
          </p:cNvPr>
          <p:cNvSpPr/>
          <p:nvPr/>
        </p:nvSpPr>
        <p:spPr>
          <a:xfrm>
            <a:off x="8418464" y="2457520"/>
            <a:ext cx="1774321" cy="824196"/>
          </a:xfrm>
          <a:prstGeom prst="rect">
            <a:avLst/>
          </a:prstGeom>
          <a:solidFill>
            <a:srgbClr val="FEE69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Media Session handler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1216151-2306-4B24-15D7-80D95F78B458}"/>
              </a:ext>
            </a:extLst>
          </p:cNvPr>
          <p:cNvSpPr/>
          <p:nvPr/>
        </p:nvSpPr>
        <p:spPr>
          <a:xfrm>
            <a:off x="7918744" y="3930079"/>
            <a:ext cx="2695443" cy="1882892"/>
          </a:xfrm>
          <a:prstGeom prst="rect">
            <a:avLst/>
          </a:prstGeom>
          <a:solidFill>
            <a:srgbClr val="FEE69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Media Access Function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568CDA9-CFA9-65FC-35FA-E7F4B923949F}"/>
              </a:ext>
            </a:extLst>
          </p:cNvPr>
          <p:cNvSpPr/>
          <p:nvPr/>
        </p:nvSpPr>
        <p:spPr>
          <a:xfrm>
            <a:off x="8046485" y="4244584"/>
            <a:ext cx="2446132" cy="323910"/>
          </a:xfrm>
          <a:prstGeom prst="rect">
            <a:avLst/>
          </a:prstGeom>
          <a:solidFill>
            <a:srgbClr val="C4952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Content delivery protocols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B8AE2BE-4CEE-8114-7C96-B571CC8B9C97}"/>
              </a:ext>
            </a:extLst>
          </p:cNvPr>
          <p:cNvSpPr/>
          <p:nvPr/>
        </p:nvSpPr>
        <p:spPr>
          <a:xfrm>
            <a:off x="8046485" y="4632918"/>
            <a:ext cx="2446132" cy="323910"/>
          </a:xfrm>
          <a:prstGeom prst="rect">
            <a:avLst/>
          </a:prstGeom>
          <a:solidFill>
            <a:srgbClr val="FEE69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Metadata formats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B680343-F667-B635-447D-E8A09F1C6E94}"/>
              </a:ext>
            </a:extLst>
          </p:cNvPr>
          <p:cNvSpPr/>
          <p:nvPr/>
        </p:nvSpPr>
        <p:spPr>
          <a:xfrm>
            <a:off x="8043399" y="5027234"/>
            <a:ext cx="2446132" cy="323910"/>
          </a:xfrm>
          <a:prstGeom prst="rect">
            <a:avLst/>
          </a:prstGeom>
          <a:solidFill>
            <a:srgbClr val="FEE69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Video codecs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B5C5997-DEE9-8E81-DC90-9DE2DF7B1D1B}"/>
              </a:ext>
            </a:extLst>
          </p:cNvPr>
          <p:cNvSpPr/>
          <p:nvPr/>
        </p:nvSpPr>
        <p:spPr>
          <a:xfrm>
            <a:off x="8043399" y="5409587"/>
            <a:ext cx="2446132" cy="323910"/>
          </a:xfrm>
          <a:prstGeom prst="rect">
            <a:avLst/>
          </a:prstGeom>
          <a:solidFill>
            <a:srgbClr val="FEE69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Audio codecs</a:t>
            </a: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C3F8910F-C5D9-2F76-F7F4-1DBE6F1D7550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10192785" y="2869618"/>
            <a:ext cx="1026628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E7916C5B-E471-5D39-F508-AB66DB80F747}"/>
              </a:ext>
            </a:extLst>
          </p:cNvPr>
          <p:cNvCxnSpPr>
            <a:cxnSpLocks/>
          </p:cNvCxnSpPr>
          <p:nvPr/>
        </p:nvCxnSpPr>
        <p:spPr>
          <a:xfrm>
            <a:off x="10614187" y="4694145"/>
            <a:ext cx="60522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>
            <a:extLst>
              <a:ext uri="{FF2B5EF4-FFF2-40B4-BE49-F238E27FC236}">
                <a16:creationId xmlns:a16="http://schemas.microsoft.com/office/drawing/2014/main" id="{81A91BEA-C8AE-4C70-F2C8-28ECE018935A}"/>
              </a:ext>
            </a:extLst>
          </p:cNvPr>
          <p:cNvSpPr txBox="1"/>
          <p:nvPr/>
        </p:nvSpPr>
        <p:spPr>
          <a:xfrm>
            <a:off x="10551662" y="2580762"/>
            <a:ext cx="4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IF-5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0F14D9F-95C9-001B-F63A-9B66BA6099D6}"/>
              </a:ext>
            </a:extLst>
          </p:cNvPr>
          <p:cNvSpPr txBox="1"/>
          <p:nvPr/>
        </p:nvSpPr>
        <p:spPr>
          <a:xfrm>
            <a:off x="10637555" y="4447195"/>
            <a:ext cx="4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IF-4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318BC2DA-83D0-526B-5D60-5A957F04A250}"/>
              </a:ext>
            </a:extLst>
          </p:cNvPr>
          <p:cNvCxnSpPr>
            <a:cxnSpLocks/>
            <a:stCxn id="33" idx="4"/>
            <a:endCxn id="34" idx="0"/>
          </p:cNvCxnSpPr>
          <p:nvPr/>
        </p:nvCxnSpPr>
        <p:spPr>
          <a:xfrm>
            <a:off x="6505770" y="1342219"/>
            <a:ext cx="0" cy="205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BFE54139-09BF-BF08-708B-DE2455B434C9}"/>
              </a:ext>
            </a:extLst>
          </p:cNvPr>
          <p:cNvCxnSpPr>
            <a:cxnSpLocks/>
          </p:cNvCxnSpPr>
          <p:nvPr/>
        </p:nvCxnSpPr>
        <p:spPr>
          <a:xfrm>
            <a:off x="9582710" y="1740869"/>
            <a:ext cx="162177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B96A0527-A02D-FD98-C1B2-347801E56B35}"/>
              </a:ext>
            </a:extLst>
          </p:cNvPr>
          <p:cNvSpPr txBox="1"/>
          <p:nvPr/>
        </p:nvSpPr>
        <p:spPr>
          <a:xfrm>
            <a:off x="10510307" y="1452243"/>
            <a:ext cx="4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IF-8</a:t>
            </a: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543EA6CD-55D5-0128-6E5F-8504C0B6E82B}"/>
              </a:ext>
            </a:extLst>
          </p:cNvPr>
          <p:cNvCxnSpPr>
            <a:cxnSpLocks/>
          </p:cNvCxnSpPr>
          <p:nvPr/>
        </p:nvCxnSpPr>
        <p:spPr>
          <a:xfrm>
            <a:off x="6762795" y="1922250"/>
            <a:ext cx="0" cy="2294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ZoneTexte 75">
            <a:extLst>
              <a:ext uri="{FF2B5EF4-FFF2-40B4-BE49-F238E27FC236}">
                <a16:creationId xmlns:a16="http://schemas.microsoft.com/office/drawing/2014/main" id="{599B884F-81A7-B5ED-3AD0-5AE5E3AA2611}"/>
              </a:ext>
            </a:extLst>
          </p:cNvPr>
          <p:cNvSpPr txBox="1"/>
          <p:nvPr/>
        </p:nvSpPr>
        <p:spPr>
          <a:xfrm>
            <a:off x="6750670" y="2131630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IF-10</a:t>
            </a:r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3E62390A-9F69-8049-69C6-5C71FA559403}"/>
              </a:ext>
            </a:extLst>
          </p:cNvPr>
          <p:cNvSpPr/>
          <p:nvPr/>
        </p:nvSpPr>
        <p:spPr>
          <a:xfrm>
            <a:off x="7968310" y="3816119"/>
            <a:ext cx="843699" cy="227919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API-7</a:t>
            </a:r>
            <a:endParaRPr lang="en-US" sz="700" dirty="0">
              <a:solidFill>
                <a:sysClr val="windowText" lastClr="000000"/>
              </a:solidFill>
            </a:endParaRPr>
          </a:p>
        </p:txBody>
      </p: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5EA31C27-F1DE-2ECE-9D9E-38303D67FBDE}"/>
              </a:ext>
            </a:extLst>
          </p:cNvPr>
          <p:cNvCxnSpPr>
            <a:cxnSpLocks/>
          </p:cNvCxnSpPr>
          <p:nvPr/>
        </p:nvCxnSpPr>
        <p:spPr>
          <a:xfrm>
            <a:off x="8267148" y="1909654"/>
            <a:ext cx="0" cy="18828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1518EBC6-DB21-E30B-1BA1-B32A9ACAF8FA}"/>
              </a:ext>
            </a:extLst>
          </p:cNvPr>
          <p:cNvCxnSpPr>
            <a:cxnSpLocks/>
          </p:cNvCxnSpPr>
          <p:nvPr/>
        </p:nvCxnSpPr>
        <p:spPr>
          <a:xfrm>
            <a:off x="8523981" y="3268961"/>
            <a:ext cx="0" cy="5471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>
            <a:extLst>
              <a:ext uri="{FF2B5EF4-FFF2-40B4-BE49-F238E27FC236}">
                <a16:creationId xmlns:a16="http://schemas.microsoft.com/office/drawing/2014/main" id="{C1F8543C-DB4B-00F6-60D7-783EB2659279}"/>
              </a:ext>
            </a:extLst>
          </p:cNvPr>
          <p:cNvSpPr txBox="1"/>
          <p:nvPr/>
        </p:nvSpPr>
        <p:spPr>
          <a:xfrm>
            <a:off x="7856940" y="2139821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IF-7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400EB86D-0F96-B628-7B90-D716FCACB443}"/>
              </a:ext>
            </a:extLst>
          </p:cNvPr>
          <p:cNvSpPr txBox="1"/>
          <p:nvPr/>
        </p:nvSpPr>
        <p:spPr>
          <a:xfrm>
            <a:off x="8491123" y="3485359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IF-7</a:t>
            </a:r>
          </a:p>
        </p:txBody>
      </p:sp>
      <p:sp>
        <p:nvSpPr>
          <p:cNvPr id="89" name="Ellipse 88">
            <a:extLst>
              <a:ext uri="{FF2B5EF4-FFF2-40B4-BE49-F238E27FC236}">
                <a16:creationId xmlns:a16="http://schemas.microsoft.com/office/drawing/2014/main" id="{2B6D4D57-5921-32FC-F709-92175CC3A83E}"/>
              </a:ext>
            </a:extLst>
          </p:cNvPr>
          <p:cNvSpPr/>
          <p:nvPr/>
        </p:nvSpPr>
        <p:spPr>
          <a:xfrm>
            <a:off x="8859027" y="2355450"/>
            <a:ext cx="681715" cy="227917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API-6</a:t>
            </a:r>
            <a:endParaRPr lang="en-US" sz="700" dirty="0">
              <a:solidFill>
                <a:sysClr val="windowText" lastClr="000000"/>
              </a:solidFill>
            </a:endParaRPr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88D51E30-4483-0308-0594-9F777814EAE5}"/>
              </a:ext>
            </a:extLst>
          </p:cNvPr>
          <p:cNvCxnSpPr>
            <a:cxnSpLocks/>
          </p:cNvCxnSpPr>
          <p:nvPr/>
        </p:nvCxnSpPr>
        <p:spPr>
          <a:xfrm>
            <a:off x="9178932" y="3382920"/>
            <a:ext cx="0" cy="5471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ZoneTexte 90">
            <a:extLst>
              <a:ext uri="{FF2B5EF4-FFF2-40B4-BE49-F238E27FC236}">
                <a16:creationId xmlns:a16="http://schemas.microsoft.com/office/drawing/2014/main" id="{42EF5A57-E3A9-87E9-B156-FE328B34CFF2}"/>
              </a:ext>
            </a:extLst>
          </p:cNvPr>
          <p:cNvSpPr txBox="1"/>
          <p:nvPr/>
        </p:nvSpPr>
        <p:spPr>
          <a:xfrm>
            <a:off x="9164006" y="3478204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IF-6</a:t>
            </a:r>
          </a:p>
        </p:txBody>
      </p: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B221DB33-ECDC-F351-9795-FECDFD0F33E5}"/>
              </a:ext>
            </a:extLst>
          </p:cNvPr>
          <p:cNvCxnSpPr>
            <a:cxnSpLocks/>
          </p:cNvCxnSpPr>
          <p:nvPr/>
        </p:nvCxnSpPr>
        <p:spPr>
          <a:xfrm>
            <a:off x="4772456" y="1922250"/>
            <a:ext cx="0" cy="7388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Texte 93">
            <a:extLst>
              <a:ext uri="{FF2B5EF4-FFF2-40B4-BE49-F238E27FC236}">
                <a16:creationId xmlns:a16="http://schemas.microsoft.com/office/drawing/2014/main" id="{24F2EA7F-4FCF-0AF8-6B13-C84CA9F2352C}"/>
              </a:ext>
            </a:extLst>
          </p:cNvPr>
          <p:cNvSpPr txBox="1"/>
          <p:nvPr/>
        </p:nvSpPr>
        <p:spPr>
          <a:xfrm>
            <a:off x="4804586" y="2274625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IF-2</a:t>
            </a: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1F5E6E61-E11D-73C4-F87C-C9022C2F2099}"/>
              </a:ext>
            </a:extLst>
          </p:cNvPr>
          <p:cNvCxnSpPr>
            <a:cxnSpLocks/>
            <a:stCxn id="37" idx="3"/>
          </p:cNvCxnSpPr>
          <p:nvPr/>
        </p:nvCxnSpPr>
        <p:spPr>
          <a:xfrm flipV="1">
            <a:off x="5901404" y="3117737"/>
            <a:ext cx="1541846" cy="4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ZoneTexte 96">
            <a:extLst>
              <a:ext uri="{FF2B5EF4-FFF2-40B4-BE49-F238E27FC236}">
                <a16:creationId xmlns:a16="http://schemas.microsoft.com/office/drawing/2014/main" id="{96409F8F-56C0-22F1-175F-E3B289F6DA67}"/>
              </a:ext>
            </a:extLst>
          </p:cNvPr>
          <p:cNvSpPr txBox="1"/>
          <p:nvPr/>
        </p:nvSpPr>
        <p:spPr>
          <a:xfrm>
            <a:off x="7041829" y="3346859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IF-3</a:t>
            </a:r>
          </a:p>
        </p:txBody>
      </p: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01D3BF25-3B9A-0759-C3BA-DEC8BD31F167}"/>
              </a:ext>
            </a:extLst>
          </p:cNvPr>
          <p:cNvCxnSpPr>
            <a:cxnSpLocks/>
          </p:cNvCxnSpPr>
          <p:nvPr/>
        </p:nvCxnSpPr>
        <p:spPr>
          <a:xfrm>
            <a:off x="7460533" y="4111099"/>
            <a:ext cx="4582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28EEB3E8-B96E-65C1-AF24-CF1D460AEA23}"/>
              </a:ext>
            </a:extLst>
          </p:cNvPr>
          <p:cNvCxnSpPr>
            <a:cxnSpLocks/>
          </p:cNvCxnSpPr>
          <p:nvPr/>
        </p:nvCxnSpPr>
        <p:spPr>
          <a:xfrm>
            <a:off x="7460533" y="3117737"/>
            <a:ext cx="0" cy="99793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0A89B00F-DAEB-EE22-BDF6-5DC459C1636B}"/>
              </a:ext>
            </a:extLst>
          </p:cNvPr>
          <p:cNvSpPr/>
          <p:nvPr/>
        </p:nvSpPr>
        <p:spPr>
          <a:xfrm>
            <a:off x="1937719" y="5291001"/>
            <a:ext cx="893972" cy="467809"/>
          </a:xfrm>
          <a:prstGeom prst="rect">
            <a:avLst/>
          </a:prstGeom>
          <a:solidFill>
            <a:srgbClr val="E6BAB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Audio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Subsystem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DA87DE6-969A-2323-127D-0313481F7071}"/>
              </a:ext>
            </a:extLst>
          </p:cNvPr>
          <p:cNvSpPr/>
          <p:nvPr/>
        </p:nvSpPr>
        <p:spPr>
          <a:xfrm>
            <a:off x="1898806" y="4447195"/>
            <a:ext cx="971350" cy="467809"/>
          </a:xfrm>
          <a:prstGeom prst="rect">
            <a:avLst/>
          </a:prstGeom>
          <a:solidFill>
            <a:srgbClr val="E6BAB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Composition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00CA2516-7202-03A6-F322-6A7E598BC51A}"/>
              </a:ext>
            </a:extLst>
          </p:cNvPr>
          <p:cNvSpPr/>
          <p:nvPr/>
        </p:nvSpPr>
        <p:spPr>
          <a:xfrm>
            <a:off x="1898806" y="2516734"/>
            <a:ext cx="971350" cy="792317"/>
          </a:xfrm>
          <a:prstGeom prst="rect">
            <a:avLst/>
          </a:prstGeom>
          <a:solidFill>
            <a:srgbClr val="E6BAB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Runtime functions (tracking, SLAM…)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FA3A3A4E-B36D-E8AC-6E5F-2F15266BD8AF}"/>
              </a:ext>
            </a:extLst>
          </p:cNvPr>
          <p:cNvSpPr txBox="1"/>
          <p:nvPr/>
        </p:nvSpPr>
        <p:spPr>
          <a:xfrm>
            <a:off x="1826187" y="6260419"/>
            <a:ext cx="1148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Microphones</a:t>
            </a:r>
            <a:endParaRPr lang="en-US" dirty="0"/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24767D16-A843-A7E6-7547-CA694B1AB612}"/>
              </a:ext>
            </a:extLst>
          </p:cNvPr>
          <p:cNvSpPr txBox="1"/>
          <p:nvPr/>
        </p:nvSpPr>
        <p:spPr>
          <a:xfrm>
            <a:off x="331056" y="5371015"/>
            <a:ext cx="833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Speakers</a:t>
            </a:r>
            <a:endParaRPr lang="en-US" dirty="0"/>
          </a:p>
        </p:txBody>
      </p:sp>
      <p:sp>
        <p:nvSpPr>
          <p:cNvPr id="149" name="ZoneTexte 148">
            <a:extLst>
              <a:ext uri="{FF2B5EF4-FFF2-40B4-BE49-F238E27FC236}">
                <a16:creationId xmlns:a16="http://schemas.microsoft.com/office/drawing/2014/main" id="{EAF8CCB9-2CFC-2367-715C-4518F5CCEB9C}"/>
              </a:ext>
            </a:extLst>
          </p:cNvPr>
          <p:cNvSpPr txBox="1"/>
          <p:nvPr/>
        </p:nvSpPr>
        <p:spPr>
          <a:xfrm>
            <a:off x="308217" y="3736261"/>
            <a:ext cx="888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Actuators</a:t>
            </a:r>
            <a:endParaRPr lang="en-US" dirty="0"/>
          </a:p>
        </p:txBody>
      </p:sp>
      <p:sp>
        <p:nvSpPr>
          <p:cNvPr id="150" name="ZoneTexte 149">
            <a:extLst>
              <a:ext uri="{FF2B5EF4-FFF2-40B4-BE49-F238E27FC236}">
                <a16:creationId xmlns:a16="http://schemas.microsoft.com/office/drawing/2014/main" id="{D2509B2D-E998-DFA3-3B17-71C2C606C869}"/>
              </a:ext>
            </a:extLst>
          </p:cNvPr>
          <p:cNvSpPr txBox="1"/>
          <p:nvPr/>
        </p:nvSpPr>
        <p:spPr>
          <a:xfrm>
            <a:off x="6031119" y="917491"/>
            <a:ext cx="949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User input</a:t>
            </a:r>
            <a:endParaRPr lang="en-US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AFF3EA1-92FF-0F09-6186-E9003BBDE180}"/>
              </a:ext>
            </a:extLst>
          </p:cNvPr>
          <p:cNvCxnSpPr>
            <a:cxnSpLocks/>
          </p:cNvCxnSpPr>
          <p:nvPr/>
        </p:nvCxnSpPr>
        <p:spPr>
          <a:xfrm flipH="1">
            <a:off x="3077515" y="2938025"/>
            <a:ext cx="92229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0E92423C-C91E-DEB7-DBAF-3A364090D892}"/>
              </a:ext>
            </a:extLst>
          </p:cNvPr>
          <p:cNvSpPr txBox="1"/>
          <p:nvPr/>
        </p:nvSpPr>
        <p:spPr>
          <a:xfrm>
            <a:off x="3359497" y="2947149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IF-1b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DE4B82EC-03AD-8127-7BCE-5AB2FF497B27}"/>
              </a:ext>
            </a:extLst>
          </p:cNvPr>
          <p:cNvSpPr txBox="1"/>
          <p:nvPr/>
        </p:nvSpPr>
        <p:spPr>
          <a:xfrm>
            <a:off x="3157404" y="5094016"/>
            <a:ext cx="484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IF-1c</a:t>
            </a: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D8A8F4B4-1674-701C-77B9-F2748B34AB40}"/>
              </a:ext>
            </a:extLst>
          </p:cNvPr>
          <p:cNvCxnSpPr>
            <a:cxnSpLocks/>
          </p:cNvCxnSpPr>
          <p:nvPr/>
        </p:nvCxnSpPr>
        <p:spPr>
          <a:xfrm>
            <a:off x="3077515" y="5340518"/>
            <a:ext cx="74886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CE3EA484-1DED-E8AC-12E3-3EF2D0A15F42}"/>
              </a:ext>
            </a:extLst>
          </p:cNvPr>
          <p:cNvCxnSpPr>
            <a:cxnSpLocks/>
            <a:stCxn id="35" idx="3"/>
          </p:cNvCxnSpPr>
          <p:nvPr/>
        </p:nvCxnSpPr>
        <p:spPr>
          <a:xfrm flipV="1">
            <a:off x="7350686" y="5018569"/>
            <a:ext cx="590577" cy="31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>
            <a:extLst>
              <a:ext uri="{FF2B5EF4-FFF2-40B4-BE49-F238E27FC236}">
                <a16:creationId xmlns:a16="http://schemas.microsoft.com/office/drawing/2014/main" id="{8A266EEB-ADEC-5A06-5003-A4393D2A336B}"/>
              </a:ext>
            </a:extLst>
          </p:cNvPr>
          <p:cNvSpPr txBox="1"/>
          <p:nvPr/>
        </p:nvSpPr>
        <p:spPr>
          <a:xfrm>
            <a:off x="7405608" y="5041970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IF-9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5BAAF5C-01DD-0C55-C7BA-AD9634B2B793}"/>
              </a:ext>
            </a:extLst>
          </p:cNvPr>
          <p:cNvCxnSpPr>
            <a:cxnSpLocks/>
          </p:cNvCxnSpPr>
          <p:nvPr/>
        </p:nvCxnSpPr>
        <p:spPr>
          <a:xfrm flipH="1">
            <a:off x="3065173" y="2606484"/>
            <a:ext cx="66245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CE47C42-A053-9069-240F-2AFA5284187D}"/>
              </a:ext>
            </a:extLst>
          </p:cNvPr>
          <p:cNvCxnSpPr>
            <a:cxnSpLocks/>
          </p:cNvCxnSpPr>
          <p:nvPr/>
        </p:nvCxnSpPr>
        <p:spPr>
          <a:xfrm>
            <a:off x="3735281" y="1950159"/>
            <a:ext cx="0" cy="6563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C5550F4E-2601-127F-DD76-6888A098D55D}"/>
              </a:ext>
            </a:extLst>
          </p:cNvPr>
          <p:cNvSpPr txBox="1"/>
          <p:nvPr/>
        </p:nvSpPr>
        <p:spPr>
          <a:xfrm>
            <a:off x="3148268" y="2339956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IF-1a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CC6C1B7B-7319-9DCF-6C77-32B773D7414C}"/>
              </a:ext>
            </a:extLst>
          </p:cNvPr>
          <p:cNvSpPr/>
          <p:nvPr/>
        </p:nvSpPr>
        <p:spPr>
          <a:xfrm>
            <a:off x="4350607" y="2612129"/>
            <a:ext cx="843699" cy="227919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API-2</a:t>
            </a:r>
            <a:endParaRPr lang="en-US" sz="700" dirty="0">
              <a:solidFill>
                <a:sysClr val="windowText" lastClr="000000"/>
              </a:solidFill>
            </a:endParaRPr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BC622CAD-0A04-AAC2-6964-0B8047DBBB6D}"/>
              </a:ext>
            </a:extLst>
          </p:cNvPr>
          <p:cNvSpPr/>
          <p:nvPr/>
        </p:nvSpPr>
        <p:spPr>
          <a:xfrm>
            <a:off x="8837321" y="3155003"/>
            <a:ext cx="681715" cy="227917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API-6</a:t>
            </a:r>
            <a:endParaRPr lang="en-US" sz="700" dirty="0">
              <a:solidFill>
                <a:sysClr val="windowText" lastClr="000000"/>
              </a:solidFill>
            </a:endParaRPr>
          </a:p>
        </p:txBody>
      </p: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59C0B6A9-7A53-C619-FE10-B8E6581C1A39}"/>
              </a:ext>
            </a:extLst>
          </p:cNvPr>
          <p:cNvCxnSpPr>
            <a:cxnSpLocks/>
          </p:cNvCxnSpPr>
          <p:nvPr/>
        </p:nvCxnSpPr>
        <p:spPr>
          <a:xfrm>
            <a:off x="9186552" y="1922250"/>
            <a:ext cx="0" cy="41770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ZoneTexte 98">
            <a:extLst>
              <a:ext uri="{FF2B5EF4-FFF2-40B4-BE49-F238E27FC236}">
                <a16:creationId xmlns:a16="http://schemas.microsoft.com/office/drawing/2014/main" id="{52DC8B69-C69D-6E71-D1AC-209E7B406E5D}"/>
              </a:ext>
            </a:extLst>
          </p:cNvPr>
          <p:cNvSpPr txBox="1"/>
          <p:nvPr/>
        </p:nvSpPr>
        <p:spPr>
          <a:xfrm>
            <a:off x="9259878" y="2005645"/>
            <a:ext cx="418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IF-6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781B8AAF-D948-23B2-9348-1DB8F3C18BE1}"/>
              </a:ext>
            </a:extLst>
          </p:cNvPr>
          <p:cNvSpPr/>
          <p:nvPr/>
        </p:nvSpPr>
        <p:spPr>
          <a:xfrm rot="16200000">
            <a:off x="1212369" y="3834804"/>
            <a:ext cx="3627992" cy="16939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API-1</a:t>
            </a:r>
            <a:endParaRPr lang="en-US" sz="7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68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75</Words>
  <Application>Microsoft Macintosh PowerPoint</Application>
  <PresentationFormat>Grand écran</PresentationFormat>
  <Paragraphs>46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Teniou Gilles</dc:creator>
  <cp:lastModifiedBy>Teniou Gilles</cp:lastModifiedBy>
  <cp:revision>8</cp:revision>
  <dcterms:created xsi:type="dcterms:W3CDTF">2023-04-03T15:54:39Z</dcterms:created>
  <dcterms:modified xsi:type="dcterms:W3CDTF">2023-04-17T18:10:04Z</dcterms:modified>
</cp:coreProperties>
</file>