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780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7C1ACD-2916-48F4-A373-584626772C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31CFEA9-2D05-496D-BE64-23800DD5F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7482C7-CE53-43E5-9F3E-B2F42BF5C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C15B56-6400-491A-989C-71751F07F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AD9D3E-281C-437A-B542-8DB9329C3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720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DAB66B-CC2E-41EB-BD16-EBF85C122A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A6F9592-0FB7-4A3E-997E-CCF9FA1E9E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AFF6CB5-9996-44D7-AAF7-2835FD7BB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99C9DF-6999-4FCB-830E-3D3A37EE23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EC3F86-8898-4C04-9D76-2781A3486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52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1B6A5C9-2700-4F89-85AC-78D3666EA24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2AE5A72-6566-45DD-858A-D4E32C0A6B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151BBC-57D9-4F4D-AAC7-56E91D8895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6BB80F-8EF1-4EED-9792-298D20F41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5ACFCF7-4BEF-4D9B-BF6B-194517D2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690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EEFBF8-69CC-4ABA-84F1-2EF3ADDE7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52E4810-DFD9-44C7-A8DB-42F79247D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3EE29BD-7FA7-4982-BCD5-9A08C5E36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9BAA791-EF4F-4A90-86E4-CDF48BE49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214E04-2EE6-42B3-AE06-B9BBDC95D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27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D656AB-DE5E-401F-AEE7-B9A7C4628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2A03B8-BD82-4415-BE96-D4560625B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3DC37F-A169-4135-8323-B3CF085ADD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598389-45BF-447A-B886-2030316F0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A31B75-D69F-472F-A423-3C3AF142A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097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0BB810-7E4F-4E3D-AAE4-922E987BD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6C3EF9-2EE3-4273-999B-D1D59AF013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F424E0A-1FC9-4636-8ED0-3173951050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2F7FEAF-58A4-4228-A4DC-C4313216C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CF29AB3-FCA4-4D95-808B-27E7CBFB9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67D8E7D-5B7E-4628-B36A-1E6C1B4C7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9530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D98FFA-A2A8-4C24-BFAC-860A5E2F1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C89AF0-F995-4B05-875B-FA1E27DFE87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1DCD038-12A4-4BE9-A302-D7D3211EB4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B627A71-A0A9-4656-81ED-6F49959A36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11DDDAA-93ED-4F33-BB5A-8A90FD659E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6F43827F-8FEA-422D-8C2A-7D7529DC9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611E0A5-A223-421E-830D-E8C4EBAEC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DB0EFA4-956D-4384-BE75-A6782F33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616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44DD0C-A625-4EE1-A228-2C1CF327F1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BC15D79-B38E-45C6-9407-E28C7C067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B0747CF-487B-4E4F-BA24-FB3C49D1C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C97B834-9097-4734-A23E-1757F0375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22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8C66EF7-3009-435D-96A8-0E6F23C41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A5B164B-9447-4A07-95A6-B1C4E1DE5A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BB409E9-460E-4CA1-8E56-9D418FE86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245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87F05F-05BD-4B38-A1F3-2FBE74DEE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FD76FB9-029F-4C17-A60B-AF5BB837F7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F233DC4F-5607-4444-9088-662A7D85F6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0D52663-9974-434F-85EA-170E321A9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34144BA-097A-4604-9C6D-E4A86C408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94EB588-4617-44C6-97D9-70A04EE15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427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4C55D8-B507-429C-A9C6-6F1850A468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8D74225-013A-4569-952D-6AC165E52A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911ADC3-7ACE-4392-A8BF-8E2FE50AA8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E0687AD-7BDA-4040-8F56-F150954C1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6B715E5-B9B3-4433-BE36-B81F4E0CE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D5631FF-58ED-45DF-9ADB-29274DC98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8971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7C20145-CE92-4DBD-A65A-0A0D44FF0C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45FDDA-C10B-4175-8D54-E9E809683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6D2E01-BA1B-4107-9F5C-6C7AA7852F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A21E5-C9B7-49D7-8FE8-6E495AFFDBDC}" type="datetimeFigureOut">
              <a:rPr lang="zh-CN" altLang="en-US" smtClean="0"/>
              <a:t>2022/8/11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1CF4594-48ED-4BDF-BA35-353E8A05BE4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A9D50C-0B4B-4C44-A45F-39E9F7CE28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8FDDD7-18A6-4A0F-B4F6-81088C501D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41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056350A-C781-47F9-83EE-80DEC24D6D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1120"/>
            <a:ext cx="118844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6660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7416D32-FEF4-4BB9-A8BF-59A71CE4EB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1280" y="272857"/>
            <a:ext cx="12192000" cy="605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548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2D4F572-18A2-4567-9F83-5896305F82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2" y="0"/>
            <a:ext cx="12119898" cy="66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712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Bin 王宾</dc:creator>
  <cp:lastModifiedBy>Wang Bin 王宾</cp:lastModifiedBy>
  <cp:revision>2</cp:revision>
  <dcterms:created xsi:type="dcterms:W3CDTF">2022-08-11T14:08:34Z</dcterms:created>
  <dcterms:modified xsi:type="dcterms:W3CDTF">2022-08-11T14:11:32Z</dcterms:modified>
</cp:coreProperties>
</file>