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49A11-4F66-F444-8327-36A05024B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8825FE-76CE-C547-B7BA-EECB67EA7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7E364-92ED-AC49-878F-6ABB0A5AD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E7325-9BCB-064B-AD50-7DD8002FA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BC5B2-582F-9B44-9108-96253C52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0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64977-523B-D64F-89B6-5BB3B4A66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0B7CCD-D216-2549-8702-822D35A26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07056-720D-104D-89D0-47CA9D808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238E1-82AB-D840-8354-0895E200B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2218B-F7C6-1A43-80AD-D3CBE5F4A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0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AA3562-8E0E-2C40-A085-ED9BA37E1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2DE75F-F29A-E04C-87B1-506A50E4B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F518E-C542-3D4C-BBB1-9F3EA1A4F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1ACBD-AB78-9D45-BDCC-B52835E63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06E3D-1986-D148-A640-C1C4C7C59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FCFB1-C56F-4B45-8C71-3BE01E18E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4366B-F41F-FE4D-B9C3-C50EC4DF5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AE5E8-E78B-B843-9A70-03BEFD17F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0CB0A-4328-A14F-9C13-5423C0A5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B7B7D-6310-1A4C-A705-42596E31B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9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44CC-6A98-C648-BD4E-2CD1CDC73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49332E-A105-9A4A-8846-2025783E9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FBE8B-D4B1-B64C-9934-09CAFCB85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4399C-48E6-BE45-8387-8078B2A8B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FCB3E-94B9-E84A-8871-3739F5261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1649-32E9-8344-B82C-AC53F1C67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5551D-60D5-454E-AFD5-486C66587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04199-EA48-2D4F-BA59-95F64287E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04738-18D1-4443-A53E-507C9770F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041BA-FDE6-074F-A403-E20F66D34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11E12-AB59-AC43-B7E5-A9BB9ABDA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8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26347-DF6C-9E47-9F40-81161DA28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ADF6B-AA7D-474B-88F9-8846ACC12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B903DD-A9C7-9C4C-9D1D-915207BA8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160E51-6377-3C4E-972A-E0D1E42B24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363299-2191-1944-B705-B9B8171783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356F0C-FB6A-0D4F-8460-DC8DFCA9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E064A2-5ADB-5741-86C3-14876F15E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BB8E07-891A-344D-81DD-03FFB5AB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39E37-028A-B748-B171-5BF9C897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F381A3-ED51-4040-8555-0C452E3B8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252F1-36F2-1C44-8AB5-9654DDED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7D2B24-3BD2-B345-8602-7444BA581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7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D768D4-04C9-7144-B845-EF68D6110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8C9833-F5F8-D240-B30D-8020FE832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A5E3D-0384-EB4C-9B6D-CCCEEFE6D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3A232-BB91-CF49-8535-4EB2C97EA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D3A9A-B5DD-8141-93E0-B57184CB0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11D07-5CAE-9D4E-8BAF-3ECDAA3D9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B87C7-C71E-0547-8469-A1E36EBE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13A97-AE2B-734F-AC06-279672FFD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0A12D-6C3E-F14C-9B30-97E5E6493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610A8-BEBA-C44D-A1B2-142D1B760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AF5777-3AB5-DE45-A925-8C97396069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A3134-132A-274E-BBA8-1C820CD53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A9506-24C1-3249-83A9-2CCEFB14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47961-F59D-2B44-8261-F2E18A193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901D6-A7BA-4C48-B3D2-FFC920C0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1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71EA4F-D25D-AE40-BF22-C60A56BED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8C63F-AB2E-FC48-8A04-CB6F2B78E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B2446-A0DB-D44B-8DED-CFCAB4CD1E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55F23-54AA-2E46-94E2-60FA405175E8}" type="datetimeFigureOut">
              <a:rPr lang="en-US" smtClean="0"/>
              <a:t>10/13/21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C6E29-F752-E34E-B8AB-B5E00FE577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DEDD4-F031-B04F-B2E0-6922ED14E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94460-AD0B-2A42-8AA9-6C9314791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6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708D5-C91A-8B4F-90A5-3AF16B11C9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AMWA / VSF / JT-NM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46149C-16CD-3E42-83BA-19571E9BB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Brad Gilmer</a:t>
            </a:r>
          </a:p>
          <a:p>
            <a:r>
              <a:rPr lang="en-US" dirty="0" err="1"/>
              <a:t>InterSDO</a:t>
            </a:r>
            <a:r>
              <a:rPr lang="en-US" dirty="0"/>
              <a:t> Meeting</a:t>
            </a:r>
          </a:p>
          <a:p>
            <a:r>
              <a:rPr lang="en-US" dirty="0"/>
              <a:t>October 13, 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2A7EFC-9927-6048-9547-06C3FC8EC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412" y="5676647"/>
            <a:ext cx="3330685" cy="7591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CA65EB-A5B4-7745-8459-C2804701A2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5317" y="5462103"/>
            <a:ext cx="2341366" cy="11882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7807E5-5E81-1048-8892-98D5AB87F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3654" y="5257800"/>
            <a:ext cx="1558863" cy="1752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705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F87DD-DCAC-4347-A508-8B32F235B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AMWA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EE5E0-D187-914D-B3C7-60BE69FCF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Networked Media Open Specifications (NMOS)</a:t>
            </a:r>
          </a:p>
          <a:p>
            <a:r>
              <a:rPr lang="en-US" dirty="0"/>
              <a:t>Published Security Specifications for NMOS APIs</a:t>
            </a:r>
          </a:p>
          <a:p>
            <a:r>
              <a:rPr lang="en-US" dirty="0"/>
              <a:t>Improving automated test tools</a:t>
            </a:r>
          </a:p>
          <a:p>
            <a:r>
              <a:rPr lang="en-US" dirty="0"/>
              <a:t>Adding support for compressed streams (JPEG XS)</a:t>
            </a:r>
          </a:p>
          <a:p>
            <a:r>
              <a:rPr lang="en-US" dirty="0"/>
              <a:t>Modeling of media devices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AMWA Incubator</a:t>
            </a:r>
          </a:p>
          <a:p>
            <a:r>
              <a:rPr lang="en-US" dirty="0"/>
              <a:t>Looking into control of media streams in the cloud with NMOS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C64D69-F2E6-6C48-9264-CAE8C2FEE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9740" y="365125"/>
            <a:ext cx="3343382" cy="194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995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FFBD5-7EAF-2749-94B8-3D35E3FC2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61FC8-5EE0-8E43-A076-CC9260A70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RIST</a:t>
            </a:r>
          </a:p>
          <a:p>
            <a:r>
              <a:rPr lang="en-US" dirty="0"/>
              <a:t>Near publication of advanced profile including security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JPEG XS Transport Specifications Published</a:t>
            </a:r>
          </a:p>
          <a:p>
            <a:r>
              <a:rPr lang="en-US" dirty="0"/>
              <a:t>Transport of JPEG XS Video in MPEG2-TS over IP (TR-07)</a:t>
            </a:r>
          </a:p>
          <a:p>
            <a:r>
              <a:rPr lang="en-US" dirty="0"/>
              <a:t>Transport of JPEG XS Video in ST 2110-22 (TR-08)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Ground-to-cloud, Cloud-to-cloud, Cloud-to-ground (GCCG) and 2110 over WAN Groups</a:t>
            </a:r>
          </a:p>
          <a:p>
            <a:r>
              <a:rPr lang="en-US" dirty="0"/>
              <a:t>Working on professional media exchange in cloud environments and sharing of content between facilities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68DE34-B8CE-DE40-A440-F5DFAD225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9367" y="681037"/>
            <a:ext cx="2341366" cy="118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53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EF76-EEA2-BC4D-97B4-7FFFDBC8D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JT-NM (Joint Task Force on Networked Media)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DDF84-8FC1-B34F-B76F-89DB21F90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“The most important organization no one has ever heard of” (in the broadcast media space) – Richard Friedel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Coordinating group between AES, AMWA, EBU, SMPTE and VSF.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Planning a face-to-face “JT-NM Tested” workshop for Spring of 2021.</a:t>
            </a:r>
          </a:p>
          <a:p>
            <a:r>
              <a:rPr lang="en-US" dirty="0"/>
              <a:t>Assess SMPTE ST 2110/NMOS ecosystem implementations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DFEFE5-DC74-2749-B3C9-92038B007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3191" y="4635989"/>
            <a:ext cx="1976063" cy="222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953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188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AMWA / VSF / JT-NM Update</vt:lpstr>
      <vt:lpstr>AMWA</vt:lpstr>
      <vt:lpstr>VSF</vt:lpstr>
      <vt:lpstr>JT-NM (Joint Task Force on Networked Media)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AMWA / VSF / JT-NM Update</dc:title>
  <dc:creator>brad gilmer</dc:creator>
  <cp:lastModifiedBy>brad gilmer</cp:lastModifiedBy>
  <cp:revision>5</cp:revision>
  <dcterms:created xsi:type="dcterms:W3CDTF">2021-10-13T12:49:16Z</dcterms:created>
  <dcterms:modified xsi:type="dcterms:W3CDTF">2021-10-13T13:15:16Z</dcterms:modified>
</cp:coreProperties>
</file>