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746" r:id="rId5"/>
    <p:sldMasterId id="2147483764" r:id="rId6"/>
  </p:sldMasterIdLst>
  <p:notesMasterIdLst>
    <p:notesMasterId r:id="rId15"/>
  </p:notesMasterIdLst>
  <p:handoutMasterIdLst>
    <p:handoutMasterId r:id="rId16"/>
  </p:handoutMasterIdLst>
  <p:sldIdLst>
    <p:sldId id="507" r:id="rId7"/>
    <p:sldId id="508" r:id="rId8"/>
    <p:sldId id="509" r:id="rId9"/>
    <p:sldId id="510" r:id="rId10"/>
    <p:sldId id="511" r:id="rId11"/>
    <p:sldId id="512" r:id="rId12"/>
    <p:sldId id="513" r:id="rId13"/>
    <p:sldId id="514" r:id="rId14"/>
  </p:sldIdLst>
  <p:sldSz cx="12192000" cy="6858000"/>
  <p:notesSz cx="7315200" cy="12344400"/>
  <p:embeddedFontLst>
    <p:embeddedFont>
      <p:font typeface="Cambria" panose="02040503050406030204" pitchFamily="18" charset="0"/>
      <p:regular r:id="rId17"/>
      <p:bold r:id="rId18"/>
      <p:italic r:id="rId19"/>
      <p:boldItalic r:id="rId20"/>
    </p:embeddedFont>
    <p:embeddedFont>
      <p:font typeface="Microsoft Sans Serif" panose="020B0604020202020204" pitchFamily="34" charset="0"/>
      <p:regular r:id="rId21"/>
    </p:embeddedFont>
    <p:embeddedFont>
      <p:font typeface="Qualcomm Office Bold" panose="020B0803030202060203" pitchFamily="34" charset="0"/>
      <p:bold r:id="rId22"/>
      <p:boldItalic r:id="rId23"/>
    </p:embeddedFont>
    <p:embeddedFont>
      <p:font typeface="Qualcomm Office Light" panose="020B0303030202060203" pitchFamily="34" charset="0"/>
      <p:regular r:id="rId24"/>
      <p:italic r:id="rId25"/>
    </p:embeddedFont>
    <p:embeddedFont>
      <p:font typeface="Qualcomm Office Regular" panose="020B0503030202060203" pitchFamily="34" charset="0"/>
      <p:regular r:id="rId26"/>
      <p:italic r:id="rId27"/>
    </p:embeddedFont>
    <p:embeddedFont>
      <p:font typeface="Tahoma" panose="020B0604030504040204" pitchFamily="34" charset="0"/>
      <p:regular r:id="rId28"/>
      <p:bold r:id="rId29"/>
    </p:embeddedFont>
    <p:embeddedFont>
      <p:font typeface="Tw Cen MT" panose="020B0602020104020603" pitchFamily="34" charset="0"/>
      <p:regular r:id="rId30"/>
      <p:bold r:id="rId31"/>
      <p:italic r:id="rId32"/>
      <p:boldItalic r:id="rId33"/>
    </p:embeddedFont>
    <p:embeddedFont>
      <p:font typeface="Tw Cen MT Condensed" panose="020B0606020104020203" pitchFamily="34" charset="0"/>
      <p:regular r:id="rId34"/>
      <p:bold r:id="rId35"/>
    </p:embeddedFont>
    <p:embeddedFont>
      <p:font typeface="Wingdings 3" panose="05040102010807070707" pitchFamily="18" charset="2"/>
      <p:regular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E95"/>
    <a:srgbClr val="143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90" autoAdjust="0"/>
    <p:restoredTop sz="60304" autoAdjust="0"/>
  </p:normalViewPr>
  <p:slideViewPr>
    <p:cSldViewPr snapToGrid="0">
      <p:cViewPr varScale="1">
        <p:scale>
          <a:sx n="65" d="100"/>
          <a:sy n="65" d="100"/>
        </p:scale>
        <p:origin x="168" y="6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50" d="100"/>
          <a:sy n="50" d="100"/>
        </p:scale>
        <p:origin x="3516" y="6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font" Target="fonts/font2.fntdata"/><Relationship Id="rId26" Type="http://schemas.openxmlformats.org/officeDocument/2006/relationships/font" Target="fonts/font10.fntdata"/><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5.fntdata"/><Relationship Id="rId34" Type="http://schemas.openxmlformats.org/officeDocument/2006/relationships/font" Target="fonts/font18.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font" Target="fonts/font17.fntdata"/><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font" Target="fonts/font8.fntdata"/><Relationship Id="rId32" Type="http://schemas.openxmlformats.org/officeDocument/2006/relationships/font" Target="fonts/font1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font" Target="fonts/font20.fntdata"/><Relationship Id="rId10" Type="http://schemas.openxmlformats.org/officeDocument/2006/relationships/slide" Target="slides/slide4.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font" Target="fonts/font19.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FBC3CB-8E87-4C12-A62A-DA4A4B432D7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A1440CD-BF12-4210-A884-EC372197B007}">
      <dgm:prSet phldrT="[Text]"/>
      <dgm:spPr/>
      <dgm:t>
        <a:bodyPr/>
        <a:lstStyle/>
        <a:p>
          <a:r>
            <a:rPr lang="en-US" dirty="0"/>
            <a:t>CMAF Presentation Profile</a:t>
          </a:r>
        </a:p>
      </dgm:t>
    </dgm:pt>
    <dgm:pt modelId="{6D654680-4FE7-499C-AD60-302296746AA2}" type="parTrans" cxnId="{CC3BF84F-1D5B-476B-B8AC-28F25B14E7B4}">
      <dgm:prSet/>
      <dgm:spPr/>
      <dgm:t>
        <a:bodyPr/>
        <a:lstStyle/>
        <a:p>
          <a:endParaRPr lang="en-US"/>
        </a:p>
      </dgm:t>
    </dgm:pt>
    <dgm:pt modelId="{60C050F0-F846-4E82-AB54-CAE7F208A27D}" type="sibTrans" cxnId="{CC3BF84F-1D5B-476B-B8AC-28F25B14E7B4}">
      <dgm:prSet/>
      <dgm:spPr/>
      <dgm:t>
        <a:bodyPr/>
        <a:lstStyle/>
        <a:p>
          <a:endParaRPr lang="en-US"/>
        </a:p>
      </dgm:t>
    </dgm:pt>
    <dgm:pt modelId="{095B3FAC-B505-4633-9C3C-4FA353804415}">
      <dgm:prSet phldrT="[Text]"/>
      <dgm:spPr/>
      <dgm:t>
        <a:bodyPr/>
        <a:lstStyle/>
        <a:p>
          <a:r>
            <a:rPr lang="en-US" dirty="0"/>
            <a:t>Defines the minimum required Media Profiles and optional encryption schemes required in a Presentation of this Profile</a:t>
          </a:r>
        </a:p>
      </dgm:t>
    </dgm:pt>
    <dgm:pt modelId="{2943C77D-DE7A-447E-9B1A-9C9746C34D42}" type="parTrans" cxnId="{5C2DAF57-53F2-4AC8-9BE4-45FB6135DD4E}">
      <dgm:prSet/>
      <dgm:spPr/>
      <dgm:t>
        <a:bodyPr/>
        <a:lstStyle/>
        <a:p>
          <a:endParaRPr lang="en-US"/>
        </a:p>
      </dgm:t>
    </dgm:pt>
    <dgm:pt modelId="{06E7142E-3E96-4904-8339-AF6EBF7CCCB4}" type="sibTrans" cxnId="{5C2DAF57-53F2-4AC8-9BE4-45FB6135DD4E}">
      <dgm:prSet/>
      <dgm:spPr/>
      <dgm:t>
        <a:bodyPr/>
        <a:lstStyle/>
        <a:p>
          <a:endParaRPr lang="en-US"/>
        </a:p>
      </dgm:t>
    </dgm:pt>
    <dgm:pt modelId="{6C47DFF7-1A26-4169-8887-A32D2260EB8E}">
      <dgm:prSet phldrT="[Text]"/>
      <dgm:spPr/>
      <dgm:t>
        <a:bodyPr/>
        <a:lstStyle/>
        <a:p>
          <a:r>
            <a:rPr lang="en-US" dirty="0"/>
            <a:t>CMAF Media Profiles and ISO BMFF Compatibility Brand</a:t>
          </a:r>
        </a:p>
      </dgm:t>
    </dgm:pt>
    <dgm:pt modelId="{F3DD7074-DF53-4523-B283-0A5B8A5C5DDA}" type="parTrans" cxnId="{19BD5B11-D4A6-49E7-A3A5-E9CF9609B591}">
      <dgm:prSet/>
      <dgm:spPr/>
      <dgm:t>
        <a:bodyPr/>
        <a:lstStyle/>
        <a:p>
          <a:endParaRPr lang="en-US"/>
        </a:p>
      </dgm:t>
    </dgm:pt>
    <dgm:pt modelId="{DACF8386-851D-4185-BF25-551D08777DE6}" type="sibTrans" cxnId="{19BD5B11-D4A6-49E7-A3A5-E9CF9609B591}">
      <dgm:prSet/>
      <dgm:spPr/>
      <dgm:t>
        <a:bodyPr/>
        <a:lstStyle/>
        <a:p>
          <a:endParaRPr lang="en-US"/>
        </a:p>
      </dgm:t>
    </dgm:pt>
    <dgm:pt modelId="{2F51DFA0-0D31-4B35-B065-01CD8399E22E}">
      <dgm:prSet phldrT="[Text]"/>
      <dgm:spPr/>
      <dgm:t>
        <a:bodyPr/>
        <a:lstStyle/>
        <a:p>
          <a:r>
            <a:rPr lang="en-US" dirty="0"/>
            <a:t>identify CMAF media sample and track format interoperability by specifying track and encoding constraints specific to a codec</a:t>
          </a:r>
        </a:p>
      </dgm:t>
    </dgm:pt>
    <dgm:pt modelId="{9CB52F5B-8367-4454-8134-9DFC8D171C16}" type="parTrans" cxnId="{202FEDEB-3AE1-4662-9720-7CD9370F9DE9}">
      <dgm:prSet/>
      <dgm:spPr/>
      <dgm:t>
        <a:bodyPr/>
        <a:lstStyle/>
        <a:p>
          <a:endParaRPr lang="en-US"/>
        </a:p>
      </dgm:t>
    </dgm:pt>
    <dgm:pt modelId="{6AD0A8DD-B355-434D-B0D3-657C489F9FE3}" type="sibTrans" cxnId="{202FEDEB-3AE1-4662-9720-7CD9370F9DE9}">
      <dgm:prSet/>
      <dgm:spPr/>
      <dgm:t>
        <a:bodyPr/>
        <a:lstStyle/>
        <a:p>
          <a:endParaRPr lang="en-US"/>
        </a:p>
      </dgm:t>
    </dgm:pt>
    <dgm:pt modelId="{BC2C517B-36F7-4E23-A835-8B2ACED21F46}">
      <dgm:prSet phldrT="[Text]"/>
      <dgm:spPr/>
      <dgm:t>
        <a:bodyPr/>
        <a:lstStyle/>
        <a:p>
          <a:r>
            <a:rPr lang="en-US" dirty="0"/>
            <a:t>Compatibility Brand for CMAF Addressable Objects</a:t>
          </a:r>
        </a:p>
      </dgm:t>
    </dgm:pt>
    <dgm:pt modelId="{8BF362F4-21F7-4A6B-8A59-1EF71776D821}" type="parTrans" cxnId="{F71AADB5-C55D-4559-A785-4E822844C2B1}">
      <dgm:prSet/>
      <dgm:spPr/>
      <dgm:t>
        <a:bodyPr/>
        <a:lstStyle/>
        <a:p>
          <a:endParaRPr lang="en-US"/>
        </a:p>
      </dgm:t>
    </dgm:pt>
    <dgm:pt modelId="{BEF777AB-7C03-47C6-8609-2DE59FA17A21}" type="sibTrans" cxnId="{F71AADB5-C55D-4559-A785-4E822844C2B1}">
      <dgm:prSet/>
      <dgm:spPr/>
      <dgm:t>
        <a:bodyPr/>
        <a:lstStyle/>
        <a:p>
          <a:endParaRPr lang="en-US"/>
        </a:p>
      </dgm:t>
    </dgm:pt>
    <dgm:pt modelId="{FB641B1F-4EC2-4D21-9B94-9FF0AFDF5B66}">
      <dgm:prSet phldrT="[Text]"/>
      <dgm:spPr/>
      <dgm:t>
        <a:bodyPr/>
        <a:lstStyle/>
        <a:p>
          <a:r>
            <a:rPr lang="en-US" dirty="0"/>
            <a:t>CMAF Addressable Objects for CMAF Tracks</a:t>
          </a:r>
          <a:r>
            <a:rPr lang="en-US" b="1" dirty="0"/>
            <a:t> </a:t>
          </a:r>
          <a:r>
            <a:rPr lang="en-US" dirty="0"/>
            <a:t>provide the ability to offer CMAF Tracks as physical resources to delivery and storage applications</a:t>
          </a:r>
        </a:p>
      </dgm:t>
    </dgm:pt>
    <dgm:pt modelId="{D671CD8A-8D3B-4A12-80D0-069C3E4F8838}" type="parTrans" cxnId="{E54279E6-C5A9-4B5B-98B0-C1A350A93E2A}">
      <dgm:prSet/>
      <dgm:spPr/>
      <dgm:t>
        <a:bodyPr/>
        <a:lstStyle/>
        <a:p>
          <a:endParaRPr lang="en-US"/>
        </a:p>
      </dgm:t>
    </dgm:pt>
    <dgm:pt modelId="{D6630B5B-B507-4B9A-A337-FB0307FD6C24}" type="sibTrans" cxnId="{E54279E6-C5A9-4B5B-98B0-C1A350A93E2A}">
      <dgm:prSet/>
      <dgm:spPr/>
      <dgm:t>
        <a:bodyPr/>
        <a:lstStyle/>
        <a:p>
          <a:endParaRPr lang="en-US"/>
        </a:p>
      </dgm:t>
    </dgm:pt>
    <dgm:pt modelId="{C9D577EF-1035-4393-8ABA-075F64B9E011}">
      <dgm:prSet phldrT="[Text]"/>
      <dgm:spPr/>
      <dgm:t>
        <a:bodyPr/>
        <a:lstStyle/>
        <a:p>
          <a:r>
            <a:rPr lang="en-US" dirty="0"/>
            <a:t>CMAF Switching Set</a:t>
          </a:r>
        </a:p>
      </dgm:t>
    </dgm:pt>
    <dgm:pt modelId="{2B35D2CD-EE7F-45F8-A0D1-CBA58009AA4B}" type="parTrans" cxnId="{7965D72F-8C72-4CEE-823E-4FEA5DA0EDD6}">
      <dgm:prSet/>
      <dgm:spPr/>
      <dgm:t>
        <a:bodyPr/>
        <a:lstStyle/>
        <a:p>
          <a:endParaRPr lang="en-US"/>
        </a:p>
      </dgm:t>
    </dgm:pt>
    <dgm:pt modelId="{1615A23D-FEFB-4825-A452-0F7EFE1A57B9}" type="sibTrans" cxnId="{7965D72F-8C72-4CEE-823E-4FEA5DA0EDD6}">
      <dgm:prSet/>
      <dgm:spPr/>
      <dgm:t>
        <a:bodyPr/>
        <a:lstStyle/>
        <a:p>
          <a:endParaRPr lang="en-US"/>
        </a:p>
      </dgm:t>
    </dgm:pt>
    <dgm:pt modelId="{BE2181A7-0B05-4C85-81D8-52EBF6DD2E0C}">
      <dgm:prSet phldrT="[Text]"/>
      <dgm:spPr/>
      <dgm:t>
        <a:bodyPr/>
        <a:lstStyle/>
        <a:p>
          <a:r>
            <a:rPr lang="en-US" dirty="0"/>
            <a:t>identify CMAF Switching Sets that conform to Media Profile specified Switching Set constraints that enable seamless switching using a specified processing model</a:t>
          </a:r>
        </a:p>
      </dgm:t>
    </dgm:pt>
    <dgm:pt modelId="{9AA42B5D-D7EE-4F48-BC2D-2593459BA8C1}" type="parTrans" cxnId="{978782D5-0980-4D72-B328-4108DAA2543D}">
      <dgm:prSet/>
      <dgm:spPr/>
      <dgm:t>
        <a:bodyPr/>
        <a:lstStyle/>
        <a:p>
          <a:endParaRPr lang="en-US"/>
        </a:p>
      </dgm:t>
    </dgm:pt>
    <dgm:pt modelId="{2A6239DE-C762-4B74-9B32-A6B383A1AC8B}" type="sibTrans" cxnId="{978782D5-0980-4D72-B328-4108DAA2543D}">
      <dgm:prSet/>
      <dgm:spPr/>
      <dgm:t>
        <a:bodyPr/>
        <a:lstStyle/>
        <a:p>
          <a:endParaRPr lang="en-US"/>
        </a:p>
      </dgm:t>
    </dgm:pt>
    <dgm:pt modelId="{6072DBB2-DFD6-4039-B581-A243778799F9}" type="pres">
      <dgm:prSet presAssocID="{42FBC3CB-8E87-4C12-A62A-DA4A4B432D73}" presName="linear" presStyleCnt="0">
        <dgm:presLayoutVars>
          <dgm:animLvl val="lvl"/>
          <dgm:resizeHandles val="exact"/>
        </dgm:presLayoutVars>
      </dgm:prSet>
      <dgm:spPr/>
    </dgm:pt>
    <dgm:pt modelId="{949160A9-7421-4578-A578-96CAAD625BBE}" type="pres">
      <dgm:prSet presAssocID="{3A1440CD-BF12-4210-A884-EC372197B007}" presName="parentText" presStyleLbl="node1" presStyleIdx="0" presStyleCnt="4">
        <dgm:presLayoutVars>
          <dgm:chMax val="0"/>
          <dgm:bulletEnabled val="1"/>
        </dgm:presLayoutVars>
      </dgm:prSet>
      <dgm:spPr/>
    </dgm:pt>
    <dgm:pt modelId="{8F760664-D1E3-4FD0-95C8-AE18E824D41B}" type="pres">
      <dgm:prSet presAssocID="{3A1440CD-BF12-4210-A884-EC372197B007}" presName="childText" presStyleLbl="revTx" presStyleIdx="0" presStyleCnt="4">
        <dgm:presLayoutVars>
          <dgm:bulletEnabled val="1"/>
        </dgm:presLayoutVars>
      </dgm:prSet>
      <dgm:spPr/>
    </dgm:pt>
    <dgm:pt modelId="{8B0D5884-6E7E-48E8-AC7B-9A34914C911A}" type="pres">
      <dgm:prSet presAssocID="{6C47DFF7-1A26-4169-8887-A32D2260EB8E}" presName="parentText" presStyleLbl="node1" presStyleIdx="1" presStyleCnt="4">
        <dgm:presLayoutVars>
          <dgm:chMax val="0"/>
          <dgm:bulletEnabled val="1"/>
        </dgm:presLayoutVars>
      </dgm:prSet>
      <dgm:spPr/>
    </dgm:pt>
    <dgm:pt modelId="{5314A84B-C43A-4957-A8D2-3FBBBD90A9DC}" type="pres">
      <dgm:prSet presAssocID="{6C47DFF7-1A26-4169-8887-A32D2260EB8E}" presName="childText" presStyleLbl="revTx" presStyleIdx="1" presStyleCnt="4">
        <dgm:presLayoutVars>
          <dgm:bulletEnabled val="1"/>
        </dgm:presLayoutVars>
      </dgm:prSet>
      <dgm:spPr/>
    </dgm:pt>
    <dgm:pt modelId="{E6886406-F1DB-49DD-8A2D-E1E866F7215F}" type="pres">
      <dgm:prSet presAssocID="{C9D577EF-1035-4393-8ABA-075F64B9E011}" presName="parentText" presStyleLbl="node1" presStyleIdx="2" presStyleCnt="4">
        <dgm:presLayoutVars>
          <dgm:chMax val="0"/>
          <dgm:bulletEnabled val="1"/>
        </dgm:presLayoutVars>
      </dgm:prSet>
      <dgm:spPr/>
    </dgm:pt>
    <dgm:pt modelId="{F861088C-D669-4595-B6AF-007A039FCD79}" type="pres">
      <dgm:prSet presAssocID="{C9D577EF-1035-4393-8ABA-075F64B9E011}" presName="childText" presStyleLbl="revTx" presStyleIdx="2" presStyleCnt="4">
        <dgm:presLayoutVars>
          <dgm:bulletEnabled val="1"/>
        </dgm:presLayoutVars>
      </dgm:prSet>
      <dgm:spPr/>
    </dgm:pt>
    <dgm:pt modelId="{E6AFB097-7A7C-4368-AC34-6F281C7BF6E5}" type="pres">
      <dgm:prSet presAssocID="{BC2C517B-36F7-4E23-A835-8B2ACED21F46}" presName="parentText" presStyleLbl="node1" presStyleIdx="3" presStyleCnt="4">
        <dgm:presLayoutVars>
          <dgm:chMax val="0"/>
          <dgm:bulletEnabled val="1"/>
        </dgm:presLayoutVars>
      </dgm:prSet>
      <dgm:spPr/>
    </dgm:pt>
    <dgm:pt modelId="{95154F88-517E-425E-96DD-44A35BFE5EA4}" type="pres">
      <dgm:prSet presAssocID="{BC2C517B-36F7-4E23-A835-8B2ACED21F46}" presName="childText" presStyleLbl="revTx" presStyleIdx="3" presStyleCnt="4">
        <dgm:presLayoutVars>
          <dgm:bulletEnabled val="1"/>
        </dgm:presLayoutVars>
      </dgm:prSet>
      <dgm:spPr/>
    </dgm:pt>
  </dgm:ptLst>
  <dgm:cxnLst>
    <dgm:cxn modelId="{67AD9B0F-07B2-41EF-9664-027A34B441F2}" type="presOf" srcId="{BC2C517B-36F7-4E23-A835-8B2ACED21F46}" destId="{E6AFB097-7A7C-4368-AC34-6F281C7BF6E5}" srcOrd="0" destOrd="0" presId="urn:microsoft.com/office/officeart/2005/8/layout/vList2"/>
    <dgm:cxn modelId="{BFB22311-D161-4142-8EE4-4145C189565E}" type="presOf" srcId="{FB641B1F-4EC2-4D21-9B94-9FF0AFDF5B66}" destId="{95154F88-517E-425E-96DD-44A35BFE5EA4}" srcOrd="0" destOrd="0" presId="urn:microsoft.com/office/officeart/2005/8/layout/vList2"/>
    <dgm:cxn modelId="{19BD5B11-D4A6-49E7-A3A5-E9CF9609B591}" srcId="{42FBC3CB-8E87-4C12-A62A-DA4A4B432D73}" destId="{6C47DFF7-1A26-4169-8887-A32D2260EB8E}" srcOrd="1" destOrd="0" parTransId="{F3DD7074-DF53-4523-B283-0A5B8A5C5DDA}" sibTransId="{DACF8386-851D-4185-BF25-551D08777DE6}"/>
    <dgm:cxn modelId="{7965D72F-8C72-4CEE-823E-4FEA5DA0EDD6}" srcId="{42FBC3CB-8E87-4C12-A62A-DA4A4B432D73}" destId="{C9D577EF-1035-4393-8ABA-075F64B9E011}" srcOrd="2" destOrd="0" parTransId="{2B35D2CD-EE7F-45F8-A0D1-CBA58009AA4B}" sibTransId="{1615A23D-FEFB-4825-A452-0F7EFE1A57B9}"/>
    <dgm:cxn modelId="{26949D30-FCC1-4E03-A8A0-C91689B1F2AB}" type="presOf" srcId="{095B3FAC-B505-4633-9C3C-4FA353804415}" destId="{8F760664-D1E3-4FD0-95C8-AE18E824D41B}" srcOrd="0" destOrd="0" presId="urn:microsoft.com/office/officeart/2005/8/layout/vList2"/>
    <dgm:cxn modelId="{82134D4F-1985-4F67-8419-AAADF78663D7}" type="presOf" srcId="{2F51DFA0-0D31-4B35-B065-01CD8399E22E}" destId="{5314A84B-C43A-4957-A8D2-3FBBBD90A9DC}" srcOrd="0" destOrd="0" presId="urn:microsoft.com/office/officeart/2005/8/layout/vList2"/>
    <dgm:cxn modelId="{9709596F-8B73-45DE-854E-116F31BB852C}" type="presOf" srcId="{6C47DFF7-1A26-4169-8887-A32D2260EB8E}" destId="{8B0D5884-6E7E-48E8-AC7B-9A34914C911A}" srcOrd="0" destOrd="0" presId="urn:microsoft.com/office/officeart/2005/8/layout/vList2"/>
    <dgm:cxn modelId="{CC3BF84F-1D5B-476B-B8AC-28F25B14E7B4}" srcId="{42FBC3CB-8E87-4C12-A62A-DA4A4B432D73}" destId="{3A1440CD-BF12-4210-A884-EC372197B007}" srcOrd="0" destOrd="0" parTransId="{6D654680-4FE7-499C-AD60-302296746AA2}" sibTransId="{60C050F0-F846-4E82-AB54-CAE7F208A27D}"/>
    <dgm:cxn modelId="{FABA3950-1462-46BC-9B98-B6CC2ACF7F4A}" type="presOf" srcId="{C9D577EF-1035-4393-8ABA-075F64B9E011}" destId="{E6886406-F1DB-49DD-8A2D-E1E866F7215F}" srcOrd="0" destOrd="0" presId="urn:microsoft.com/office/officeart/2005/8/layout/vList2"/>
    <dgm:cxn modelId="{82EF6051-C7E2-4C5A-9E23-8E559422592A}" type="presOf" srcId="{3A1440CD-BF12-4210-A884-EC372197B007}" destId="{949160A9-7421-4578-A578-96CAAD625BBE}" srcOrd="0" destOrd="0" presId="urn:microsoft.com/office/officeart/2005/8/layout/vList2"/>
    <dgm:cxn modelId="{5C2DAF57-53F2-4AC8-9BE4-45FB6135DD4E}" srcId="{3A1440CD-BF12-4210-A884-EC372197B007}" destId="{095B3FAC-B505-4633-9C3C-4FA353804415}" srcOrd="0" destOrd="0" parTransId="{2943C77D-DE7A-447E-9B1A-9C9746C34D42}" sibTransId="{06E7142E-3E96-4904-8339-AF6EBF7CCCB4}"/>
    <dgm:cxn modelId="{5150327E-0879-4166-9ECB-B96A3C062B94}" type="presOf" srcId="{42FBC3CB-8E87-4C12-A62A-DA4A4B432D73}" destId="{6072DBB2-DFD6-4039-B581-A243778799F9}" srcOrd="0" destOrd="0" presId="urn:microsoft.com/office/officeart/2005/8/layout/vList2"/>
    <dgm:cxn modelId="{F71AADB5-C55D-4559-A785-4E822844C2B1}" srcId="{42FBC3CB-8E87-4C12-A62A-DA4A4B432D73}" destId="{BC2C517B-36F7-4E23-A835-8B2ACED21F46}" srcOrd="3" destOrd="0" parTransId="{8BF362F4-21F7-4A6B-8A59-1EF71776D821}" sibTransId="{BEF777AB-7C03-47C6-8609-2DE59FA17A21}"/>
    <dgm:cxn modelId="{978782D5-0980-4D72-B328-4108DAA2543D}" srcId="{C9D577EF-1035-4393-8ABA-075F64B9E011}" destId="{BE2181A7-0B05-4C85-81D8-52EBF6DD2E0C}" srcOrd="0" destOrd="0" parTransId="{9AA42B5D-D7EE-4F48-BC2D-2593459BA8C1}" sibTransId="{2A6239DE-C762-4B74-9B32-A6B383A1AC8B}"/>
    <dgm:cxn modelId="{8B491BE2-9D71-4BC4-84EE-2B3965DC9404}" type="presOf" srcId="{BE2181A7-0B05-4C85-81D8-52EBF6DD2E0C}" destId="{F861088C-D669-4595-B6AF-007A039FCD79}" srcOrd="0" destOrd="0" presId="urn:microsoft.com/office/officeart/2005/8/layout/vList2"/>
    <dgm:cxn modelId="{E54279E6-C5A9-4B5B-98B0-C1A350A93E2A}" srcId="{BC2C517B-36F7-4E23-A835-8B2ACED21F46}" destId="{FB641B1F-4EC2-4D21-9B94-9FF0AFDF5B66}" srcOrd="0" destOrd="0" parTransId="{D671CD8A-8D3B-4A12-80D0-069C3E4F8838}" sibTransId="{D6630B5B-B507-4B9A-A337-FB0307FD6C24}"/>
    <dgm:cxn modelId="{202FEDEB-3AE1-4662-9720-7CD9370F9DE9}" srcId="{6C47DFF7-1A26-4169-8887-A32D2260EB8E}" destId="{2F51DFA0-0D31-4B35-B065-01CD8399E22E}" srcOrd="0" destOrd="0" parTransId="{9CB52F5B-8367-4454-8134-9DFC8D171C16}" sibTransId="{6AD0A8DD-B355-434D-B0D3-657C489F9FE3}"/>
    <dgm:cxn modelId="{32C7C452-123B-4695-83DA-5D42885DB351}" type="presParOf" srcId="{6072DBB2-DFD6-4039-B581-A243778799F9}" destId="{949160A9-7421-4578-A578-96CAAD625BBE}" srcOrd="0" destOrd="0" presId="urn:microsoft.com/office/officeart/2005/8/layout/vList2"/>
    <dgm:cxn modelId="{C2F52296-4D3C-447C-9639-A5F1F161F2D4}" type="presParOf" srcId="{6072DBB2-DFD6-4039-B581-A243778799F9}" destId="{8F760664-D1E3-4FD0-95C8-AE18E824D41B}" srcOrd="1" destOrd="0" presId="urn:microsoft.com/office/officeart/2005/8/layout/vList2"/>
    <dgm:cxn modelId="{31778D3B-D427-4A1B-9037-32D320CDDED3}" type="presParOf" srcId="{6072DBB2-DFD6-4039-B581-A243778799F9}" destId="{8B0D5884-6E7E-48E8-AC7B-9A34914C911A}" srcOrd="2" destOrd="0" presId="urn:microsoft.com/office/officeart/2005/8/layout/vList2"/>
    <dgm:cxn modelId="{3C59E6D9-EF9F-4E70-8C87-67AC336A7B53}" type="presParOf" srcId="{6072DBB2-DFD6-4039-B581-A243778799F9}" destId="{5314A84B-C43A-4957-A8D2-3FBBBD90A9DC}" srcOrd="3" destOrd="0" presId="urn:microsoft.com/office/officeart/2005/8/layout/vList2"/>
    <dgm:cxn modelId="{AE75C34D-B5B5-448C-940E-02D9870B65B3}" type="presParOf" srcId="{6072DBB2-DFD6-4039-B581-A243778799F9}" destId="{E6886406-F1DB-49DD-8A2D-E1E866F7215F}" srcOrd="4" destOrd="0" presId="urn:microsoft.com/office/officeart/2005/8/layout/vList2"/>
    <dgm:cxn modelId="{898CA1D7-E2B6-4F4B-97A0-12B4CBA8073F}" type="presParOf" srcId="{6072DBB2-DFD6-4039-B581-A243778799F9}" destId="{F861088C-D669-4595-B6AF-007A039FCD79}" srcOrd="5" destOrd="0" presId="urn:microsoft.com/office/officeart/2005/8/layout/vList2"/>
    <dgm:cxn modelId="{97011244-4534-4500-B607-3496F491CBE9}" type="presParOf" srcId="{6072DBB2-DFD6-4039-B581-A243778799F9}" destId="{E6AFB097-7A7C-4368-AC34-6F281C7BF6E5}" srcOrd="6" destOrd="0" presId="urn:microsoft.com/office/officeart/2005/8/layout/vList2"/>
    <dgm:cxn modelId="{9A9B5DC7-E8CD-4A08-ACCF-8F4B779CD1BD}" type="presParOf" srcId="{6072DBB2-DFD6-4039-B581-A243778799F9}" destId="{95154F88-517E-425E-96DD-44A35BFE5EA4}"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9160A9-7421-4578-A578-96CAAD625BBE}">
      <dsp:nvSpPr>
        <dsp:cNvPr id="0" name=""/>
        <dsp:cNvSpPr/>
      </dsp:nvSpPr>
      <dsp:spPr>
        <a:xfrm>
          <a:off x="0" y="73811"/>
          <a:ext cx="11430000" cy="61600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t>CMAF Presentation Profile</a:t>
          </a:r>
        </a:p>
      </dsp:txBody>
      <dsp:txXfrm>
        <a:off x="30071" y="103882"/>
        <a:ext cx="11369858" cy="555862"/>
      </dsp:txXfrm>
    </dsp:sp>
    <dsp:sp modelId="{8F760664-D1E3-4FD0-95C8-AE18E824D41B}">
      <dsp:nvSpPr>
        <dsp:cNvPr id="0" name=""/>
        <dsp:cNvSpPr/>
      </dsp:nvSpPr>
      <dsp:spPr>
        <a:xfrm>
          <a:off x="0" y="689816"/>
          <a:ext cx="11430000" cy="600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2903"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a:t>Defines the minimum required Media Profiles and optional encryption schemes required in a Presentation of this Profile</a:t>
          </a:r>
        </a:p>
      </dsp:txBody>
      <dsp:txXfrm>
        <a:off x="0" y="689816"/>
        <a:ext cx="11430000" cy="600817"/>
      </dsp:txXfrm>
    </dsp:sp>
    <dsp:sp modelId="{8B0D5884-6E7E-48E8-AC7B-9A34914C911A}">
      <dsp:nvSpPr>
        <dsp:cNvPr id="0" name=""/>
        <dsp:cNvSpPr/>
      </dsp:nvSpPr>
      <dsp:spPr>
        <a:xfrm>
          <a:off x="0" y="1290633"/>
          <a:ext cx="11430000" cy="61600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t>CMAF Media Profiles and ISO BMFF Compatibility Brand</a:t>
          </a:r>
        </a:p>
      </dsp:txBody>
      <dsp:txXfrm>
        <a:off x="30071" y="1320704"/>
        <a:ext cx="11369858" cy="555862"/>
      </dsp:txXfrm>
    </dsp:sp>
    <dsp:sp modelId="{5314A84B-C43A-4957-A8D2-3FBBBD90A9DC}">
      <dsp:nvSpPr>
        <dsp:cNvPr id="0" name=""/>
        <dsp:cNvSpPr/>
      </dsp:nvSpPr>
      <dsp:spPr>
        <a:xfrm>
          <a:off x="0" y="1906638"/>
          <a:ext cx="11430000" cy="600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2903"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a:t>identify CMAF media sample and track format interoperability by specifying track and encoding constraints specific to a codec</a:t>
          </a:r>
        </a:p>
      </dsp:txBody>
      <dsp:txXfrm>
        <a:off x="0" y="1906638"/>
        <a:ext cx="11430000" cy="600817"/>
      </dsp:txXfrm>
    </dsp:sp>
    <dsp:sp modelId="{E6886406-F1DB-49DD-8A2D-E1E866F7215F}">
      <dsp:nvSpPr>
        <dsp:cNvPr id="0" name=""/>
        <dsp:cNvSpPr/>
      </dsp:nvSpPr>
      <dsp:spPr>
        <a:xfrm>
          <a:off x="0" y="2507456"/>
          <a:ext cx="11430000" cy="61600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t>CMAF Switching Set</a:t>
          </a:r>
        </a:p>
      </dsp:txBody>
      <dsp:txXfrm>
        <a:off x="30071" y="2537527"/>
        <a:ext cx="11369858" cy="555862"/>
      </dsp:txXfrm>
    </dsp:sp>
    <dsp:sp modelId="{F861088C-D669-4595-B6AF-007A039FCD79}">
      <dsp:nvSpPr>
        <dsp:cNvPr id="0" name=""/>
        <dsp:cNvSpPr/>
      </dsp:nvSpPr>
      <dsp:spPr>
        <a:xfrm>
          <a:off x="0" y="3123461"/>
          <a:ext cx="11430000" cy="600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2903"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a:t>identify CMAF Switching Sets that conform to Media Profile specified Switching Set constraints that enable seamless switching using a specified processing model</a:t>
          </a:r>
        </a:p>
      </dsp:txBody>
      <dsp:txXfrm>
        <a:off x="0" y="3123461"/>
        <a:ext cx="11430000" cy="600817"/>
      </dsp:txXfrm>
    </dsp:sp>
    <dsp:sp modelId="{E6AFB097-7A7C-4368-AC34-6F281C7BF6E5}">
      <dsp:nvSpPr>
        <dsp:cNvPr id="0" name=""/>
        <dsp:cNvSpPr/>
      </dsp:nvSpPr>
      <dsp:spPr>
        <a:xfrm>
          <a:off x="0" y="3724278"/>
          <a:ext cx="11430000" cy="61600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a:lnSpc>
              <a:spcPct val="90000"/>
            </a:lnSpc>
            <a:spcBef>
              <a:spcPct val="0"/>
            </a:spcBef>
            <a:spcAft>
              <a:spcPct val="35000"/>
            </a:spcAft>
            <a:buNone/>
          </a:pPr>
          <a:r>
            <a:rPr lang="en-US" sz="2700" kern="1200" dirty="0"/>
            <a:t>Compatibility Brand for CMAF Addressable Objects</a:t>
          </a:r>
        </a:p>
      </dsp:txBody>
      <dsp:txXfrm>
        <a:off x="30071" y="3754349"/>
        <a:ext cx="11369858" cy="555862"/>
      </dsp:txXfrm>
    </dsp:sp>
    <dsp:sp modelId="{95154F88-517E-425E-96DD-44A35BFE5EA4}">
      <dsp:nvSpPr>
        <dsp:cNvPr id="0" name=""/>
        <dsp:cNvSpPr/>
      </dsp:nvSpPr>
      <dsp:spPr>
        <a:xfrm>
          <a:off x="0" y="4340283"/>
          <a:ext cx="11430000" cy="6008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2903" tIns="34290" rIns="192024" bIns="34290" numCol="1" spcCol="1270" anchor="t" anchorCtr="0">
          <a:noAutofit/>
        </a:bodyPr>
        <a:lstStyle/>
        <a:p>
          <a:pPr marL="228600" lvl="1" indent="-228600" algn="l" defTabSz="933450">
            <a:lnSpc>
              <a:spcPct val="90000"/>
            </a:lnSpc>
            <a:spcBef>
              <a:spcPct val="0"/>
            </a:spcBef>
            <a:spcAft>
              <a:spcPct val="20000"/>
            </a:spcAft>
            <a:buChar char="•"/>
          </a:pPr>
          <a:r>
            <a:rPr lang="en-US" sz="2100" kern="1200" dirty="0"/>
            <a:t>CMAF Addressable Objects for CMAF Tracks</a:t>
          </a:r>
          <a:r>
            <a:rPr lang="en-US" sz="2100" b="1" kern="1200" dirty="0"/>
            <a:t> </a:t>
          </a:r>
          <a:r>
            <a:rPr lang="en-US" sz="2100" kern="1200" dirty="0"/>
            <a:t>provide the ability to offer CMAF Tracks as physical resources to delivery and storage applications</a:t>
          </a:r>
        </a:p>
      </dsp:txBody>
      <dsp:txXfrm>
        <a:off x="0" y="4340283"/>
        <a:ext cx="11430000" cy="60081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619364"/>
          </a:xfrm>
          <a:prstGeom prst="rect">
            <a:avLst/>
          </a:prstGeom>
        </p:spPr>
        <p:txBody>
          <a:bodyPr vert="horz" lIns="112330" tIns="56165" rIns="112330" bIns="56165" rtlCol="0"/>
          <a:lstStyle>
            <a:lvl1pPr algn="l">
              <a:defRPr sz="1500"/>
            </a:lvl1pPr>
          </a:lstStyle>
          <a:p>
            <a:endParaRPr lang="en-US" dirty="0">
              <a:latin typeface="Qualcomm Office Regular" panose="020B0503030202060203" pitchFamily="34" charset="0"/>
            </a:endParaRPr>
          </a:p>
        </p:txBody>
      </p:sp>
      <p:sp>
        <p:nvSpPr>
          <p:cNvPr id="3" name="Date Placeholder 2"/>
          <p:cNvSpPr>
            <a:spLocks noGrp="1"/>
          </p:cNvSpPr>
          <p:nvPr>
            <p:ph type="dt" sz="quarter" idx="1"/>
          </p:nvPr>
        </p:nvSpPr>
        <p:spPr>
          <a:xfrm>
            <a:off x="4143588" y="0"/>
            <a:ext cx="3169920" cy="619364"/>
          </a:xfrm>
          <a:prstGeom prst="rect">
            <a:avLst/>
          </a:prstGeom>
        </p:spPr>
        <p:txBody>
          <a:bodyPr vert="horz" lIns="112330" tIns="56165" rIns="112330" bIns="56165" rtlCol="0"/>
          <a:lstStyle>
            <a:lvl1pPr algn="r">
              <a:defRPr sz="1500"/>
            </a:lvl1pPr>
          </a:lstStyle>
          <a:p>
            <a:fld id="{CBE9E8AA-BEAA-4368-A125-1C7420A81610}" type="datetimeFigureOut">
              <a:rPr lang="en-US" smtClean="0">
                <a:latin typeface="Qualcomm Office Regular" panose="020B0503030202060203" pitchFamily="34" charset="0"/>
              </a:rPr>
              <a:t>7/2/2019</a:t>
            </a:fld>
            <a:endParaRPr lang="en-US" dirty="0">
              <a:latin typeface="Qualcomm Office Regular" panose="020B0503030202060203" pitchFamily="34" charset="0"/>
            </a:endParaRPr>
          </a:p>
        </p:txBody>
      </p:sp>
      <p:sp>
        <p:nvSpPr>
          <p:cNvPr id="4" name="Footer Placeholder 3"/>
          <p:cNvSpPr>
            <a:spLocks noGrp="1"/>
          </p:cNvSpPr>
          <p:nvPr>
            <p:ph type="ftr" sz="quarter" idx="2"/>
          </p:nvPr>
        </p:nvSpPr>
        <p:spPr>
          <a:xfrm>
            <a:off x="0" y="11725039"/>
            <a:ext cx="3169920" cy="619363"/>
          </a:xfrm>
          <a:prstGeom prst="rect">
            <a:avLst/>
          </a:prstGeom>
        </p:spPr>
        <p:txBody>
          <a:bodyPr vert="horz" lIns="112330" tIns="56165" rIns="112330" bIns="56165" rtlCol="0" anchor="b"/>
          <a:lstStyle>
            <a:lvl1pPr algn="l">
              <a:defRPr sz="1500"/>
            </a:lvl1pPr>
          </a:lstStyle>
          <a:p>
            <a:r>
              <a:rPr lang="en-US" dirty="0">
                <a:latin typeface="Qualcomm Office Regular" panose="020B0503030202060203" pitchFamily="34" charset="0"/>
              </a:rPr>
              <a:t>Qualcomm Technologies, Inc.</a:t>
            </a:r>
          </a:p>
        </p:txBody>
      </p:sp>
      <p:sp>
        <p:nvSpPr>
          <p:cNvPr id="5" name="Slide Number Placeholder 4"/>
          <p:cNvSpPr>
            <a:spLocks noGrp="1"/>
          </p:cNvSpPr>
          <p:nvPr>
            <p:ph type="sldNum" sz="quarter" idx="3"/>
          </p:nvPr>
        </p:nvSpPr>
        <p:spPr>
          <a:xfrm>
            <a:off x="4143588" y="11725039"/>
            <a:ext cx="3169920" cy="619363"/>
          </a:xfrm>
          <a:prstGeom prst="rect">
            <a:avLst/>
          </a:prstGeom>
        </p:spPr>
        <p:txBody>
          <a:bodyPr vert="horz" lIns="112330" tIns="56165" rIns="112330" bIns="56165" rtlCol="0" anchor="b"/>
          <a:lstStyle>
            <a:lvl1pPr algn="r">
              <a:defRPr sz="1500"/>
            </a:lvl1pPr>
          </a:lstStyle>
          <a:p>
            <a:fld id="{90660152-BB8F-49B3-8F72-3CF763DBFA9E}" type="slidenum">
              <a:rPr lang="en-US" smtClean="0">
                <a:latin typeface="Qualcomm Office Regular" panose="020B0503030202060203" pitchFamily="34" charset="0"/>
              </a:rPr>
              <a:t>‹#›</a:t>
            </a:fld>
            <a:endParaRPr lang="en-US" dirty="0">
              <a:latin typeface="Qualcomm Office Regular" panose="020B0503030202060203" pitchFamily="34" charset="0"/>
            </a:endParaRPr>
          </a:p>
        </p:txBody>
      </p:sp>
    </p:spTree>
    <p:extLst>
      <p:ext uri="{BB962C8B-B14F-4D97-AF65-F5344CB8AC3E}">
        <p14:creationId xmlns:p14="http://schemas.microsoft.com/office/powerpoint/2010/main" val="4217994248"/>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619364"/>
          </a:xfrm>
          <a:prstGeom prst="rect">
            <a:avLst/>
          </a:prstGeom>
        </p:spPr>
        <p:txBody>
          <a:bodyPr vert="horz" lIns="112330" tIns="56165" rIns="112330" bIns="56165" rtlCol="0"/>
          <a:lstStyle>
            <a:lvl1pPr algn="l">
              <a:defRPr sz="1500">
                <a:latin typeface="Qualcomm Office Regular" panose="020B0503030202060203" pitchFamily="34" charset="0"/>
              </a:defRPr>
            </a:lvl1pPr>
          </a:lstStyle>
          <a:p>
            <a:endParaRPr lang="en-US" dirty="0"/>
          </a:p>
        </p:txBody>
      </p:sp>
      <p:sp>
        <p:nvSpPr>
          <p:cNvPr id="3" name="Date Placeholder 2"/>
          <p:cNvSpPr>
            <a:spLocks noGrp="1"/>
          </p:cNvSpPr>
          <p:nvPr>
            <p:ph type="dt" idx="1"/>
          </p:nvPr>
        </p:nvSpPr>
        <p:spPr>
          <a:xfrm>
            <a:off x="4143588" y="0"/>
            <a:ext cx="3169920" cy="619364"/>
          </a:xfrm>
          <a:prstGeom prst="rect">
            <a:avLst/>
          </a:prstGeom>
        </p:spPr>
        <p:txBody>
          <a:bodyPr vert="horz" lIns="112330" tIns="56165" rIns="112330" bIns="56165" rtlCol="0"/>
          <a:lstStyle>
            <a:lvl1pPr algn="r">
              <a:defRPr sz="1500">
                <a:latin typeface="Qualcomm Office Regular" panose="020B0503030202060203" pitchFamily="34" charset="0"/>
              </a:defRPr>
            </a:lvl1pPr>
          </a:lstStyle>
          <a:p>
            <a:fld id="{535A2E7F-CFAA-4A6D-95D6-0AB520656B8D}" type="datetimeFigureOut">
              <a:rPr lang="en-US" smtClean="0"/>
              <a:pPr/>
              <a:t>7/2/2019</a:t>
            </a:fld>
            <a:endParaRPr lang="en-US" dirty="0"/>
          </a:p>
        </p:txBody>
      </p:sp>
      <p:sp>
        <p:nvSpPr>
          <p:cNvPr id="4" name="Slide Image Placeholder 3"/>
          <p:cNvSpPr>
            <a:spLocks noGrp="1" noRot="1" noChangeAspect="1"/>
          </p:cNvSpPr>
          <p:nvPr>
            <p:ph type="sldImg" idx="2"/>
          </p:nvPr>
        </p:nvSpPr>
        <p:spPr>
          <a:xfrm>
            <a:off x="-46038" y="1543050"/>
            <a:ext cx="7407276" cy="4167188"/>
          </a:xfrm>
          <a:prstGeom prst="rect">
            <a:avLst/>
          </a:prstGeom>
          <a:noFill/>
          <a:ln w="12700">
            <a:solidFill>
              <a:prstClr val="black"/>
            </a:solidFill>
          </a:ln>
        </p:spPr>
        <p:txBody>
          <a:bodyPr vert="horz" lIns="112330" tIns="56165" rIns="112330" bIns="56165" rtlCol="0" anchor="ctr"/>
          <a:lstStyle/>
          <a:p>
            <a:endParaRPr lang="en-US" dirty="0"/>
          </a:p>
        </p:txBody>
      </p:sp>
      <p:sp>
        <p:nvSpPr>
          <p:cNvPr id="5" name="Notes Placeholder 4"/>
          <p:cNvSpPr>
            <a:spLocks noGrp="1"/>
          </p:cNvSpPr>
          <p:nvPr>
            <p:ph type="body" sz="quarter" idx="3"/>
          </p:nvPr>
        </p:nvSpPr>
        <p:spPr>
          <a:xfrm>
            <a:off x="731520" y="5940742"/>
            <a:ext cx="5852160" cy="4860608"/>
          </a:xfrm>
          <a:prstGeom prst="rect">
            <a:avLst/>
          </a:prstGeom>
        </p:spPr>
        <p:txBody>
          <a:bodyPr vert="horz" lIns="112330" tIns="56165" rIns="112330" bIns="56165"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11725039"/>
            <a:ext cx="3169920" cy="619363"/>
          </a:xfrm>
          <a:prstGeom prst="rect">
            <a:avLst/>
          </a:prstGeom>
        </p:spPr>
        <p:txBody>
          <a:bodyPr vert="horz" lIns="112330" tIns="56165" rIns="112330" bIns="56165" rtlCol="0" anchor="b"/>
          <a:lstStyle>
            <a:lvl1pPr algn="l">
              <a:defRPr sz="1500">
                <a:latin typeface="Qualcomm Office Regular" panose="020B0503030202060203" pitchFamily="34" charset="0"/>
              </a:defRPr>
            </a:lvl1pPr>
          </a:lstStyle>
          <a:p>
            <a:r>
              <a:rPr lang="en-US" dirty="0"/>
              <a:t>Qualcomm Technologies, Inc.</a:t>
            </a:r>
          </a:p>
        </p:txBody>
      </p:sp>
      <p:sp>
        <p:nvSpPr>
          <p:cNvPr id="7" name="Slide Number Placeholder 6"/>
          <p:cNvSpPr>
            <a:spLocks noGrp="1"/>
          </p:cNvSpPr>
          <p:nvPr>
            <p:ph type="sldNum" sz="quarter" idx="5"/>
          </p:nvPr>
        </p:nvSpPr>
        <p:spPr>
          <a:xfrm>
            <a:off x="4143588" y="11725039"/>
            <a:ext cx="3169920" cy="619363"/>
          </a:xfrm>
          <a:prstGeom prst="rect">
            <a:avLst/>
          </a:prstGeom>
        </p:spPr>
        <p:txBody>
          <a:bodyPr vert="horz" lIns="112330" tIns="56165" rIns="112330" bIns="56165" rtlCol="0" anchor="b"/>
          <a:lstStyle>
            <a:lvl1pPr algn="r">
              <a:defRPr sz="1500">
                <a:latin typeface="Qualcomm Office Regular" panose="020B0503030202060203" pitchFamily="34" charset="0"/>
              </a:defRPr>
            </a:lvl1pPr>
          </a:lstStyle>
          <a:p>
            <a:fld id="{BA72DE84-53E6-4A15-B2E3-13D2185F4527}" type="slidenum">
              <a:rPr lang="en-US" smtClean="0"/>
              <a:pPr/>
              <a:t>‹#›</a:t>
            </a:fld>
            <a:endParaRPr lang="en-US" dirty="0"/>
          </a:p>
        </p:txBody>
      </p:sp>
    </p:spTree>
    <p:extLst>
      <p:ext uri="{BB962C8B-B14F-4D97-AF65-F5344CB8AC3E}">
        <p14:creationId xmlns:p14="http://schemas.microsoft.com/office/powerpoint/2010/main" val="3449025530"/>
      </p:ext>
    </p:extLst>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Qualcomm Office Regular" panose="020B0503030202060203" pitchFamily="34" charset="0"/>
        <a:ea typeface="+mn-ea"/>
        <a:cs typeface="+mn-cs"/>
      </a:defRPr>
    </a:lvl1pPr>
    <a:lvl2pPr marL="457200" algn="l" defTabSz="914400" rtl="0" eaLnBrk="1" latinLnBrk="0" hangingPunct="1">
      <a:defRPr sz="1200" kern="1200">
        <a:solidFill>
          <a:schemeClr val="tx1"/>
        </a:solidFill>
        <a:latin typeface="Qualcomm Office Regular" panose="020B0503030202060203" pitchFamily="34" charset="0"/>
        <a:ea typeface="+mn-ea"/>
        <a:cs typeface="+mn-cs"/>
      </a:defRPr>
    </a:lvl2pPr>
    <a:lvl3pPr marL="914400" algn="l" defTabSz="914400" rtl="0" eaLnBrk="1" latinLnBrk="0" hangingPunct="1">
      <a:defRPr sz="1200" kern="1200">
        <a:solidFill>
          <a:schemeClr val="tx1"/>
        </a:solidFill>
        <a:latin typeface="Qualcomm Office Regular" panose="020B0503030202060203" pitchFamily="34" charset="0"/>
        <a:ea typeface="+mn-ea"/>
        <a:cs typeface="+mn-cs"/>
      </a:defRPr>
    </a:lvl3pPr>
    <a:lvl4pPr marL="1371600" algn="l" defTabSz="914400" rtl="0" eaLnBrk="1" latinLnBrk="0" hangingPunct="1">
      <a:defRPr sz="1200" kern="1200">
        <a:solidFill>
          <a:schemeClr val="tx1"/>
        </a:solidFill>
        <a:latin typeface="Qualcomm Office Regular" panose="020B0503030202060203" pitchFamily="34" charset="0"/>
        <a:ea typeface="+mn-ea"/>
        <a:cs typeface="+mn-cs"/>
      </a:defRPr>
    </a:lvl4pPr>
    <a:lvl5pPr marL="1828800" algn="l" defTabSz="914400" rtl="0" eaLnBrk="1" latinLnBrk="0" hangingPunct="1">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Footer Placeholder 3"/>
          <p:cNvSpPr>
            <a:spLocks noGrp="1"/>
          </p:cNvSpPr>
          <p:nvPr>
            <p:ph type="ftr" sz="quarter" idx="10"/>
          </p:nvPr>
        </p:nvSpPr>
        <p:spPr/>
        <p:txBody>
          <a:bodyPr/>
          <a:lstStyle/>
          <a:p>
            <a:r>
              <a:rPr lang="en-US"/>
              <a:t>Qualcomm Technologies, Inc.</a:t>
            </a:r>
            <a:endParaRPr lang="en-US" dirty="0"/>
          </a:p>
        </p:txBody>
      </p:sp>
      <p:sp>
        <p:nvSpPr>
          <p:cNvPr id="5" name="Slide Number Placeholder 4"/>
          <p:cNvSpPr>
            <a:spLocks noGrp="1"/>
          </p:cNvSpPr>
          <p:nvPr>
            <p:ph type="sldNum" sz="quarter" idx="11"/>
          </p:nvPr>
        </p:nvSpPr>
        <p:spPr/>
        <p:txBody>
          <a:bodyPr/>
          <a:lstStyle/>
          <a:p>
            <a:fld id="{BA72DE84-53E6-4A15-B2E3-13D2185F4527}" type="slidenum">
              <a:rPr lang="en-US" smtClean="0"/>
              <a:pPr/>
              <a:t>1</a:t>
            </a:fld>
            <a:endParaRPr lang="en-US" dirty="0"/>
          </a:p>
        </p:txBody>
      </p:sp>
    </p:spTree>
    <p:extLst>
      <p:ext uri="{BB962C8B-B14F-4D97-AF65-F5344CB8AC3E}">
        <p14:creationId xmlns:p14="http://schemas.microsoft.com/office/powerpoint/2010/main" val="30113589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BE522EF-253B-4D76-9917-91E0410671EF}" type="slidenum">
              <a:rPr lang="en-US" smtClean="0"/>
              <a:t>5</a:t>
            </a:fld>
            <a:endParaRPr lang="en-US"/>
          </a:p>
        </p:txBody>
      </p:sp>
    </p:spTree>
    <p:extLst>
      <p:ext uri="{BB962C8B-B14F-4D97-AF65-F5344CB8AC3E}">
        <p14:creationId xmlns:p14="http://schemas.microsoft.com/office/powerpoint/2010/main" val="3386633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A925478E-7253-41D5-B03A-77D173EC2E3E}" type="datetime1">
              <a:rPr lang="en-US" smtClean="0"/>
              <a:t>7/2/2019</a:t>
            </a:fld>
            <a:endParaRPr lang="en-US"/>
          </a:p>
        </p:txBody>
      </p:sp>
      <p:sp>
        <p:nvSpPr>
          <p:cNvPr id="5" name="Footer Placeholder 4"/>
          <p:cNvSpPr>
            <a:spLocks noGrp="1"/>
          </p:cNvSpPr>
          <p:nvPr>
            <p:ph type="ftr" sz="quarter" idx="11"/>
          </p:nvPr>
        </p:nvSpPr>
        <p:spPr/>
        <p:txBody>
          <a:bodyPr/>
          <a:lstStyle/>
          <a:p>
            <a:r>
              <a:rPr lang="en-US"/>
              <a:t>BroadThinking 2018</a:t>
            </a:r>
          </a:p>
        </p:txBody>
      </p:sp>
      <p:sp>
        <p:nvSpPr>
          <p:cNvPr id="6" name="Slide Number Placeholder 5"/>
          <p:cNvSpPr>
            <a:spLocks noGrp="1"/>
          </p:cNvSpPr>
          <p:nvPr>
            <p:ph type="sldNum" sz="quarter" idx="12"/>
          </p:nvPr>
        </p:nvSpPr>
        <p:spPr/>
        <p:txBody>
          <a:bodyPr/>
          <a:lstStyle/>
          <a:p>
            <a:fld id="{7986E0E3-0C10-4AB1-9C60-C3995D4BF4BF}" type="slidenum">
              <a:rPr lang="en-US" smtClean="0"/>
              <a:t>‹#›</a:t>
            </a:fld>
            <a:endParaRPr lang="en-US"/>
          </a:p>
        </p:txBody>
      </p:sp>
    </p:spTree>
    <p:extLst>
      <p:ext uri="{BB962C8B-B14F-4D97-AF65-F5344CB8AC3E}">
        <p14:creationId xmlns:p14="http://schemas.microsoft.com/office/powerpoint/2010/main" val="2975957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F1BFED-A2B3-4696-B576-F95D05814E00}" type="datetime1">
              <a:rPr lang="en-US" smtClean="0"/>
              <a:t>7/2/2019</a:t>
            </a:fld>
            <a:endParaRPr lang="en-US"/>
          </a:p>
        </p:txBody>
      </p:sp>
      <p:sp>
        <p:nvSpPr>
          <p:cNvPr id="5" name="Footer Placeholder 4"/>
          <p:cNvSpPr>
            <a:spLocks noGrp="1"/>
          </p:cNvSpPr>
          <p:nvPr>
            <p:ph type="ftr" sz="quarter" idx="11"/>
          </p:nvPr>
        </p:nvSpPr>
        <p:spPr/>
        <p:txBody>
          <a:bodyPr/>
          <a:lstStyle/>
          <a:p>
            <a:r>
              <a:rPr lang="en-US"/>
              <a:t>BroadThinking 2018</a:t>
            </a:r>
          </a:p>
        </p:txBody>
      </p:sp>
      <p:sp>
        <p:nvSpPr>
          <p:cNvPr id="6" name="Slide Number Placeholder 5"/>
          <p:cNvSpPr>
            <a:spLocks noGrp="1"/>
          </p:cNvSpPr>
          <p:nvPr>
            <p:ph type="sldNum" sz="quarter" idx="12"/>
          </p:nvPr>
        </p:nvSpPr>
        <p:spPr/>
        <p:txBody>
          <a:bodyPr/>
          <a:lstStyle/>
          <a:p>
            <a:fld id="{7986E0E3-0C10-4AB1-9C60-C3995D4BF4BF}" type="slidenum">
              <a:rPr lang="en-US" smtClean="0"/>
              <a:t>‹#›</a:t>
            </a:fld>
            <a:endParaRPr lang="en-US"/>
          </a:p>
        </p:txBody>
      </p:sp>
    </p:spTree>
    <p:extLst>
      <p:ext uri="{BB962C8B-B14F-4D97-AF65-F5344CB8AC3E}">
        <p14:creationId xmlns:p14="http://schemas.microsoft.com/office/powerpoint/2010/main" val="1034662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CDE10F7-F793-4D3A-B8DF-15E444321971}" type="datetime1">
              <a:rPr lang="en-US" smtClean="0"/>
              <a:t>7/2/2019</a:t>
            </a:fld>
            <a:endParaRPr lang="en-US"/>
          </a:p>
        </p:txBody>
      </p:sp>
      <p:sp>
        <p:nvSpPr>
          <p:cNvPr id="5" name="Footer Placeholder 4"/>
          <p:cNvSpPr>
            <a:spLocks noGrp="1"/>
          </p:cNvSpPr>
          <p:nvPr>
            <p:ph type="ftr" sz="quarter" idx="11"/>
          </p:nvPr>
        </p:nvSpPr>
        <p:spPr/>
        <p:txBody>
          <a:bodyPr/>
          <a:lstStyle/>
          <a:p>
            <a:r>
              <a:rPr lang="en-US"/>
              <a:t>BroadThinking 2018</a:t>
            </a:r>
          </a:p>
        </p:txBody>
      </p:sp>
      <p:sp>
        <p:nvSpPr>
          <p:cNvPr id="6" name="Slide Number Placeholder 5"/>
          <p:cNvSpPr>
            <a:spLocks noGrp="1"/>
          </p:cNvSpPr>
          <p:nvPr>
            <p:ph type="sldNum" sz="quarter" idx="12"/>
          </p:nvPr>
        </p:nvSpPr>
        <p:spPr/>
        <p:txBody>
          <a:bodyPr/>
          <a:lstStyle/>
          <a:p>
            <a:fld id="{7986E0E3-0C10-4AB1-9C60-C3995D4BF4BF}"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0195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2" y="1417835"/>
            <a:ext cx="11430000" cy="5015238"/>
          </a:xfrm>
          <a:prstGeom prst="rect">
            <a:avLst/>
          </a:prstGeom>
        </p:spPr>
        <p:txBody>
          <a:bodyPr/>
          <a:lstStyle>
            <a:lvl1pPr>
              <a:defRPr/>
            </a:lvl1pPr>
            <a:lvl2pPr>
              <a:defRPr/>
            </a:lvl2pPr>
            <a:lvl3pPr>
              <a:defRPr/>
            </a:lvl3pPr>
            <a:lvl4pPr>
              <a:defRPr lang="en-US" sz="2095" kern="1200" baseline="0" dirty="0">
                <a:solidFill>
                  <a:prstClr val="black">
                    <a:lumMod val="75000"/>
                    <a:lumOff val="25000"/>
                  </a:prstClr>
                </a:solidFill>
                <a:latin typeface="Qualcomm Office Regular" pitchFamily="34" charset="0"/>
                <a:ea typeface="+mn-ea"/>
                <a:cs typeface="Arial" pitchFamily="34" charset="0"/>
              </a:defRPr>
            </a:lvl4pPr>
            <a:lvl5pPr marL="1596400" indent="-346647">
              <a:buFont typeface="Qualcomm Regular" pitchFamily="34" charset="0"/>
              <a:buChar char="−"/>
              <a:defRPr/>
            </a:lvl5pPr>
            <a:lvl6pPr marL="2166543" indent="0">
              <a:buNone/>
              <a:defRPr sz="1596"/>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itle Placeholder 1"/>
          <p:cNvSpPr>
            <a:spLocks noGrp="1"/>
          </p:cNvSpPr>
          <p:nvPr>
            <p:ph type="title"/>
          </p:nvPr>
        </p:nvSpPr>
        <p:spPr>
          <a:xfrm>
            <a:off x="283542" y="605095"/>
            <a:ext cx="11432977" cy="755640"/>
          </a:xfrm>
          <a:prstGeom prst="rect">
            <a:avLst/>
          </a:prstGeom>
        </p:spPr>
        <p:txBody>
          <a:bodyPr vert="horz" wrap="square" lIns="91424" tIns="45712" rIns="91424" bIns="45712" rtlCol="0" anchor="ctr">
            <a:spAutoFit/>
          </a:bodyPr>
          <a:lstStyle>
            <a:lvl1pPr>
              <a:defRPr sz="4789"/>
            </a:lvl1pPr>
          </a:lstStyle>
          <a:p>
            <a:r>
              <a:rPr lang="en-US"/>
              <a:t>Click to edit Master title style</a:t>
            </a:r>
            <a:endParaRPr lang="en-US" dirty="0"/>
          </a:p>
        </p:txBody>
      </p:sp>
      <p:cxnSp>
        <p:nvCxnSpPr>
          <p:cNvPr id="14" name="Straight Connector 13"/>
          <p:cNvCxnSpPr/>
          <p:nvPr userDrawn="1"/>
        </p:nvCxnSpPr>
        <p:spPr>
          <a:xfrm>
            <a:off x="370366"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5" name="Date Placeholder 3"/>
          <p:cNvSpPr>
            <a:spLocks noGrp="1"/>
          </p:cNvSpPr>
          <p:nvPr>
            <p:ph type="dt" sz="half" idx="10"/>
          </p:nvPr>
        </p:nvSpPr>
        <p:spPr>
          <a:xfrm>
            <a:off x="1024129" y="6481462"/>
            <a:ext cx="2154143" cy="274320"/>
          </a:xfrm>
        </p:spPr>
        <p:txBody>
          <a:bodyPr/>
          <a:lstStyle/>
          <a:p>
            <a:fld id="{031B3BAD-788E-4A50-A83D-3D1614F6DEA0}" type="datetime1">
              <a:rPr lang="en-US" smtClean="0"/>
              <a:t>7/2/2019</a:t>
            </a:fld>
            <a:endParaRPr lang="en-US" dirty="0"/>
          </a:p>
        </p:txBody>
      </p:sp>
      <p:sp>
        <p:nvSpPr>
          <p:cNvPr id="6" name="Footer Placeholder 4"/>
          <p:cNvSpPr>
            <a:spLocks noGrp="1"/>
          </p:cNvSpPr>
          <p:nvPr>
            <p:ph type="ftr" sz="quarter" idx="11"/>
          </p:nvPr>
        </p:nvSpPr>
        <p:spPr>
          <a:xfrm>
            <a:off x="4842932" y="6481462"/>
            <a:ext cx="5901459" cy="274320"/>
          </a:xfrm>
        </p:spPr>
        <p:txBody>
          <a:bodyPr/>
          <a:lstStyle/>
          <a:p>
            <a:r>
              <a:rPr lang="en-US"/>
              <a:t>BroadThinking 2018</a:t>
            </a:r>
            <a:endParaRPr lang="en-US" dirty="0"/>
          </a:p>
        </p:txBody>
      </p:sp>
      <p:sp>
        <p:nvSpPr>
          <p:cNvPr id="8" name="Slide Number Placeholder 5"/>
          <p:cNvSpPr>
            <a:spLocks noGrp="1"/>
          </p:cNvSpPr>
          <p:nvPr>
            <p:ph type="sldNum" sz="quarter" idx="12"/>
          </p:nvPr>
        </p:nvSpPr>
        <p:spPr>
          <a:xfrm>
            <a:off x="10837333" y="6481462"/>
            <a:ext cx="973667" cy="274320"/>
          </a:xfrm>
        </p:spPr>
        <p:txBody>
          <a:bodyPr/>
          <a:lstStyle/>
          <a:p>
            <a:fld id="{7986E0E3-0C10-4AB1-9C60-C3995D4BF4BF}" type="slidenum">
              <a:rPr lang="en-US" smtClean="0"/>
              <a:t>‹#›</a:t>
            </a:fld>
            <a:endParaRPr lang="en-US"/>
          </a:p>
        </p:txBody>
      </p:sp>
    </p:spTree>
    <p:extLst>
      <p:ext uri="{BB962C8B-B14F-4D97-AF65-F5344CB8AC3E}">
        <p14:creationId xmlns:p14="http://schemas.microsoft.com/office/powerpoint/2010/main" val="23820529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8" name="Text Box 3"/>
          <p:cNvSpPr txBox="1">
            <a:spLocks noChangeArrowheads="1"/>
          </p:cNvSpPr>
          <p:nvPr userDrawn="1"/>
        </p:nvSpPr>
        <p:spPr bwMode="black">
          <a:xfrm>
            <a:off x="276225" y="6518275"/>
            <a:ext cx="3875088"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b">
            <a:spAutoFit/>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r>
              <a:rPr lang="en-US" altLang="en-US" sz="800" dirty="0">
                <a:solidFill>
                  <a:srgbClr val="BFBFBF"/>
                </a:solidFill>
                <a:latin typeface="Qualcomm Office Regular" panose="020B0503030202060203" pitchFamily="34" charset="0"/>
                <a:cs typeface="Arial" pitchFamily="34" charset="0"/>
              </a:rPr>
              <a:t>©2013-2014 Qualcomm Technologies, Inc. and/or its affiliated companies. All Rights Reserved.</a:t>
            </a:r>
          </a:p>
        </p:txBody>
      </p:sp>
      <p:sp useBgFill="1">
        <p:nvSpPr>
          <p:cNvPr id="9" name="Freeform 4"/>
          <p:cNvSpPr/>
          <p:nvPr userDrawn="1"/>
        </p:nvSpPr>
        <p:spPr bwMode="white">
          <a:xfrm>
            <a:off x="261938" y="6494463"/>
            <a:ext cx="4354512" cy="315912"/>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Qualcomm Office Regular" pitchFamily="34" charset="0"/>
            </a:endParaRPr>
          </a:p>
        </p:txBody>
      </p:sp>
      <p:sp>
        <p:nvSpPr>
          <p:cNvPr id="10" name="Freeform 5"/>
          <p:cNvSpPr>
            <a:spLocks noEditPoints="1"/>
          </p:cNvSpPr>
          <p:nvPr userDrawn="1"/>
        </p:nvSpPr>
        <p:spPr bwMode="black">
          <a:xfrm>
            <a:off x="2401888" y="3589338"/>
            <a:ext cx="103187" cy="114300"/>
          </a:xfrm>
          <a:custGeom>
            <a:avLst/>
            <a:gdLst>
              <a:gd name="T0" fmla="*/ 103188 w 65"/>
              <a:gd name="T1" fmla="*/ 114300 h 72"/>
              <a:gd name="T2" fmla="*/ 0 w 65"/>
              <a:gd name="T3" fmla="*/ 61913 h 72"/>
              <a:gd name="T4" fmla="*/ 96838 w 65"/>
              <a:gd name="T5" fmla="*/ 0 h 72"/>
              <a:gd name="T6" fmla="*/ 103188 w 65"/>
              <a:gd name="T7" fmla="*/ 114300 h 72"/>
              <a:gd name="T8" fmla="*/ 28575 w 65"/>
              <a:gd name="T9" fmla="*/ 60325 h 72"/>
              <a:gd name="T10" fmla="*/ 87313 w 65"/>
              <a:gd name="T11" fmla="*/ 90488 h 72"/>
              <a:gd name="T12" fmla="*/ 84138 w 65"/>
              <a:gd name="T13" fmla="*/ 23813 h 72"/>
              <a:gd name="T14" fmla="*/ 28575 w 65"/>
              <a:gd name="T15" fmla="*/ 60325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1" name="Freeform 6"/>
          <p:cNvSpPr>
            <a:spLocks noEditPoints="1"/>
          </p:cNvSpPr>
          <p:nvPr userDrawn="1"/>
        </p:nvSpPr>
        <p:spPr bwMode="black">
          <a:xfrm>
            <a:off x="2333625" y="2190750"/>
            <a:ext cx="1335088" cy="1944688"/>
          </a:xfrm>
          <a:custGeom>
            <a:avLst/>
            <a:gdLst>
              <a:gd name="T0" fmla="*/ 379504 w 489"/>
              <a:gd name="T1" fmla="*/ 1941957 h 712"/>
              <a:gd name="T2" fmla="*/ 535127 w 489"/>
              <a:gd name="T3" fmla="*/ 1928300 h 712"/>
              <a:gd name="T4" fmla="*/ 303057 w 489"/>
              <a:gd name="T5" fmla="*/ 1920106 h 712"/>
              <a:gd name="T6" fmla="*/ 578811 w 489"/>
              <a:gd name="T7" fmla="*/ 1890062 h 712"/>
              <a:gd name="T8" fmla="*/ 251182 w 489"/>
              <a:gd name="T9" fmla="*/ 1895525 h 712"/>
              <a:gd name="T10" fmla="*/ 606114 w 489"/>
              <a:gd name="T11" fmla="*/ 1895525 h 712"/>
              <a:gd name="T12" fmla="*/ 638876 w 489"/>
              <a:gd name="T13" fmla="*/ 1846361 h 712"/>
              <a:gd name="T14" fmla="*/ 155624 w 489"/>
              <a:gd name="T15" fmla="*/ 1775347 h 712"/>
              <a:gd name="T16" fmla="*/ 712593 w 489"/>
              <a:gd name="T17" fmla="*/ 1783541 h 712"/>
              <a:gd name="T18" fmla="*/ 723514 w 489"/>
              <a:gd name="T19" fmla="*/ 1764422 h 712"/>
              <a:gd name="T20" fmla="*/ 111940 w 489"/>
              <a:gd name="T21" fmla="*/ 1674289 h 712"/>
              <a:gd name="T22" fmla="*/ 742626 w 489"/>
              <a:gd name="T23" fmla="*/ 1709796 h 712"/>
              <a:gd name="T24" fmla="*/ 734435 w 489"/>
              <a:gd name="T25" fmla="*/ 1649707 h 712"/>
              <a:gd name="T26" fmla="*/ 90098 w 489"/>
              <a:gd name="T27" fmla="*/ 1597812 h 712"/>
              <a:gd name="T28" fmla="*/ 748086 w 489"/>
              <a:gd name="T29" fmla="*/ 1592350 h 712"/>
              <a:gd name="T30" fmla="*/ 720784 w 489"/>
              <a:gd name="T31" fmla="*/ 1540455 h 712"/>
              <a:gd name="T32" fmla="*/ 701672 w 489"/>
              <a:gd name="T33" fmla="*/ 1444859 h 712"/>
              <a:gd name="T34" fmla="*/ 677100 w 489"/>
              <a:gd name="T35" fmla="*/ 1436666 h 712"/>
              <a:gd name="T36" fmla="*/ 595193 w 489"/>
              <a:gd name="T37" fmla="*/ 1308294 h 712"/>
              <a:gd name="T38" fmla="*/ 597923 w 489"/>
              <a:gd name="T39" fmla="*/ 1280981 h 712"/>
              <a:gd name="T40" fmla="*/ 513285 w 489"/>
              <a:gd name="T41" fmla="*/ 1201773 h 712"/>
              <a:gd name="T42" fmla="*/ 464141 w 489"/>
              <a:gd name="T43" fmla="*/ 1119834 h 712"/>
              <a:gd name="T44" fmla="*/ 439569 w 489"/>
              <a:gd name="T45" fmla="*/ 1117103 h 712"/>
              <a:gd name="T46" fmla="*/ 335820 w 489"/>
              <a:gd name="T47" fmla="*/ 1002388 h 712"/>
              <a:gd name="T48" fmla="*/ 335820 w 489"/>
              <a:gd name="T49" fmla="*/ 977807 h 712"/>
              <a:gd name="T50" fmla="*/ 245722 w 489"/>
              <a:gd name="T51" fmla="*/ 904061 h 712"/>
              <a:gd name="T52" fmla="*/ 196577 w 489"/>
              <a:gd name="T53" fmla="*/ 819391 h 712"/>
              <a:gd name="T54" fmla="*/ 172005 w 489"/>
              <a:gd name="T55" fmla="*/ 816660 h 712"/>
              <a:gd name="T56" fmla="*/ 84637 w 489"/>
              <a:gd name="T57" fmla="*/ 691020 h 712"/>
              <a:gd name="T58" fmla="*/ 87368 w 489"/>
              <a:gd name="T59" fmla="*/ 666438 h 712"/>
              <a:gd name="T60" fmla="*/ 24572 w 489"/>
              <a:gd name="T61" fmla="*/ 568111 h 712"/>
              <a:gd name="T62" fmla="*/ 1324167 w 489"/>
              <a:gd name="T63" fmla="*/ 513485 h 712"/>
              <a:gd name="T64" fmla="*/ 10921 w 489"/>
              <a:gd name="T65" fmla="*/ 513485 h 712"/>
              <a:gd name="T66" fmla="*/ 0 w 489"/>
              <a:gd name="T67" fmla="*/ 415158 h 712"/>
              <a:gd name="T68" fmla="*/ 1291404 w 489"/>
              <a:gd name="T69" fmla="*/ 442471 h 712"/>
              <a:gd name="T70" fmla="*/ 16381 w 489"/>
              <a:gd name="T71" fmla="*/ 396039 h 712"/>
              <a:gd name="T72" fmla="*/ 1212227 w 489"/>
              <a:gd name="T73" fmla="*/ 357801 h 712"/>
              <a:gd name="T74" fmla="*/ 10921 w 489"/>
              <a:gd name="T75" fmla="*/ 300443 h 712"/>
              <a:gd name="T76" fmla="*/ 1176734 w 489"/>
              <a:gd name="T77" fmla="*/ 314100 h 712"/>
              <a:gd name="T78" fmla="*/ 1108478 w 489"/>
              <a:gd name="T79" fmla="*/ 245817 h 712"/>
              <a:gd name="T80" fmla="*/ 1105748 w 489"/>
              <a:gd name="T81" fmla="*/ 221236 h 712"/>
              <a:gd name="T82" fmla="*/ 1048413 w 489"/>
              <a:gd name="T83" fmla="*/ 199385 h 712"/>
              <a:gd name="T84" fmla="*/ 92828 w 489"/>
              <a:gd name="T85" fmla="*/ 144759 h 712"/>
              <a:gd name="T86" fmla="*/ 1001999 w 489"/>
              <a:gd name="T87" fmla="*/ 166610 h 712"/>
              <a:gd name="T88" fmla="*/ 920091 w 489"/>
              <a:gd name="T89" fmla="*/ 120177 h 712"/>
              <a:gd name="T90" fmla="*/ 911901 w 489"/>
              <a:gd name="T91" fmla="*/ 95596 h 712"/>
              <a:gd name="T92" fmla="*/ 851835 w 489"/>
              <a:gd name="T93" fmla="*/ 87402 h 712"/>
              <a:gd name="T94" fmla="*/ 234801 w 489"/>
              <a:gd name="T95" fmla="*/ 46432 h 712"/>
              <a:gd name="T96" fmla="*/ 797230 w 489"/>
              <a:gd name="T97" fmla="*/ 68283 h 712"/>
              <a:gd name="T98" fmla="*/ 707132 w 489"/>
              <a:gd name="T99" fmla="*/ 43701 h 712"/>
              <a:gd name="T100" fmla="*/ 693481 w 489"/>
              <a:gd name="T101" fmla="*/ 21850 h 712"/>
              <a:gd name="T102" fmla="*/ 633416 w 489"/>
              <a:gd name="T103" fmla="*/ 27313 h 712"/>
              <a:gd name="T104" fmla="*/ 398615 w 489"/>
              <a:gd name="T105" fmla="*/ 2731 h 712"/>
              <a:gd name="T106" fmla="*/ 540588 w 489"/>
              <a:gd name="T107" fmla="*/ 2731 h 712"/>
              <a:gd name="T108" fmla="*/ 425918 w 489"/>
              <a:gd name="T109" fmla="*/ 19119 h 712"/>
              <a:gd name="T110" fmla="*/ 518746 w 489"/>
              <a:gd name="T111" fmla="*/ 19119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nvGrpSpPr>
          <p:cNvPr id="12" name="bIg Eye"/>
          <p:cNvGrpSpPr/>
          <p:nvPr userDrawn="1"/>
        </p:nvGrpSpPr>
        <p:grpSpPr bwMode="black">
          <a:xfrm>
            <a:off x="2665413" y="2318584"/>
            <a:ext cx="962025" cy="568325"/>
            <a:chOff x="2665413" y="2318584"/>
            <a:chExt cx="962025" cy="568325"/>
          </a:xfrm>
          <a:solidFill>
            <a:schemeClr val="tx2"/>
          </a:solidFill>
        </p:grpSpPr>
        <p:sp>
          <p:nvSpPr>
            <p:cNvPr id="13"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14"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sp>
        <p:nvSpPr>
          <p:cNvPr id="15" name="Rectangle 8"/>
          <p:cNvSpPr>
            <a:spLocks noChangeArrowheads="1"/>
          </p:cNvSpPr>
          <p:nvPr userDrawn="1"/>
        </p:nvSpPr>
        <p:spPr bwMode="black">
          <a:xfrm>
            <a:off x="2178050" y="3695700"/>
            <a:ext cx="23813" cy="636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6" name="Freeform 9"/>
          <p:cNvSpPr>
            <a:spLocks/>
          </p:cNvSpPr>
          <p:nvPr userDrawn="1"/>
        </p:nvSpPr>
        <p:spPr bwMode="black">
          <a:xfrm>
            <a:off x="1857375" y="4246563"/>
            <a:ext cx="593725" cy="306387"/>
          </a:xfrm>
          <a:custGeom>
            <a:avLst/>
            <a:gdLst>
              <a:gd name="T0" fmla="*/ 593725 w 374"/>
              <a:gd name="T1" fmla="*/ 153988 h 193"/>
              <a:gd name="T2" fmla="*/ 552450 w 374"/>
              <a:gd name="T3" fmla="*/ 120650 h 193"/>
              <a:gd name="T4" fmla="*/ 552450 w 374"/>
              <a:gd name="T5" fmla="*/ 147638 h 193"/>
              <a:gd name="T6" fmla="*/ 427038 w 374"/>
              <a:gd name="T7" fmla="*/ 147638 h 193"/>
              <a:gd name="T8" fmla="*/ 317500 w 374"/>
              <a:gd name="T9" fmla="*/ 66675 h 193"/>
              <a:gd name="T10" fmla="*/ 317500 w 374"/>
              <a:gd name="T11" fmla="*/ 147638 h 193"/>
              <a:gd name="T12" fmla="*/ 196850 w 374"/>
              <a:gd name="T13" fmla="*/ 147638 h 193"/>
              <a:gd name="T14" fmla="*/ 0 w 374"/>
              <a:gd name="T15" fmla="*/ 0 h 193"/>
              <a:gd name="T16" fmla="*/ 0 w 374"/>
              <a:gd name="T17" fmla="*/ 306388 h 193"/>
              <a:gd name="T18" fmla="*/ 196850 w 374"/>
              <a:gd name="T19" fmla="*/ 158750 h 193"/>
              <a:gd name="T20" fmla="*/ 317500 w 374"/>
              <a:gd name="T21" fmla="*/ 158750 h 193"/>
              <a:gd name="T22" fmla="*/ 317500 w 374"/>
              <a:gd name="T23" fmla="*/ 241300 h 193"/>
              <a:gd name="T24" fmla="*/ 427038 w 374"/>
              <a:gd name="T25" fmla="*/ 158750 h 193"/>
              <a:gd name="T26" fmla="*/ 552450 w 374"/>
              <a:gd name="T27" fmla="*/ 158750 h 193"/>
              <a:gd name="T28" fmla="*/ 552450 w 374"/>
              <a:gd name="T29" fmla="*/ 184150 h 193"/>
              <a:gd name="T30" fmla="*/ 593725 w 374"/>
              <a:gd name="T31" fmla="*/ 153988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nvGrpSpPr>
          <p:cNvPr id="17" name="Group 10"/>
          <p:cNvGrpSpPr>
            <a:grpSpLocks/>
          </p:cNvGrpSpPr>
          <p:nvPr userDrawn="1"/>
        </p:nvGrpSpPr>
        <p:grpSpPr bwMode="black">
          <a:xfrm>
            <a:off x="1208088" y="3209925"/>
            <a:ext cx="982662" cy="684213"/>
            <a:chOff x="12080" y="32091"/>
            <a:chExt cx="9826" cy="6842"/>
          </a:xfrm>
        </p:grpSpPr>
        <p:sp>
          <p:nvSpPr>
            <p:cNvPr id="18" name="Freeform 149"/>
            <p:cNvSpPr>
              <a:spLocks noEditPoints="1"/>
            </p:cNvSpPr>
            <p:nvPr userDrawn="1"/>
          </p:nvSpPr>
          <p:spPr bwMode="black">
            <a:xfrm>
              <a:off x="12080" y="32202"/>
              <a:ext cx="1207" cy="1143"/>
            </a:xfrm>
            <a:custGeom>
              <a:avLst/>
              <a:gdLst>
                <a:gd name="T0" fmla="*/ 120650 w 76"/>
                <a:gd name="T1" fmla="*/ 114300 h 72"/>
                <a:gd name="T2" fmla="*/ 0 w 76"/>
                <a:gd name="T3" fmla="*/ 92075 h 72"/>
                <a:gd name="T4" fmla="*/ 76200 w 76"/>
                <a:gd name="T5" fmla="*/ 0 h 72"/>
                <a:gd name="T6" fmla="*/ 120650 w 76"/>
                <a:gd name="T7" fmla="*/ 114300 h 72"/>
                <a:gd name="T8" fmla="*/ 26988 w 76"/>
                <a:gd name="T9" fmla="*/ 80963 h 72"/>
                <a:gd name="T10" fmla="*/ 98425 w 76"/>
                <a:gd name="T11" fmla="*/ 95250 h 72"/>
                <a:gd name="T12" fmla="*/ 73025 w 76"/>
                <a:gd name="T13" fmla="*/ 30163 h 72"/>
                <a:gd name="T14" fmla="*/ 26988 w 76"/>
                <a:gd name="T15" fmla="*/ 80963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9" name="Freeform 150"/>
            <p:cNvSpPr>
              <a:spLocks noEditPoints="1"/>
            </p:cNvSpPr>
            <p:nvPr userDrawn="1"/>
          </p:nvSpPr>
          <p:spPr bwMode="black">
            <a:xfrm>
              <a:off x="12493" y="32091"/>
              <a:ext cx="9414" cy="6842"/>
            </a:xfrm>
            <a:custGeom>
              <a:avLst/>
              <a:gdLst>
                <a:gd name="T0" fmla="*/ 463872 w 345"/>
                <a:gd name="T1" fmla="*/ 667857 h 251"/>
                <a:gd name="T2" fmla="*/ 472058 w 345"/>
                <a:gd name="T3" fmla="*/ 684213 h 251"/>
                <a:gd name="T4" fmla="*/ 406570 w 345"/>
                <a:gd name="T5" fmla="*/ 662405 h 251"/>
                <a:gd name="T6" fmla="*/ 521174 w 345"/>
                <a:gd name="T7" fmla="*/ 684213 h 251"/>
                <a:gd name="T8" fmla="*/ 559375 w 345"/>
                <a:gd name="T9" fmla="*/ 676035 h 251"/>
                <a:gd name="T10" fmla="*/ 346540 w 345"/>
                <a:gd name="T11" fmla="*/ 667857 h 251"/>
                <a:gd name="T12" fmla="*/ 384741 w 345"/>
                <a:gd name="T13" fmla="*/ 678761 h 251"/>
                <a:gd name="T14" fmla="*/ 611220 w 345"/>
                <a:gd name="T15" fmla="*/ 646050 h 251"/>
                <a:gd name="T16" fmla="*/ 330168 w 345"/>
                <a:gd name="T17" fmla="*/ 662405 h 251"/>
                <a:gd name="T18" fmla="*/ 335625 w 345"/>
                <a:gd name="T19" fmla="*/ 646050 h 251"/>
                <a:gd name="T20" fmla="*/ 627592 w 345"/>
                <a:gd name="T21" fmla="*/ 640598 h 251"/>
                <a:gd name="T22" fmla="*/ 635778 w 345"/>
                <a:gd name="T23" fmla="*/ 656954 h 251"/>
                <a:gd name="T24" fmla="*/ 248308 w 345"/>
                <a:gd name="T25" fmla="*/ 610612 h 251"/>
                <a:gd name="T26" fmla="*/ 687623 w 345"/>
                <a:gd name="T27" fmla="*/ 632420 h 251"/>
                <a:gd name="T28" fmla="*/ 723095 w 345"/>
                <a:gd name="T29" fmla="*/ 613338 h 251"/>
                <a:gd name="T30" fmla="*/ 221022 w 345"/>
                <a:gd name="T31" fmla="*/ 613338 h 251"/>
                <a:gd name="T32" fmla="*/ 231936 w 345"/>
                <a:gd name="T33" fmla="*/ 599709 h 251"/>
                <a:gd name="T34" fmla="*/ 739467 w 345"/>
                <a:gd name="T35" fmla="*/ 605161 h 251"/>
                <a:gd name="T36" fmla="*/ 769482 w 345"/>
                <a:gd name="T37" fmla="*/ 580627 h 251"/>
                <a:gd name="T38" fmla="*/ 147348 w 345"/>
                <a:gd name="T39" fmla="*/ 556093 h 251"/>
                <a:gd name="T40" fmla="*/ 174634 w 345"/>
                <a:gd name="T41" fmla="*/ 580627 h 251"/>
                <a:gd name="T42" fmla="*/ 799498 w 345"/>
                <a:gd name="T43" fmla="*/ 528834 h 251"/>
                <a:gd name="T44" fmla="*/ 133704 w 345"/>
                <a:gd name="T45" fmla="*/ 542464 h 251"/>
                <a:gd name="T46" fmla="*/ 144619 w 345"/>
                <a:gd name="T47" fmla="*/ 528834 h 251"/>
                <a:gd name="T48" fmla="*/ 813141 w 345"/>
                <a:gd name="T49" fmla="*/ 515204 h 251"/>
                <a:gd name="T50" fmla="*/ 826784 w 345"/>
                <a:gd name="T51" fmla="*/ 526108 h 251"/>
                <a:gd name="T52" fmla="*/ 87317 w 345"/>
                <a:gd name="T53" fmla="*/ 455233 h 251"/>
                <a:gd name="T54" fmla="*/ 862257 w 345"/>
                <a:gd name="T55" fmla="*/ 482493 h 251"/>
                <a:gd name="T56" fmla="*/ 867714 w 345"/>
                <a:gd name="T57" fmla="*/ 438878 h 251"/>
                <a:gd name="T58" fmla="*/ 862257 w 345"/>
                <a:gd name="T59" fmla="*/ 482493 h 251"/>
                <a:gd name="T60" fmla="*/ 60031 w 345"/>
                <a:gd name="T61" fmla="*/ 406166 h 251"/>
                <a:gd name="T62" fmla="*/ 892272 w 345"/>
                <a:gd name="T63" fmla="*/ 430700 h 251"/>
                <a:gd name="T64" fmla="*/ 908644 w 345"/>
                <a:gd name="T65" fmla="*/ 395262 h 251"/>
                <a:gd name="T66" fmla="*/ 21829 w 345"/>
                <a:gd name="T67" fmla="*/ 359825 h 251"/>
                <a:gd name="T68" fmla="*/ 35473 w 345"/>
                <a:gd name="T69" fmla="*/ 397988 h 251"/>
                <a:gd name="T70" fmla="*/ 908644 w 345"/>
                <a:gd name="T71" fmla="*/ 335292 h 251"/>
                <a:gd name="T72" fmla="*/ 16372 w 345"/>
                <a:gd name="T73" fmla="*/ 340744 h 251"/>
                <a:gd name="T74" fmla="*/ 32744 w 345"/>
                <a:gd name="T75" fmla="*/ 338018 h 251"/>
                <a:gd name="T76" fmla="*/ 914101 w 345"/>
                <a:gd name="T77" fmla="*/ 318936 h 251"/>
                <a:gd name="T78" fmla="*/ 930473 w 345"/>
                <a:gd name="T79" fmla="*/ 321662 h 251"/>
                <a:gd name="T80" fmla="*/ 16372 w 345"/>
                <a:gd name="T81" fmla="*/ 245335 h 251"/>
                <a:gd name="T82" fmla="*/ 938659 w 345"/>
                <a:gd name="T83" fmla="*/ 264417 h 251"/>
                <a:gd name="T84" fmla="*/ 941388 w 345"/>
                <a:gd name="T85" fmla="*/ 226254 h 251"/>
                <a:gd name="T86" fmla="*/ 0 w 345"/>
                <a:gd name="T87" fmla="*/ 212624 h 251"/>
                <a:gd name="T88" fmla="*/ 16372 w 345"/>
                <a:gd name="T89" fmla="*/ 212624 h 251"/>
                <a:gd name="T90" fmla="*/ 925016 w 345"/>
                <a:gd name="T91" fmla="*/ 207172 h 251"/>
                <a:gd name="T92" fmla="*/ 941388 w 345"/>
                <a:gd name="T93" fmla="*/ 207172 h 251"/>
                <a:gd name="T94" fmla="*/ 0 w 345"/>
                <a:gd name="T95" fmla="*/ 169009 h 251"/>
                <a:gd name="T96" fmla="*/ 19101 w 345"/>
                <a:gd name="T97" fmla="*/ 171735 h 251"/>
                <a:gd name="T98" fmla="*/ 933202 w 345"/>
                <a:gd name="T99" fmla="*/ 109038 h 251"/>
                <a:gd name="T100" fmla="*/ 911373 w 345"/>
                <a:gd name="T101" fmla="*/ 95408 h 251"/>
                <a:gd name="T102" fmla="*/ 927745 w 345"/>
                <a:gd name="T103" fmla="*/ 89956 h 251"/>
                <a:gd name="T104" fmla="*/ 881357 w 345"/>
                <a:gd name="T105" fmla="*/ 8178 h 251"/>
                <a:gd name="T106" fmla="*/ 895001 w 345"/>
                <a:gd name="T107" fmla="*/ 40889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20" name="Group 11"/>
          <p:cNvGrpSpPr>
            <a:grpSpLocks/>
          </p:cNvGrpSpPr>
          <p:nvPr userDrawn="1"/>
        </p:nvGrpSpPr>
        <p:grpSpPr bwMode="black">
          <a:xfrm>
            <a:off x="1739900" y="3017838"/>
            <a:ext cx="1122363" cy="977900"/>
            <a:chOff x="17399" y="30170"/>
            <a:chExt cx="11223" cy="9779"/>
          </a:xfrm>
        </p:grpSpPr>
        <p:sp>
          <p:nvSpPr>
            <p:cNvPr id="21" name="Freeform 147"/>
            <p:cNvSpPr>
              <a:spLocks/>
            </p:cNvSpPr>
            <p:nvPr userDrawn="1"/>
          </p:nvSpPr>
          <p:spPr bwMode="black">
            <a:xfrm>
              <a:off x="17399" y="34155"/>
              <a:ext cx="9255" cy="5794"/>
            </a:xfrm>
            <a:custGeom>
              <a:avLst/>
              <a:gdLst>
                <a:gd name="T0" fmla="*/ 912813 w 583"/>
                <a:gd name="T1" fmla="*/ 579438 h 365"/>
                <a:gd name="T2" fmla="*/ 0 w 583"/>
                <a:gd name="T3" fmla="*/ 22225 h 365"/>
                <a:gd name="T4" fmla="*/ 14288 w 583"/>
                <a:gd name="T5" fmla="*/ 0 h 365"/>
                <a:gd name="T6" fmla="*/ 925513 w 583"/>
                <a:gd name="T7" fmla="*/ 557213 h 365"/>
                <a:gd name="T8" fmla="*/ 912813 w 583"/>
                <a:gd name="T9" fmla="*/ 579438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2" name="Freeform 148"/>
            <p:cNvSpPr>
              <a:spLocks/>
            </p:cNvSpPr>
            <p:nvPr userDrawn="1"/>
          </p:nvSpPr>
          <p:spPr bwMode="black">
            <a:xfrm>
              <a:off x="20018" y="30170"/>
              <a:ext cx="8604" cy="6811"/>
            </a:xfrm>
            <a:custGeom>
              <a:avLst/>
              <a:gdLst>
                <a:gd name="T0" fmla="*/ 844550 w 542"/>
                <a:gd name="T1" fmla="*/ 681038 h 429"/>
                <a:gd name="T2" fmla="*/ 0 w 542"/>
                <a:gd name="T3" fmla="*/ 19050 h 429"/>
                <a:gd name="T4" fmla="*/ 17463 w 542"/>
                <a:gd name="T5" fmla="*/ 0 h 429"/>
                <a:gd name="T6" fmla="*/ 860425 w 542"/>
                <a:gd name="T7" fmla="*/ 661988 h 429"/>
                <a:gd name="T8" fmla="*/ 844550 w 542"/>
                <a:gd name="T9" fmla="*/ 681038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23" name="Group 12"/>
          <p:cNvGrpSpPr>
            <a:grpSpLocks/>
          </p:cNvGrpSpPr>
          <p:nvPr userDrawn="1"/>
        </p:nvGrpSpPr>
        <p:grpSpPr bwMode="black">
          <a:xfrm>
            <a:off x="1473200" y="2813050"/>
            <a:ext cx="627063" cy="773113"/>
            <a:chOff x="14732" y="28122"/>
            <a:chExt cx="6270" cy="7731"/>
          </a:xfrm>
        </p:grpSpPr>
        <p:sp>
          <p:nvSpPr>
            <p:cNvPr id="24" name="Freeform 145"/>
            <p:cNvSpPr>
              <a:spLocks noEditPoints="1"/>
            </p:cNvSpPr>
            <p:nvPr userDrawn="1"/>
          </p:nvSpPr>
          <p:spPr bwMode="black">
            <a:xfrm>
              <a:off x="19780" y="28122"/>
              <a:ext cx="1222" cy="1159"/>
            </a:xfrm>
            <a:custGeom>
              <a:avLst/>
              <a:gdLst>
                <a:gd name="T0" fmla="*/ 0 w 77"/>
                <a:gd name="T1" fmla="*/ 115888 h 73"/>
                <a:gd name="T2" fmla="*/ 49213 w 77"/>
                <a:gd name="T3" fmla="*/ 0 h 73"/>
                <a:gd name="T4" fmla="*/ 122238 w 77"/>
                <a:gd name="T5" fmla="*/ 101600 h 73"/>
                <a:gd name="T6" fmla="*/ 0 w 77"/>
                <a:gd name="T7" fmla="*/ 115888 h 73"/>
                <a:gd name="T8" fmla="*/ 52388 w 77"/>
                <a:gd name="T9" fmla="*/ 30163 h 73"/>
                <a:gd name="T10" fmla="*/ 23813 w 77"/>
                <a:gd name="T11" fmla="*/ 98425 h 73"/>
                <a:gd name="T12" fmla="*/ 95250 w 77"/>
                <a:gd name="T13" fmla="*/ 90488 h 73"/>
                <a:gd name="T14" fmla="*/ 52388 w 77"/>
                <a:gd name="T15" fmla="*/ 30163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5" name="Freeform 146"/>
            <p:cNvSpPr>
              <a:spLocks noEditPoints="1"/>
            </p:cNvSpPr>
            <p:nvPr userDrawn="1"/>
          </p:nvSpPr>
          <p:spPr bwMode="black">
            <a:xfrm>
              <a:off x="14732" y="28345"/>
              <a:ext cx="5095" cy="7509"/>
            </a:xfrm>
            <a:custGeom>
              <a:avLst/>
              <a:gdLst>
                <a:gd name="T0" fmla="*/ 226181 w 187"/>
                <a:gd name="T1" fmla="*/ 737235 h 275"/>
                <a:gd name="T2" fmla="*/ 269782 w 187"/>
                <a:gd name="T3" fmla="*/ 734505 h 275"/>
                <a:gd name="T4" fmla="*/ 209830 w 187"/>
                <a:gd name="T5" fmla="*/ 729044 h 275"/>
                <a:gd name="T6" fmla="*/ 185305 w 187"/>
                <a:gd name="T7" fmla="*/ 693547 h 275"/>
                <a:gd name="T8" fmla="*/ 209830 w 187"/>
                <a:gd name="T9" fmla="*/ 729044 h 275"/>
                <a:gd name="T10" fmla="*/ 133528 w 187"/>
                <a:gd name="T11" fmla="*/ 677164 h 275"/>
                <a:gd name="T12" fmla="*/ 141704 w 187"/>
                <a:gd name="T13" fmla="*/ 660781 h 275"/>
                <a:gd name="T14" fmla="*/ 171679 w 187"/>
                <a:gd name="T15" fmla="*/ 682625 h 275"/>
                <a:gd name="T16" fmla="*/ 114453 w 187"/>
                <a:gd name="T17" fmla="*/ 658051 h 275"/>
                <a:gd name="T18" fmla="*/ 103553 w 187"/>
                <a:gd name="T19" fmla="*/ 619824 h 275"/>
                <a:gd name="T20" fmla="*/ 114453 w 187"/>
                <a:gd name="T21" fmla="*/ 658051 h 275"/>
                <a:gd name="T22" fmla="*/ 54501 w 187"/>
                <a:gd name="T23" fmla="*/ 581597 h 275"/>
                <a:gd name="T24" fmla="*/ 89927 w 187"/>
                <a:gd name="T25" fmla="*/ 603441 h 275"/>
                <a:gd name="T26" fmla="*/ 46326 w 187"/>
                <a:gd name="T27" fmla="*/ 565214 h 275"/>
                <a:gd name="T28" fmla="*/ 46326 w 187"/>
                <a:gd name="T29" fmla="*/ 524256 h 275"/>
                <a:gd name="T30" fmla="*/ 46326 w 187"/>
                <a:gd name="T31" fmla="*/ 565214 h 275"/>
                <a:gd name="T32" fmla="*/ 10900 w 187"/>
                <a:gd name="T33" fmla="*/ 475107 h 275"/>
                <a:gd name="T34" fmla="*/ 38151 w 187"/>
                <a:gd name="T35" fmla="*/ 505143 h 275"/>
                <a:gd name="T36" fmla="*/ 8175 w 187"/>
                <a:gd name="T37" fmla="*/ 455994 h 275"/>
                <a:gd name="T38" fmla="*/ 19075 w 187"/>
                <a:gd name="T39" fmla="*/ 415036 h 275"/>
                <a:gd name="T40" fmla="*/ 8175 w 187"/>
                <a:gd name="T41" fmla="*/ 455994 h 275"/>
                <a:gd name="T42" fmla="*/ 0 w 187"/>
                <a:gd name="T43" fmla="*/ 385001 h 275"/>
                <a:gd name="T44" fmla="*/ 19075 w 187"/>
                <a:gd name="T45" fmla="*/ 357696 h 275"/>
                <a:gd name="T46" fmla="*/ 19075 w 187"/>
                <a:gd name="T47" fmla="*/ 395923 h 275"/>
                <a:gd name="T48" fmla="*/ 21801 w 187"/>
                <a:gd name="T49" fmla="*/ 341313 h 275"/>
                <a:gd name="T50" fmla="*/ 10900 w 187"/>
                <a:gd name="T51" fmla="*/ 300355 h 275"/>
                <a:gd name="T52" fmla="*/ 21801 w 187"/>
                <a:gd name="T53" fmla="*/ 341313 h 275"/>
                <a:gd name="T54" fmla="*/ 16350 w 187"/>
                <a:gd name="T55" fmla="*/ 281242 h 275"/>
                <a:gd name="T56" fmla="*/ 43601 w 187"/>
                <a:gd name="T57" fmla="*/ 251206 h 275"/>
                <a:gd name="T58" fmla="*/ 51776 w 187"/>
                <a:gd name="T59" fmla="*/ 232093 h 275"/>
                <a:gd name="T60" fmla="*/ 54501 w 187"/>
                <a:gd name="T61" fmla="*/ 191135 h 275"/>
                <a:gd name="T62" fmla="*/ 51776 w 187"/>
                <a:gd name="T63" fmla="*/ 232093 h 275"/>
                <a:gd name="T64" fmla="*/ 65402 w 187"/>
                <a:gd name="T65" fmla="*/ 174752 h 275"/>
                <a:gd name="T66" fmla="*/ 100828 w 187"/>
                <a:gd name="T67" fmla="*/ 152908 h 275"/>
                <a:gd name="T68" fmla="*/ 111728 w 187"/>
                <a:gd name="T69" fmla="*/ 139256 h 275"/>
                <a:gd name="T70" fmla="*/ 128078 w 187"/>
                <a:gd name="T71" fmla="*/ 101029 h 275"/>
                <a:gd name="T72" fmla="*/ 111728 w 187"/>
                <a:gd name="T73" fmla="*/ 139256 h 275"/>
                <a:gd name="T74" fmla="*/ 141704 w 187"/>
                <a:gd name="T75" fmla="*/ 87376 h 275"/>
                <a:gd name="T76" fmla="*/ 182580 w 187"/>
                <a:gd name="T77" fmla="*/ 79185 h 275"/>
                <a:gd name="T78" fmla="*/ 198930 w 187"/>
                <a:gd name="T79" fmla="*/ 68263 h 275"/>
                <a:gd name="T80" fmla="*/ 223456 w 187"/>
                <a:gd name="T81" fmla="*/ 35497 h 275"/>
                <a:gd name="T82" fmla="*/ 198930 w 187"/>
                <a:gd name="T83" fmla="*/ 68263 h 275"/>
                <a:gd name="T84" fmla="*/ 242531 w 187"/>
                <a:gd name="T85" fmla="*/ 27305 h 275"/>
                <a:gd name="T86" fmla="*/ 283407 w 187"/>
                <a:gd name="T87" fmla="*/ 32766 h 275"/>
                <a:gd name="T88" fmla="*/ 504138 w 187"/>
                <a:gd name="T89" fmla="*/ 38227 h 275"/>
                <a:gd name="T90" fmla="*/ 471437 w 187"/>
                <a:gd name="T91" fmla="*/ 10922 h 275"/>
                <a:gd name="T92" fmla="*/ 504138 w 187"/>
                <a:gd name="T93" fmla="*/ 38227 h 275"/>
                <a:gd name="T94" fmla="*/ 297033 w 187"/>
                <a:gd name="T95" fmla="*/ 10922 h 275"/>
                <a:gd name="T96" fmla="*/ 337909 w 187"/>
                <a:gd name="T97" fmla="*/ 21844 h 275"/>
                <a:gd name="T98" fmla="*/ 449636 w 187"/>
                <a:gd name="T99" fmla="*/ 24575 h 275"/>
                <a:gd name="T100" fmla="*/ 414211 w 187"/>
                <a:gd name="T101" fmla="*/ 2731 h 275"/>
                <a:gd name="T102" fmla="*/ 449636 w 187"/>
                <a:gd name="T103" fmla="*/ 24575 h 275"/>
                <a:gd name="T104" fmla="*/ 356984 w 187"/>
                <a:gd name="T105" fmla="*/ 2731 h 275"/>
                <a:gd name="T106" fmla="*/ 395135 w 187"/>
                <a:gd name="T107" fmla="*/ 19114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26" name="Big Wheel 1"/>
          <p:cNvGrpSpPr/>
          <p:nvPr userDrawn="1"/>
        </p:nvGrpSpPr>
        <p:grpSpPr bwMode="black">
          <a:xfrm>
            <a:off x="1573213" y="2958346"/>
            <a:ext cx="546100" cy="506413"/>
            <a:chOff x="1573213" y="2958346"/>
            <a:chExt cx="546100" cy="506413"/>
          </a:xfrm>
          <a:solidFill>
            <a:schemeClr val="accent4"/>
          </a:solidFill>
        </p:grpSpPr>
        <p:sp>
          <p:nvSpPr>
            <p:cNvPr id="27"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nvGrpSpPr>
            <p:cNvPr id="28" name="Pin wheel 1"/>
            <p:cNvGrpSpPr/>
            <p:nvPr/>
          </p:nvGrpSpPr>
          <p:grpSpPr bwMode="black">
            <a:xfrm>
              <a:off x="1697038" y="3050421"/>
              <a:ext cx="322263" cy="325438"/>
              <a:chOff x="1697038" y="3050421"/>
              <a:chExt cx="322263" cy="325438"/>
            </a:xfrm>
            <a:grpFill/>
          </p:grpSpPr>
          <p:sp>
            <p:nvSpPr>
              <p:cNvPr id="29"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30" name="Rectangle 20"/>
              <p:cNvSpPr>
                <a:spLocks noChangeArrowheads="1"/>
              </p:cNvSpPr>
              <p:nvPr/>
            </p:nvSpPr>
            <p:spPr bwMode="black">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31" name="Rectangle 21"/>
              <p:cNvSpPr>
                <a:spLocks noChangeArrowheads="1"/>
              </p:cNvSpPr>
              <p:nvPr/>
            </p:nvSpPr>
            <p:spPr bwMode="black">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32" name="Rectangle 22"/>
              <p:cNvSpPr>
                <a:spLocks noChangeArrowheads="1"/>
              </p:cNvSpPr>
              <p:nvPr/>
            </p:nvSpPr>
            <p:spPr bwMode="black">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33" name="Rectangle 23"/>
              <p:cNvSpPr>
                <a:spLocks noChangeArrowheads="1"/>
              </p:cNvSpPr>
              <p:nvPr/>
            </p:nvSpPr>
            <p:spPr bwMode="black">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34"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35"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36"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37"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grpSp>
      <p:grpSp>
        <p:nvGrpSpPr>
          <p:cNvPr id="38" name="Small Wheel 1"/>
          <p:cNvGrpSpPr/>
          <p:nvPr userDrawn="1"/>
        </p:nvGrpSpPr>
        <p:grpSpPr bwMode="black">
          <a:xfrm>
            <a:off x="2559051" y="3645734"/>
            <a:ext cx="390525" cy="379413"/>
            <a:chOff x="2559051" y="3645734"/>
            <a:chExt cx="390525" cy="379413"/>
          </a:xfrm>
          <a:solidFill>
            <a:schemeClr val="accent4"/>
          </a:solidFill>
        </p:grpSpPr>
        <p:sp>
          <p:nvSpPr>
            <p:cNvPr id="39"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nvGrpSpPr>
            <p:cNvPr id="40" name="Pin wheel 2"/>
            <p:cNvGrpSpPr/>
            <p:nvPr/>
          </p:nvGrpSpPr>
          <p:grpSpPr bwMode="black">
            <a:xfrm>
              <a:off x="2627313" y="3709234"/>
              <a:ext cx="254000" cy="252413"/>
              <a:chOff x="2627313" y="3709234"/>
              <a:chExt cx="254000" cy="252413"/>
            </a:xfrm>
            <a:grpFill/>
          </p:grpSpPr>
          <p:sp>
            <p:nvSpPr>
              <p:cNvPr id="41"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42" name="Rectangle 30"/>
              <p:cNvSpPr>
                <a:spLocks noChangeArrowheads="1"/>
              </p:cNvSpPr>
              <p:nvPr/>
            </p:nvSpPr>
            <p:spPr bwMode="black">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43" name="Rectangle 31"/>
              <p:cNvSpPr>
                <a:spLocks noChangeArrowheads="1"/>
              </p:cNvSpPr>
              <p:nvPr/>
            </p:nvSpPr>
            <p:spPr bwMode="black">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44" name="Rectangle 32"/>
              <p:cNvSpPr>
                <a:spLocks noChangeArrowheads="1"/>
              </p:cNvSpPr>
              <p:nvPr/>
            </p:nvSpPr>
            <p:spPr bwMode="black">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45" name="Rectangle 33"/>
              <p:cNvSpPr>
                <a:spLocks noChangeArrowheads="1"/>
              </p:cNvSpPr>
              <p:nvPr/>
            </p:nvSpPr>
            <p:spPr bwMode="black">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dirty="0">
                  <a:latin typeface="Qualcomm Office Regular" pitchFamily="34" charset="0"/>
                </a:endParaRPr>
              </a:p>
            </p:txBody>
          </p:sp>
          <p:sp>
            <p:nvSpPr>
              <p:cNvPr id="46"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47"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48"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49"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grpSp>
      <p:pic>
        <p:nvPicPr>
          <p:cNvPr id="50"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black">
          <a:xfrm>
            <a:off x="3992563" y="3533775"/>
            <a:ext cx="720725" cy="727075"/>
          </a:xfrm>
          <a:prstGeom prst="rect">
            <a:avLst/>
          </a:prstGeom>
          <a:noFill/>
          <a:ln>
            <a:noFill/>
          </a:ln>
          <a:effectLst/>
          <a:extLst>
            <a:ext uri="{909E8E84-426E-40DD-AFC4-6F175D3DCCD1}">
              <a14:hiddenFill xmlns:a14="http://schemas.microsoft.com/office/drawing/2010/main">
                <a:solidFill>
                  <a:srgbClr val="70CFE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ACBD"/>
                  </a:outerShdw>
                </a:effectLst>
              </a14:hiddenEffects>
            </a:ext>
          </a:extLst>
        </p:spPr>
      </p:pic>
      <p:grpSp>
        <p:nvGrpSpPr>
          <p:cNvPr id="51" name="Group 16"/>
          <p:cNvGrpSpPr>
            <a:grpSpLocks/>
          </p:cNvGrpSpPr>
          <p:nvPr userDrawn="1"/>
        </p:nvGrpSpPr>
        <p:grpSpPr bwMode="black">
          <a:xfrm>
            <a:off x="6572250" y="3146425"/>
            <a:ext cx="868363" cy="585788"/>
            <a:chOff x="65715" y="31460"/>
            <a:chExt cx="8691" cy="5863"/>
          </a:xfrm>
        </p:grpSpPr>
        <p:sp>
          <p:nvSpPr>
            <p:cNvPr id="52" name="Freeform 143"/>
            <p:cNvSpPr>
              <a:spLocks noEditPoints="1"/>
            </p:cNvSpPr>
            <p:nvPr userDrawn="1"/>
          </p:nvSpPr>
          <p:spPr bwMode="black">
            <a:xfrm>
              <a:off x="66221" y="31460"/>
              <a:ext cx="8186" cy="5864"/>
            </a:xfrm>
            <a:custGeom>
              <a:avLst/>
              <a:gdLst>
                <a:gd name="T0" fmla="*/ 431891 w 362"/>
                <a:gd name="T1" fmla="*/ 563713 h 259"/>
                <a:gd name="T2" fmla="*/ 492944 w 362"/>
                <a:gd name="T3" fmla="*/ 586352 h 259"/>
                <a:gd name="T4" fmla="*/ 533646 w 362"/>
                <a:gd name="T5" fmla="*/ 584088 h 259"/>
                <a:gd name="T6" fmla="*/ 366316 w 362"/>
                <a:gd name="T7" fmla="*/ 572769 h 259"/>
                <a:gd name="T8" fmla="*/ 407018 w 362"/>
                <a:gd name="T9" fmla="*/ 581824 h 259"/>
                <a:gd name="T10" fmla="*/ 590176 w 362"/>
                <a:gd name="T11" fmla="*/ 552393 h 259"/>
                <a:gd name="T12" fmla="*/ 343704 w 362"/>
                <a:gd name="T13" fmla="*/ 568241 h 259"/>
                <a:gd name="T14" fmla="*/ 348226 w 362"/>
                <a:gd name="T15" fmla="*/ 550129 h 259"/>
                <a:gd name="T16" fmla="*/ 610527 w 362"/>
                <a:gd name="T17" fmla="*/ 545602 h 259"/>
                <a:gd name="T18" fmla="*/ 617310 w 362"/>
                <a:gd name="T19" fmla="*/ 563713 h 259"/>
                <a:gd name="T20" fmla="*/ 255517 w 362"/>
                <a:gd name="T21" fmla="*/ 513907 h 259"/>
                <a:gd name="T22" fmla="*/ 676102 w 362"/>
                <a:gd name="T23" fmla="*/ 534282 h 259"/>
                <a:gd name="T24" fmla="*/ 707759 w 362"/>
                <a:gd name="T25" fmla="*/ 511643 h 259"/>
                <a:gd name="T26" fmla="*/ 192203 w 362"/>
                <a:gd name="T27" fmla="*/ 500324 h 259"/>
                <a:gd name="T28" fmla="*/ 226121 w 362"/>
                <a:gd name="T29" fmla="*/ 520699 h 259"/>
                <a:gd name="T30" fmla="*/ 737154 w 362"/>
                <a:gd name="T31" fmla="*/ 452781 h 259"/>
                <a:gd name="T32" fmla="*/ 171852 w 362"/>
                <a:gd name="T33" fmla="*/ 486740 h 259"/>
                <a:gd name="T34" fmla="*/ 185419 w 362"/>
                <a:gd name="T35" fmla="*/ 470893 h 259"/>
                <a:gd name="T36" fmla="*/ 750722 w 362"/>
                <a:gd name="T37" fmla="*/ 434670 h 259"/>
                <a:gd name="T38" fmla="*/ 766550 w 362"/>
                <a:gd name="T39" fmla="*/ 445990 h 259"/>
                <a:gd name="T40" fmla="*/ 113060 w 362"/>
                <a:gd name="T41" fmla="*/ 402976 h 259"/>
                <a:gd name="T42" fmla="*/ 83665 w 362"/>
                <a:gd name="T43" fmla="*/ 396184 h 259"/>
                <a:gd name="T44" fmla="*/ 99493 w 362"/>
                <a:gd name="T45" fmla="*/ 384864 h 259"/>
                <a:gd name="T46" fmla="*/ 780117 w 362"/>
                <a:gd name="T47" fmla="*/ 382600 h 259"/>
                <a:gd name="T48" fmla="*/ 798207 w 362"/>
                <a:gd name="T49" fmla="*/ 391656 h 259"/>
                <a:gd name="T50" fmla="*/ 52008 w 362"/>
                <a:gd name="T51" fmla="*/ 298836 h 259"/>
                <a:gd name="T52" fmla="*/ 816297 w 362"/>
                <a:gd name="T53" fmla="*/ 328267 h 259"/>
                <a:gd name="T54" fmla="*/ 798207 w 362"/>
                <a:gd name="T55" fmla="*/ 287516 h 259"/>
                <a:gd name="T56" fmla="*/ 816297 w 362"/>
                <a:gd name="T57" fmla="*/ 328267 h 259"/>
                <a:gd name="T58" fmla="*/ 33918 w 362"/>
                <a:gd name="T59" fmla="*/ 242238 h 259"/>
                <a:gd name="T60" fmla="*/ 795946 w 362"/>
                <a:gd name="T61" fmla="*/ 267141 h 259"/>
                <a:gd name="T62" fmla="*/ 816297 w 362"/>
                <a:gd name="T63" fmla="*/ 262613 h 259"/>
                <a:gd name="T64" fmla="*/ 4522 w 362"/>
                <a:gd name="T65" fmla="*/ 183376 h 259"/>
                <a:gd name="T66" fmla="*/ 9045 w 362"/>
                <a:gd name="T67" fmla="*/ 221863 h 259"/>
                <a:gd name="T68" fmla="*/ 782379 w 362"/>
                <a:gd name="T69" fmla="*/ 165265 h 259"/>
                <a:gd name="T70" fmla="*/ 2261 w 362"/>
                <a:gd name="T71" fmla="*/ 160737 h 259"/>
                <a:gd name="T72" fmla="*/ 22612 w 362"/>
                <a:gd name="T73" fmla="*/ 158474 h 259"/>
                <a:gd name="T74" fmla="*/ 730371 w 362"/>
                <a:gd name="T75" fmla="*/ 124515 h 259"/>
                <a:gd name="T76" fmla="*/ 752983 w 362"/>
                <a:gd name="T77" fmla="*/ 156210 h 259"/>
                <a:gd name="T78" fmla="*/ 698714 w 362"/>
                <a:gd name="T79" fmla="*/ 67917 h 259"/>
                <a:gd name="T80" fmla="*/ 669318 w 362"/>
                <a:gd name="T81" fmla="*/ 70181 h 259"/>
                <a:gd name="T82" fmla="*/ 678363 w 362"/>
                <a:gd name="T83" fmla="*/ 54334 h 259"/>
                <a:gd name="T84" fmla="*/ 581131 w 362"/>
                <a:gd name="T85" fmla="*/ 29431 h 259"/>
                <a:gd name="T86" fmla="*/ 615049 w 362"/>
                <a:gd name="T87" fmla="*/ 40750 h 259"/>
                <a:gd name="T88" fmla="*/ 522339 w 362"/>
                <a:gd name="T89" fmla="*/ 0 h 25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53" name="Freeform 144"/>
            <p:cNvSpPr>
              <a:spLocks noEditPoints="1"/>
            </p:cNvSpPr>
            <p:nvPr userDrawn="1"/>
          </p:nvSpPr>
          <p:spPr bwMode="black">
            <a:xfrm>
              <a:off x="65715" y="31512"/>
              <a:ext cx="1155" cy="1012"/>
            </a:xfrm>
            <a:custGeom>
              <a:avLst/>
              <a:gdLst>
                <a:gd name="T0" fmla="*/ 0 w 89"/>
                <a:gd name="T1" fmla="*/ 101185 h 78"/>
                <a:gd name="T2" fmla="*/ 57079 w 89"/>
                <a:gd name="T3" fmla="*/ 0 h 78"/>
                <a:gd name="T4" fmla="*/ 115455 w 89"/>
                <a:gd name="T5" fmla="*/ 98591 h 78"/>
                <a:gd name="T6" fmla="*/ 0 w 89"/>
                <a:gd name="T7" fmla="*/ 101185 h 78"/>
                <a:gd name="T8" fmla="*/ 57079 w 89"/>
                <a:gd name="T9" fmla="*/ 37620 h 78"/>
                <a:gd name="T10" fmla="*/ 35026 w 89"/>
                <a:gd name="T11" fmla="*/ 80429 h 78"/>
                <a:gd name="T12" fmla="*/ 81727 w 89"/>
                <a:gd name="T13" fmla="*/ 80429 h 78"/>
                <a:gd name="T14" fmla="*/ 57079 w 89"/>
                <a:gd name="T15" fmla="*/ 37620 h 7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sp>
        <p:nvSpPr>
          <p:cNvPr id="54" name="Freeform 17"/>
          <p:cNvSpPr>
            <a:spLocks/>
          </p:cNvSpPr>
          <p:nvPr userDrawn="1"/>
        </p:nvSpPr>
        <p:spPr bwMode="black">
          <a:xfrm>
            <a:off x="6799263" y="2479675"/>
            <a:ext cx="974725" cy="971550"/>
          </a:xfrm>
          <a:custGeom>
            <a:avLst/>
            <a:gdLst>
              <a:gd name="T0" fmla="*/ 488894 w 431"/>
              <a:gd name="T1" fmla="*/ 971633 h 430"/>
              <a:gd name="T2" fmla="*/ 0 w 431"/>
              <a:gd name="T3" fmla="*/ 485816 h 430"/>
              <a:gd name="T4" fmla="*/ 488894 w 431"/>
              <a:gd name="T5" fmla="*/ 0 h 430"/>
              <a:gd name="T6" fmla="*/ 848774 w 431"/>
              <a:gd name="T7" fmla="*/ 158173 h 430"/>
              <a:gd name="T8" fmla="*/ 832930 w 431"/>
              <a:gd name="T9" fmla="*/ 171730 h 430"/>
              <a:gd name="T10" fmla="*/ 488894 w 431"/>
              <a:gd name="T11" fmla="*/ 18077 h 430"/>
              <a:gd name="T12" fmla="*/ 20371 w 431"/>
              <a:gd name="T13" fmla="*/ 485816 h 430"/>
              <a:gd name="T14" fmla="*/ 488894 w 431"/>
              <a:gd name="T15" fmla="*/ 951296 h 430"/>
              <a:gd name="T16" fmla="*/ 955153 w 431"/>
              <a:gd name="T17" fmla="*/ 485816 h 430"/>
              <a:gd name="T18" fmla="*/ 914412 w 431"/>
              <a:gd name="T19" fmla="*/ 296009 h 430"/>
              <a:gd name="T20" fmla="*/ 932519 w 431"/>
              <a:gd name="T21" fmla="*/ 286971 h 430"/>
              <a:gd name="T22" fmla="*/ 975524 w 431"/>
              <a:gd name="T23" fmla="*/ 485816 h 430"/>
              <a:gd name="T24" fmla="*/ 488894 w 431"/>
              <a:gd name="T25" fmla="*/ 971633 h 43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55" name="Freeform 18"/>
          <p:cNvSpPr>
            <a:spLocks noEditPoints="1"/>
          </p:cNvSpPr>
          <p:nvPr userDrawn="1"/>
        </p:nvSpPr>
        <p:spPr bwMode="black">
          <a:xfrm>
            <a:off x="7448550" y="2136775"/>
            <a:ext cx="804863" cy="808038"/>
          </a:xfrm>
          <a:custGeom>
            <a:avLst/>
            <a:gdLst>
              <a:gd name="T0" fmla="*/ 448051 w 356"/>
              <a:gd name="T1" fmla="*/ 805916 h 357"/>
              <a:gd name="T2" fmla="*/ 384690 w 356"/>
              <a:gd name="T3" fmla="*/ 805916 h 357"/>
              <a:gd name="T4" fmla="*/ 386953 w 356"/>
              <a:gd name="T5" fmla="*/ 787806 h 357"/>
              <a:gd name="T6" fmla="*/ 468417 w 356"/>
              <a:gd name="T7" fmla="*/ 783278 h 357"/>
              <a:gd name="T8" fmla="*/ 323592 w 356"/>
              <a:gd name="T9" fmla="*/ 799125 h 357"/>
              <a:gd name="T10" fmla="*/ 323592 w 356"/>
              <a:gd name="T11" fmla="*/ 799125 h 357"/>
              <a:gd name="T12" fmla="*/ 570246 w 356"/>
              <a:gd name="T13" fmla="*/ 771959 h 357"/>
              <a:gd name="T14" fmla="*/ 233077 w 356"/>
              <a:gd name="T15" fmla="*/ 749321 h 357"/>
              <a:gd name="T16" fmla="*/ 581561 w 356"/>
              <a:gd name="T17" fmla="*/ 742530 h 357"/>
              <a:gd name="T18" fmla="*/ 203659 w 356"/>
              <a:gd name="T19" fmla="*/ 756112 h 357"/>
              <a:gd name="T20" fmla="*/ 203659 w 356"/>
              <a:gd name="T21" fmla="*/ 756112 h 357"/>
              <a:gd name="T22" fmla="*/ 676602 w 356"/>
              <a:gd name="T23" fmla="*/ 701781 h 357"/>
              <a:gd name="T24" fmla="*/ 135773 w 356"/>
              <a:gd name="T25" fmla="*/ 679143 h 357"/>
              <a:gd name="T26" fmla="*/ 678865 w 356"/>
              <a:gd name="T27" fmla="*/ 670088 h 357"/>
              <a:gd name="T28" fmla="*/ 106355 w 356"/>
              <a:gd name="T29" fmla="*/ 676879 h 357"/>
              <a:gd name="T30" fmla="*/ 106355 w 356"/>
              <a:gd name="T31" fmla="*/ 676879 h 357"/>
              <a:gd name="T32" fmla="*/ 753540 w 356"/>
              <a:gd name="T33" fmla="*/ 602173 h 357"/>
              <a:gd name="T34" fmla="*/ 63361 w 356"/>
              <a:gd name="T35" fmla="*/ 584063 h 357"/>
              <a:gd name="T36" fmla="*/ 746751 w 356"/>
              <a:gd name="T37" fmla="*/ 572744 h 357"/>
              <a:gd name="T38" fmla="*/ 36206 w 356"/>
              <a:gd name="T39" fmla="*/ 570480 h 357"/>
              <a:gd name="T40" fmla="*/ 36206 w 356"/>
              <a:gd name="T41" fmla="*/ 570480 h 357"/>
              <a:gd name="T42" fmla="*/ 798797 w 356"/>
              <a:gd name="T43" fmla="*/ 484455 h 357"/>
              <a:gd name="T44" fmla="*/ 24892 w 356"/>
              <a:gd name="T45" fmla="*/ 468609 h 357"/>
              <a:gd name="T46" fmla="*/ 782957 w 356"/>
              <a:gd name="T47" fmla="*/ 457290 h 357"/>
              <a:gd name="T48" fmla="*/ 805586 w 356"/>
              <a:gd name="T49" fmla="*/ 421069 h 357"/>
              <a:gd name="T50" fmla="*/ 2263 w 356"/>
              <a:gd name="T51" fmla="*/ 450498 h 357"/>
              <a:gd name="T52" fmla="*/ 2263 w 356"/>
              <a:gd name="T53" fmla="*/ 450498 h 357"/>
              <a:gd name="T54" fmla="*/ 805586 w 356"/>
              <a:gd name="T55" fmla="*/ 398430 h 357"/>
              <a:gd name="T56" fmla="*/ 4526 w 356"/>
              <a:gd name="T57" fmla="*/ 346363 h 357"/>
              <a:gd name="T58" fmla="*/ 773906 w 356"/>
              <a:gd name="T59" fmla="*/ 301087 h 357"/>
              <a:gd name="T60" fmla="*/ 27155 w 356"/>
              <a:gd name="T61" fmla="*/ 325989 h 357"/>
              <a:gd name="T62" fmla="*/ 27155 w 356"/>
              <a:gd name="T63" fmla="*/ 325989 h 357"/>
              <a:gd name="T64" fmla="*/ 785220 w 356"/>
              <a:gd name="T65" fmla="*/ 273921 h 357"/>
              <a:gd name="T66" fmla="*/ 40732 w 356"/>
              <a:gd name="T67" fmla="*/ 226381 h 357"/>
              <a:gd name="T68" fmla="*/ 724122 w 356"/>
              <a:gd name="T69" fmla="*/ 192424 h 357"/>
              <a:gd name="T70" fmla="*/ 70149 w 356"/>
              <a:gd name="T71" fmla="*/ 215062 h 357"/>
              <a:gd name="T72" fmla="*/ 70149 w 356"/>
              <a:gd name="T73" fmla="*/ 215062 h 357"/>
              <a:gd name="T74" fmla="*/ 726385 w 356"/>
              <a:gd name="T75" fmla="*/ 160730 h 357"/>
              <a:gd name="T76" fmla="*/ 113144 w 356"/>
              <a:gd name="T77" fmla="*/ 122246 h 357"/>
              <a:gd name="T78" fmla="*/ 642658 w 356"/>
              <a:gd name="T79" fmla="*/ 104135 h 357"/>
              <a:gd name="T80" fmla="*/ 144824 w 356"/>
              <a:gd name="T81" fmla="*/ 119982 h 357"/>
              <a:gd name="T82" fmla="*/ 144824 w 356"/>
              <a:gd name="T83" fmla="*/ 119982 h 357"/>
              <a:gd name="T84" fmla="*/ 635870 w 356"/>
              <a:gd name="T85" fmla="*/ 74706 h 357"/>
              <a:gd name="T86" fmla="*/ 214974 w 356"/>
              <a:gd name="T87" fmla="*/ 47540 h 357"/>
              <a:gd name="T88" fmla="*/ 538566 w 356"/>
              <a:gd name="T89" fmla="*/ 43012 h 357"/>
              <a:gd name="T90" fmla="*/ 244391 w 356"/>
              <a:gd name="T91" fmla="*/ 54331 h 357"/>
              <a:gd name="T92" fmla="*/ 244391 w 356"/>
              <a:gd name="T93" fmla="*/ 54331 h 357"/>
              <a:gd name="T94" fmla="*/ 522726 w 356"/>
              <a:gd name="T95" fmla="*/ 18110 h 357"/>
              <a:gd name="T96" fmla="*/ 334907 w 356"/>
              <a:gd name="T97" fmla="*/ 6791 h 357"/>
              <a:gd name="T98" fmla="*/ 420896 w 356"/>
              <a:gd name="T99" fmla="*/ 20374 h 357"/>
              <a:gd name="T100" fmla="*/ 457102 w 356"/>
              <a:gd name="T101" fmla="*/ 22638 h 357"/>
              <a:gd name="T102" fmla="*/ 398267 w 356"/>
              <a:gd name="T103" fmla="*/ 20374 h 35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56" name="Freeform 19"/>
          <p:cNvSpPr>
            <a:spLocks noEditPoints="1"/>
          </p:cNvSpPr>
          <p:nvPr userDrawn="1"/>
        </p:nvSpPr>
        <p:spPr bwMode="black">
          <a:xfrm>
            <a:off x="7354888" y="2046288"/>
            <a:ext cx="455612" cy="493712"/>
          </a:xfrm>
          <a:custGeom>
            <a:avLst/>
            <a:gdLst>
              <a:gd name="T0" fmla="*/ 18123 w 201"/>
              <a:gd name="T1" fmla="*/ 494249 h 218"/>
              <a:gd name="T2" fmla="*/ 0 w 201"/>
              <a:gd name="T3" fmla="*/ 494249 h 218"/>
              <a:gd name="T4" fmla="*/ 0 w 201"/>
              <a:gd name="T5" fmla="*/ 455707 h 218"/>
              <a:gd name="T6" fmla="*/ 20388 w 201"/>
              <a:gd name="T7" fmla="*/ 457974 h 218"/>
              <a:gd name="T8" fmla="*/ 18123 w 201"/>
              <a:gd name="T9" fmla="*/ 494249 h 218"/>
              <a:gd name="T10" fmla="*/ 22653 w 201"/>
              <a:gd name="T11" fmla="*/ 433035 h 218"/>
              <a:gd name="T12" fmla="*/ 2265 w 201"/>
              <a:gd name="T13" fmla="*/ 430767 h 218"/>
              <a:gd name="T14" fmla="*/ 9061 w 201"/>
              <a:gd name="T15" fmla="*/ 392225 h 218"/>
              <a:gd name="T16" fmla="*/ 29449 w 201"/>
              <a:gd name="T17" fmla="*/ 396760 h 218"/>
              <a:gd name="T18" fmla="*/ 22653 w 201"/>
              <a:gd name="T19" fmla="*/ 433035 h 218"/>
              <a:gd name="T20" fmla="*/ 33980 w 201"/>
              <a:gd name="T21" fmla="*/ 374088 h 218"/>
              <a:gd name="T22" fmla="*/ 15857 w 201"/>
              <a:gd name="T23" fmla="*/ 369553 h 218"/>
              <a:gd name="T24" fmla="*/ 27184 w 201"/>
              <a:gd name="T25" fmla="*/ 331011 h 218"/>
              <a:gd name="T26" fmla="*/ 45307 w 201"/>
              <a:gd name="T27" fmla="*/ 337812 h 218"/>
              <a:gd name="T28" fmla="*/ 33980 w 201"/>
              <a:gd name="T29" fmla="*/ 374088 h 218"/>
              <a:gd name="T30" fmla="*/ 54368 w 201"/>
              <a:gd name="T31" fmla="*/ 315140 h 218"/>
              <a:gd name="T32" fmla="*/ 36245 w 201"/>
              <a:gd name="T33" fmla="*/ 308339 h 218"/>
              <a:gd name="T34" fmla="*/ 52103 w 201"/>
              <a:gd name="T35" fmla="*/ 272064 h 218"/>
              <a:gd name="T36" fmla="*/ 70225 w 201"/>
              <a:gd name="T37" fmla="*/ 281132 h 218"/>
              <a:gd name="T38" fmla="*/ 54368 w 201"/>
              <a:gd name="T39" fmla="*/ 315140 h 218"/>
              <a:gd name="T40" fmla="*/ 79286 w 201"/>
              <a:gd name="T41" fmla="*/ 260728 h 218"/>
              <a:gd name="T42" fmla="*/ 63429 w 201"/>
              <a:gd name="T43" fmla="*/ 251659 h 218"/>
              <a:gd name="T44" fmla="*/ 83817 w 201"/>
              <a:gd name="T45" fmla="*/ 217651 h 218"/>
              <a:gd name="T46" fmla="*/ 99674 w 201"/>
              <a:gd name="T47" fmla="*/ 228987 h 218"/>
              <a:gd name="T48" fmla="*/ 79286 w 201"/>
              <a:gd name="T49" fmla="*/ 260728 h 218"/>
              <a:gd name="T50" fmla="*/ 113266 w 201"/>
              <a:gd name="T51" fmla="*/ 210849 h 218"/>
              <a:gd name="T52" fmla="*/ 97409 w 201"/>
              <a:gd name="T53" fmla="*/ 197246 h 218"/>
              <a:gd name="T54" fmla="*/ 122328 w 201"/>
              <a:gd name="T55" fmla="*/ 167773 h 218"/>
              <a:gd name="T56" fmla="*/ 138185 w 201"/>
              <a:gd name="T57" fmla="*/ 179109 h 218"/>
              <a:gd name="T58" fmla="*/ 113266 w 201"/>
              <a:gd name="T59" fmla="*/ 210849 h 218"/>
              <a:gd name="T60" fmla="*/ 151777 w 201"/>
              <a:gd name="T61" fmla="*/ 163238 h 218"/>
              <a:gd name="T62" fmla="*/ 138185 w 201"/>
              <a:gd name="T63" fmla="*/ 149635 h 218"/>
              <a:gd name="T64" fmla="*/ 167634 w 201"/>
              <a:gd name="T65" fmla="*/ 122429 h 218"/>
              <a:gd name="T66" fmla="*/ 181226 w 201"/>
              <a:gd name="T67" fmla="*/ 136032 h 218"/>
              <a:gd name="T68" fmla="*/ 151777 w 201"/>
              <a:gd name="T69" fmla="*/ 163238 h 218"/>
              <a:gd name="T70" fmla="*/ 197084 w 201"/>
              <a:gd name="T71" fmla="*/ 122429 h 218"/>
              <a:gd name="T72" fmla="*/ 185757 w 201"/>
              <a:gd name="T73" fmla="*/ 106558 h 218"/>
              <a:gd name="T74" fmla="*/ 217472 w 201"/>
              <a:gd name="T75" fmla="*/ 83886 h 218"/>
              <a:gd name="T76" fmla="*/ 228798 w 201"/>
              <a:gd name="T77" fmla="*/ 99757 h 218"/>
              <a:gd name="T78" fmla="*/ 197084 w 201"/>
              <a:gd name="T79" fmla="*/ 122429 h 218"/>
              <a:gd name="T80" fmla="*/ 246921 w 201"/>
              <a:gd name="T81" fmla="*/ 86153 h 218"/>
              <a:gd name="T82" fmla="*/ 237859 w 201"/>
              <a:gd name="T83" fmla="*/ 70283 h 218"/>
              <a:gd name="T84" fmla="*/ 271839 w 201"/>
              <a:gd name="T85" fmla="*/ 49878 h 218"/>
              <a:gd name="T86" fmla="*/ 280901 w 201"/>
              <a:gd name="T87" fmla="*/ 68016 h 218"/>
              <a:gd name="T88" fmla="*/ 246921 w 201"/>
              <a:gd name="T89" fmla="*/ 86153 h 218"/>
              <a:gd name="T90" fmla="*/ 301289 w 201"/>
              <a:gd name="T91" fmla="*/ 58947 h 218"/>
              <a:gd name="T92" fmla="*/ 294493 w 201"/>
              <a:gd name="T93" fmla="*/ 40810 h 218"/>
              <a:gd name="T94" fmla="*/ 330738 w 201"/>
              <a:gd name="T95" fmla="*/ 24939 h 218"/>
              <a:gd name="T96" fmla="*/ 337534 w 201"/>
              <a:gd name="T97" fmla="*/ 45344 h 218"/>
              <a:gd name="T98" fmla="*/ 301289 w 201"/>
              <a:gd name="T99" fmla="*/ 58947 h 218"/>
              <a:gd name="T100" fmla="*/ 357922 w 201"/>
              <a:gd name="T101" fmla="*/ 36275 h 218"/>
              <a:gd name="T102" fmla="*/ 353391 w 201"/>
              <a:gd name="T103" fmla="*/ 18138 h 218"/>
              <a:gd name="T104" fmla="*/ 391902 w 201"/>
              <a:gd name="T105" fmla="*/ 9069 h 218"/>
              <a:gd name="T106" fmla="*/ 396432 w 201"/>
              <a:gd name="T107" fmla="*/ 27206 h 218"/>
              <a:gd name="T108" fmla="*/ 357922 w 201"/>
              <a:gd name="T109" fmla="*/ 36275 h 218"/>
              <a:gd name="T110" fmla="*/ 419086 w 201"/>
              <a:gd name="T111" fmla="*/ 22672 h 218"/>
              <a:gd name="T112" fmla="*/ 414555 w 201"/>
              <a:gd name="T113" fmla="*/ 4534 h 218"/>
              <a:gd name="T114" fmla="*/ 455331 w 201"/>
              <a:gd name="T115" fmla="*/ 0 h 218"/>
              <a:gd name="T116" fmla="*/ 455331 w 201"/>
              <a:gd name="T117" fmla="*/ 18138 h 218"/>
              <a:gd name="T118" fmla="*/ 419086 w 201"/>
              <a:gd name="T119" fmla="*/ 22672 h 21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57" name="Freeform 20"/>
          <p:cNvSpPr>
            <a:spLocks noEditPoints="1"/>
          </p:cNvSpPr>
          <p:nvPr userDrawn="1"/>
        </p:nvSpPr>
        <p:spPr bwMode="black">
          <a:xfrm>
            <a:off x="7850188" y="1944688"/>
            <a:ext cx="598487" cy="1192212"/>
          </a:xfrm>
          <a:custGeom>
            <a:avLst/>
            <a:gdLst>
              <a:gd name="T0" fmla="*/ 36244 w 264"/>
              <a:gd name="T1" fmla="*/ 1171803 h 527"/>
              <a:gd name="T2" fmla="*/ 61162 w 264"/>
              <a:gd name="T3" fmla="*/ 1187639 h 527"/>
              <a:gd name="T4" fmla="*/ 101937 w 264"/>
              <a:gd name="T5" fmla="*/ 1183114 h 527"/>
              <a:gd name="T6" fmla="*/ 120059 w 264"/>
              <a:gd name="T7" fmla="*/ 1160493 h 527"/>
              <a:gd name="T8" fmla="*/ 124589 w 264"/>
              <a:gd name="T9" fmla="*/ 1178590 h 527"/>
              <a:gd name="T10" fmla="*/ 215199 w 264"/>
              <a:gd name="T11" fmla="*/ 1131084 h 527"/>
              <a:gd name="T12" fmla="*/ 244648 w 264"/>
              <a:gd name="T13" fmla="*/ 1140133 h 527"/>
              <a:gd name="T14" fmla="*/ 280892 w 264"/>
              <a:gd name="T15" fmla="*/ 1122036 h 527"/>
              <a:gd name="T16" fmla="*/ 289953 w 264"/>
              <a:gd name="T17" fmla="*/ 1094890 h 527"/>
              <a:gd name="T18" fmla="*/ 301279 w 264"/>
              <a:gd name="T19" fmla="*/ 1110725 h 527"/>
              <a:gd name="T20" fmla="*/ 371502 w 264"/>
              <a:gd name="T21" fmla="*/ 1036073 h 527"/>
              <a:gd name="T22" fmla="*/ 403216 w 264"/>
              <a:gd name="T23" fmla="*/ 1036073 h 527"/>
              <a:gd name="T24" fmla="*/ 430399 w 264"/>
              <a:gd name="T25" fmla="*/ 1008927 h 527"/>
              <a:gd name="T26" fmla="*/ 432664 w 264"/>
              <a:gd name="T27" fmla="*/ 977257 h 527"/>
              <a:gd name="T28" fmla="*/ 446256 w 264"/>
              <a:gd name="T29" fmla="*/ 990830 h 527"/>
              <a:gd name="T30" fmla="*/ 491561 w 264"/>
              <a:gd name="T31" fmla="*/ 898081 h 527"/>
              <a:gd name="T32" fmla="*/ 521009 w 264"/>
              <a:gd name="T33" fmla="*/ 889032 h 527"/>
              <a:gd name="T34" fmla="*/ 539131 w 264"/>
              <a:gd name="T35" fmla="*/ 852838 h 527"/>
              <a:gd name="T36" fmla="*/ 530070 w 264"/>
              <a:gd name="T37" fmla="*/ 823429 h 527"/>
              <a:gd name="T38" fmla="*/ 548192 w 264"/>
              <a:gd name="T39" fmla="*/ 830216 h 527"/>
              <a:gd name="T40" fmla="*/ 561784 w 264"/>
              <a:gd name="T41" fmla="*/ 728418 h 527"/>
              <a:gd name="T42" fmla="*/ 586702 w 264"/>
              <a:gd name="T43" fmla="*/ 710321 h 527"/>
              <a:gd name="T44" fmla="*/ 593497 w 264"/>
              <a:gd name="T45" fmla="*/ 671864 h 527"/>
              <a:gd name="T46" fmla="*/ 575375 w 264"/>
              <a:gd name="T47" fmla="*/ 646980 h 527"/>
              <a:gd name="T48" fmla="*/ 595763 w 264"/>
              <a:gd name="T49" fmla="*/ 646980 h 527"/>
              <a:gd name="T50" fmla="*/ 595763 w 264"/>
              <a:gd name="T51" fmla="*/ 545183 h 527"/>
              <a:gd name="T52" fmla="*/ 573110 w 264"/>
              <a:gd name="T53" fmla="*/ 524823 h 527"/>
              <a:gd name="T54" fmla="*/ 593497 w 264"/>
              <a:gd name="T55" fmla="*/ 522561 h 527"/>
              <a:gd name="T56" fmla="*/ 552723 w 264"/>
              <a:gd name="T57" fmla="*/ 427550 h 527"/>
              <a:gd name="T58" fmla="*/ 561784 w 264"/>
              <a:gd name="T59" fmla="*/ 463745 h 527"/>
              <a:gd name="T60" fmla="*/ 550458 w 264"/>
              <a:gd name="T61" fmla="*/ 361947 h 527"/>
              <a:gd name="T62" fmla="*/ 521009 w 264"/>
              <a:gd name="T63" fmla="*/ 348374 h 527"/>
              <a:gd name="T64" fmla="*/ 539131 w 264"/>
              <a:gd name="T65" fmla="*/ 339325 h 527"/>
              <a:gd name="T66" fmla="*/ 471174 w 264"/>
              <a:gd name="T67" fmla="*/ 262412 h 527"/>
              <a:gd name="T68" fmla="*/ 493826 w 264"/>
              <a:gd name="T69" fmla="*/ 294082 h 527"/>
              <a:gd name="T70" fmla="*/ 448521 w 264"/>
              <a:gd name="T71" fmla="*/ 201333 h 527"/>
              <a:gd name="T72" fmla="*/ 419073 w 264"/>
              <a:gd name="T73" fmla="*/ 199071 h 527"/>
              <a:gd name="T74" fmla="*/ 432664 w 264"/>
              <a:gd name="T75" fmla="*/ 185498 h 527"/>
              <a:gd name="T76" fmla="*/ 344319 w 264"/>
              <a:gd name="T77" fmla="*/ 133468 h 527"/>
              <a:gd name="T78" fmla="*/ 373768 w 264"/>
              <a:gd name="T79" fmla="*/ 156090 h 527"/>
              <a:gd name="T80" fmla="*/ 303545 w 264"/>
              <a:gd name="T81" fmla="*/ 81438 h 527"/>
              <a:gd name="T82" fmla="*/ 271831 w 264"/>
              <a:gd name="T83" fmla="*/ 88225 h 527"/>
              <a:gd name="T84" fmla="*/ 280892 w 264"/>
              <a:gd name="T85" fmla="*/ 70127 h 527"/>
              <a:gd name="T86" fmla="*/ 181221 w 264"/>
              <a:gd name="T87" fmla="*/ 47506 h 527"/>
              <a:gd name="T88" fmla="*/ 217465 w 264"/>
              <a:gd name="T89" fmla="*/ 61079 h 527"/>
              <a:gd name="T90" fmla="*/ 126854 w 264"/>
              <a:gd name="T91" fmla="*/ 13573 h 527"/>
              <a:gd name="T92" fmla="*/ 99671 w 264"/>
              <a:gd name="T93" fmla="*/ 27146 h 527"/>
              <a:gd name="T94" fmla="*/ 101937 w 264"/>
              <a:gd name="T95" fmla="*/ 9049 h 527"/>
              <a:gd name="T96" fmla="*/ 0 w 264"/>
              <a:gd name="T97" fmla="*/ 20360 h 527"/>
              <a:gd name="T98" fmla="*/ 38509 w 264"/>
              <a:gd name="T99" fmla="*/ 20360 h 5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58" name="Freeform 21"/>
          <p:cNvSpPr>
            <a:spLocks noEditPoints="1"/>
          </p:cNvSpPr>
          <p:nvPr userDrawn="1"/>
        </p:nvSpPr>
        <p:spPr bwMode="black">
          <a:xfrm>
            <a:off x="7850188" y="1841500"/>
            <a:ext cx="700087" cy="777875"/>
          </a:xfrm>
          <a:custGeom>
            <a:avLst/>
            <a:gdLst>
              <a:gd name="T0" fmla="*/ 676584 w 309"/>
              <a:gd name="T1" fmla="*/ 776080 h 344"/>
              <a:gd name="T2" fmla="*/ 699212 w 309"/>
              <a:gd name="T3" fmla="*/ 737616 h 344"/>
              <a:gd name="T4" fmla="*/ 699212 w 309"/>
              <a:gd name="T5" fmla="*/ 714990 h 344"/>
              <a:gd name="T6" fmla="*/ 678847 w 309"/>
              <a:gd name="T7" fmla="*/ 699151 h 344"/>
              <a:gd name="T8" fmla="*/ 699212 w 309"/>
              <a:gd name="T9" fmla="*/ 674262 h 344"/>
              <a:gd name="T10" fmla="*/ 699212 w 309"/>
              <a:gd name="T11" fmla="*/ 714990 h 344"/>
              <a:gd name="T12" fmla="*/ 674321 w 309"/>
              <a:gd name="T13" fmla="*/ 615434 h 344"/>
              <a:gd name="T14" fmla="*/ 696949 w 309"/>
              <a:gd name="T15" fmla="*/ 651636 h 344"/>
              <a:gd name="T16" fmla="*/ 672058 w 309"/>
              <a:gd name="T17" fmla="*/ 592808 h 344"/>
              <a:gd name="T18" fmla="*/ 683372 w 309"/>
              <a:gd name="T19" fmla="*/ 549818 h 344"/>
              <a:gd name="T20" fmla="*/ 672058 w 309"/>
              <a:gd name="T21" fmla="*/ 592808 h 344"/>
              <a:gd name="T22" fmla="*/ 649430 w 309"/>
              <a:gd name="T23" fmla="*/ 495515 h 344"/>
              <a:gd name="T24" fmla="*/ 678847 w 309"/>
              <a:gd name="T25" fmla="*/ 527192 h 344"/>
              <a:gd name="T26" fmla="*/ 640379 w 309"/>
              <a:gd name="T27" fmla="*/ 472889 h 344"/>
              <a:gd name="T28" fmla="*/ 644904 w 309"/>
              <a:gd name="T29" fmla="*/ 429899 h 344"/>
              <a:gd name="T30" fmla="*/ 640379 w 309"/>
              <a:gd name="T31" fmla="*/ 472889 h 344"/>
              <a:gd name="T32" fmla="*/ 601911 w 309"/>
              <a:gd name="T33" fmla="*/ 382384 h 344"/>
              <a:gd name="T34" fmla="*/ 635853 w 309"/>
              <a:gd name="T35" fmla="*/ 407273 h 344"/>
              <a:gd name="T36" fmla="*/ 590597 w 309"/>
              <a:gd name="T37" fmla="*/ 362020 h 344"/>
              <a:gd name="T38" fmla="*/ 586071 w 309"/>
              <a:gd name="T39" fmla="*/ 319030 h 344"/>
              <a:gd name="T40" fmla="*/ 590597 w 309"/>
              <a:gd name="T41" fmla="*/ 362020 h 344"/>
              <a:gd name="T42" fmla="*/ 534026 w 309"/>
              <a:gd name="T43" fmla="*/ 280566 h 344"/>
              <a:gd name="T44" fmla="*/ 572494 w 309"/>
              <a:gd name="T45" fmla="*/ 298667 h 344"/>
              <a:gd name="T46" fmla="*/ 520449 w 309"/>
              <a:gd name="T47" fmla="*/ 262465 h 344"/>
              <a:gd name="T48" fmla="*/ 509135 w 309"/>
              <a:gd name="T49" fmla="*/ 219475 h 344"/>
              <a:gd name="T50" fmla="*/ 520449 w 309"/>
              <a:gd name="T51" fmla="*/ 262465 h 344"/>
              <a:gd name="T52" fmla="*/ 450302 w 309"/>
              <a:gd name="T53" fmla="*/ 190061 h 344"/>
              <a:gd name="T54" fmla="*/ 491032 w 309"/>
              <a:gd name="T55" fmla="*/ 203636 h 344"/>
              <a:gd name="T56" fmla="*/ 432199 w 309"/>
              <a:gd name="T57" fmla="*/ 176485 h 344"/>
              <a:gd name="T58" fmla="*/ 414096 w 309"/>
              <a:gd name="T59" fmla="*/ 135758 h 344"/>
              <a:gd name="T60" fmla="*/ 432199 w 309"/>
              <a:gd name="T61" fmla="*/ 176485 h 344"/>
              <a:gd name="T62" fmla="*/ 350737 w 309"/>
              <a:gd name="T63" fmla="*/ 117657 h 344"/>
              <a:gd name="T64" fmla="*/ 393731 w 309"/>
              <a:gd name="T65" fmla="*/ 122182 h 344"/>
              <a:gd name="T66" fmla="*/ 330372 w 309"/>
              <a:gd name="T67" fmla="*/ 106343 h 344"/>
              <a:gd name="T68" fmla="*/ 305481 w 309"/>
              <a:gd name="T69" fmla="*/ 70141 h 344"/>
              <a:gd name="T70" fmla="*/ 330372 w 309"/>
              <a:gd name="T71" fmla="*/ 106343 h 344"/>
              <a:gd name="T72" fmla="*/ 239859 w 309"/>
              <a:gd name="T73" fmla="*/ 63354 h 344"/>
              <a:gd name="T74" fmla="*/ 285116 w 309"/>
              <a:gd name="T75" fmla="*/ 61091 h 344"/>
              <a:gd name="T76" fmla="*/ 219494 w 309"/>
              <a:gd name="T77" fmla="*/ 56566 h 344"/>
              <a:gd name="T78" fmla="*/ 187814 w 309"/>
              <a:gd name="T79" fmla="*/ 27152 h 344"/>
              <a:gd name="T80" fmla="*/ 219494 w 309"/>
              <a:gd name="T81" fmla="*/ 56566 h 344"/>
              <a:gd name="T82" fmla="*/ 122192 w 309"/>
              <a:gd name="T83" fmla="*/ 31677 h 344"/>
              <a:gd name="T84" fmla="*/ 165186 w 309"/>
              <a:gd name="T85" fmla="*/ 20364 h 344"/>
              <a:gd name="T86" fmla="*/ 99564 w 309"/>
              <a:gd name="T87" fmla="*/ 27152 h 344"/>
              <a:gd name="T88" fmla="*/ 63359 w 309"/>
              <a:gd name="T89" fmla="*/ 4525 h 344"/>
              <a:gd name="T90" fmla="*/ 99564 w 309"/>
              <a:gd name="T91" fmla="*/ 27152 h 344"/>
              <a:gd name="T92" fmla="*/ 0 w 309"/>
              <a:gd name="T93" fmla="*/ 20364 h 344"/>
              <a:gd name="T94" fmla="*/ 40731 w 309"/>
              <a:gd name="T95" fmla="*/ 2263 h 3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59" name="Freeform 22"/>
          <p:cNvSpPr>
            <a:spLocks noEditPoints="1"/>
          </p:cNvSpPr>
          <p:nvPr userDrawn="1"/>
        </p:nvSpPr>
        <p:spPr bwMode="black">
          <a:xfrm>
            <a:off x="7050088" y="1738313"/>
            <a:ext cx="800100" cy="1604962"/>
          </a:xfrm>
          <a:custGeom>
            <a:avLst/>
            <a:gdLst>
              <a:gd name="T0" fmla="*/ 800397 w 354"/>
              <a:gd name="T1" fmla="*/ 1584315 h 709"/>
              <a:gd name="T2" fmla="*/ 700913 w 354"/>
              <a:gd name="T3" fmla="*/ 1577525 h 709"/>
              <a:gd name="T4" fmla="*/ 637604 w 354"/>
              <a:gd name="T5" fmla="*/ 1586579 h 709"/>
              <a:gd name="T6" fmla="*/ 612733 w 354"/>
              <a:gd name="T7" fmla="*/ 1582052 h 709"/>
              <a:gd name="T8" fmla="*/ 612733 w 354"/>
              <a:gd name="T9" fmla="*/ 1582052 h 709"/>
              <a:gd name="T10" fmla="*/ 558469 w 354"/>
              <a:gd name="T11" fmla="*/ 1545839 h 709"/>
              <a:gd name="T12" fmla="*/ 465768 w 354"/>
              <a:gd name="T13" fmla="*/ 1509626 h 709"/>
              <a:gd name="T14" fmla="*/ 402460 w 354"/>
              <a:gd name="T15" fmla="*/ 1498310 h 709"/>
              <a:gd name="T16" fmla="*/ 382110 w 354"/>
              <a:gd name="T17" fmla="*/ 1484730 h 709"/>
              <a:gd name="T18" fmla="*/ 382110 w 354"/>
              <a:gd name="T19" fmla="*/ 1484730 h 709"/>
              <a:gd name="T20" fmla="*/ 341412 w 354"/>
              <a:gd name="T21" fmla="*/ 1434937 h 709"/>
              <a:gd name="T22" fmla="*/ 264538 w 354"/>
              <a:gd name="T23" fmla="*/ 1371564 h 709"/>
              <a:gd name="T24" fmla="*/ 205752 w 354"/>
              <a:gd name="T25" fmla="*/ 1339878 h 709"/>
              <a:gd name="T26" fmla="*/ 189925 w 354"/>
              <a:gd name="T27" fmla="*/ 1321772 h 709"/>
              <a:gd name="T28" fmla="*/ 189925 w 354"/>
              <a:gd name="T29" fmla="*/ 1321772 h 709"/>
              <a:gd name="T30" fmla="*/ 167315 w 354"/>
              <a:gd name="T31" fmla="*/ 1260662 h 709"/>
              <a:gd name="T32" fmla="*/ 115311 w 354"/>
              <a:gd name="T33" fmla="*/ 1176920 h 709"/>
              <a:gd name="T34" fmla="*/ 70091 w 354"/>
              <a:gd name="T35" fmla="*/ 1129390 h 709"/>
              <a:gd name="T36" fmla="*/ 61047 w 354"/>
              <a:gd name="T37" fmla="*/ 1109021 h 709"/>
              <a:gd name="T38" fmla="*/ 61047 w 354"/>
              <a:gd name="T39" fmla="*/ 1109021 h 709"/>
              <a:gd name="T40" fmla="*/ 56525 w 354"/>
              <a:gd name="T41" fmla="*/ 1043385 h 709"/>
              <a:gd name="T42" fmla="*/ 31654 w 354"/>
              <a:gd name="T43" fmla="*/ 946063 h 709"/>
              <a:gd name="T44" fmla="*/ 4522 w 354"/>
              <a:gd name="T45" fmla="*/ 887217 h 709"/>
              <a:gd name="T46" fmla="*/ 2261 w 354"/>
              <a:gd name="T47" fmla="*/ 864583 h 709"/>
              <a:gd name="T48" fmla="*/ 2261 w 354"/>
              <a:gd name="T49" fmla="*/ 864583 h 709"/>
              <a:gd name="T50" fmla="*/ 20349 w 354"/>
              <a:gd name="T51" fmla="*/ 762735 h 709"/>
              <a:gd name="T52" fmla="*/ 6783 w 354"/>
              <a:gd name="T53" fmla="*/ 699362 h 709"/>
              <a:gd name="T54" fmla="*/ 9044 w 354"/>
              <a:gd name="T55" fmla="*/ 676729 h 709"/>
              <a:gd name="T56" fmla="*/ 40698 w 354"/>
              <a:gd name="T57" fmla="*/ 617883 h 709"/>
              <a:gd name="T58" fmla="*/ 40698 w 354"/>
              <a:gd name="T59" fmla="*/ 617883 h 709"/>
              <a:gd name="T60" fmla="*/ 70091 w 354"/>
              <a:gd name="T61" fmla="*/ 522824 h 709"/>
              <a:gd name="T62" fmla="*/ 76874 w 354"/>
              <a:gd name="T63" fmla="*/ 457188 h 709"/>
              <a:gd name="T64" fmla="*/ 88179 w 354"/>
              <a:gd name="T65" fmla="*/ 436818 h 709"/>
              <a:gd name="T66" fmla="*/ 135661 w 354"/>
              <a:gd name="T67" fmla="*/ 391552 h 709"/>
              <a:gd name="T68" fmla="*/ 135661 w 354"/>
              <a:gd name="T69" fmla="*/ 391552 h 709"/>
              <a:gd name="T70" fmla="*/ 192186 w 354"/>
              <a:gd name="T71" fmla="*/ 310073 h 709"/>
              <a:gd name="T72" fmla="*/ 219318 w 354"/>
              <a:gd name="T73" fmla="*/ 251227 h 709"/>
              <a:gd name="T74" fmla="*/ 235145 w 354"/>
              <a:gd name="T75" fmla="*/ 233121 h 709"/>
              <a:gd name="T76" fmla="*/ 293931 w 354"/>
              <a:gd name="T77" fmla="*/ 205961 h 709"/>
              <a:gd name="T78" fmla="*/ 293931 w 354"/>
              <a:gd name="T79" fmla="*/ 205961 h 709"/>
              <a:gd name="T80" fmla="*/ 375327 w 354"/>
              <a:gd name="T81" fmla="*/ 147115 h 709"/>
              <a:gd name="T82" fmla="*/ 418287 w 354"/>
              <a:gd name="T83" fmla="*/ 97322 h 709"/>
              <a:gd name="T84" fmla="*/ 438636 w 354"/>
              <a:gd name="T85" fmla="*/ 86006 h 709"/>
              <a:gd name="T86" fmla="*/ 501944 w 354"/>
              <a:gd name="T87" fmla="*/ 79216 h 709"/>
              <a:gd name="T88" fmla="*/ 501944 w 354"/>
              <a:gd name="T89" fmla="*/ 79216 h 709"/>
              <a:gd name="T90" fmla="*/ 596906 w 354"/>
              <a:gd name="T91" fmla="*/ 45266 h 709"/>
              <a:gd name="T92" fmla="*/ 653431 w 354"/>
              <a:gd name="T93" fmla="*/ 13580 h 709"/>
              <a:gd name="T94" fmla="*/ 676042 w 354"/>
              <a:gd name="T95" fmla="*/ 9053 h 709"/>
              <a:gd name="T96" fmla="*/ 741611 w 354"/>
              <a:gd name="T97" fmla="*/ 22633 h 709"/>
              <a:gd name="T98" fmla="*/ 741611 w 354"/>
              <a:gd name="T99" fmla="*/ 22633 h 7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nvGrpSpPr>
          <p:cNvPr id="60" name="Thumbs Up"/>
          <p:cNvGrpSpPr/>
          <p:nvPr userDrawn="1"/>
        </p:nvGrpSpPr>
        <p:grpSpPr bwMode="black">
          <a:xfrm>
            <a:off x="7850677" y="3148671"/>
            <a:ext cx="339876" cy="282798"/>
            <a:chOff x="7850677" y="3148671"/>
            <a:chExt cx="339876" cy="282798"/>
          </a:xfrm>
          <a:solidFill>
            <a:schemeClr val="tx2"/>
          </a:solidFill>
        </p:grpSpPr>
        <p:sp>
          <p:nvSpPr>
            <p:cNvPr id="61" name="Freeform 62"/>
            <p:cNvSpPr>
              <a:spLocks noEditPoints="1"/>
            </p:cNvSpPr>
            <p:nvPr/>
          </p:nvSpPr>
          <p:spPr bwMode="black">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62" name="Freeform 63"/>
            <p:cNvSpPr>
              <a:spLocks noEditPoints="1"/>
            </p:cNvSpPr>
            <p:nvPr/>
          </p:nvSpPr>
          <p:spPr bwMode="black">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grpSp>
        <p:nvGrpSpPr>
          <p:cNvPr id="63" name="Group 24"/>
          <p:cNvGrpSpPr>
            <a:grpSpLocks/>
          </p:cNvGrpSpPr>
          <p:nvPr userDrawn="1"/>
        </p:nvGrpSpPr>
        <p:grpSpPr bwMode="black">
          <a:xfrm>
            <a:off x="6461125" y="2894013"/>
            <a:ext cx="346075" cy="231775"/>
            <a:chOff x="64613" y="28944"/>
            <a:chExt cx="3463" cy="2309"/>
          </a:xfrm>
        </p:grpSpPr>
        <p:sp>
          <p:nvSpPr>
            <p:cNvPr id="64" name="Freeform 140"/>
            <p:cNvSpPr>
              <a:spLocks noEditPoints="1"/>
            </p:cNvSpPr>
            <p:nvPr userDrawn="1"/>
          </p:nvSpPr>
          <p:spPr bwMode="black">
            <a:xfrm>
              <a:off x="64613" y="28944"/>
              <a:ext cx="3463" cy="23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a:lstStyle/>
            <a:p>
              <a:pPr>
                <a:defRPr/>
              </a:pPr>
              <a:endParaRPr lang="en-US" dirty="0">
                <a:latin typeface="Qualcomm Office Regular" pitchFamily="34" charset="0"/>
              </a:endParaRPr>
            </a:p>
          </p:txBody>
        </p:sp>
        <p:sp>
          <p:nvSpPr>
            <p:cNvPr id="65" name="Freeform 141"/>
            <p:cNvSpPr>
              <a:spLocks noEditPoints="1"/>
            </p:cNvSpPr>
            <p:nvPr userDrawn="1"/>
          </p:nvSpPr>
          <p:spPr bwMode="black">
            <a:xfrm>
              <a:off x="65471" y="29830"/>
              <a:ext cx="540" cy="538"/>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a:lstStyle/>
            <a:p>
              <a:pPr>
                <a:defRPr/>
              </a:pPr>
              <a:endParaRPr lang="en-US" dirty="0">
                <a:latin typeface="Qualcomm Office Regular" pitchFamily="34" charset="0"/>
              </a:endParaRPr>
            </a:p>
          </p:txBody>
        </p:sp>
        <p:sp>
          <p:nvSpPr>
            <p:cNvPr id="66" name="Freeform 142"/>
            <p:cNvSpPr>
              <a:spLocks noEditPoints="1"/>
            </p:cNvSpPr>
            <p:nvPr userDrawn="1"/>
          </p:nvSpPr>
          <p:spPr bwMode="black">
            <a:xfrm>
              <a:off x="65074" y="29418"/>
              <a:ext cx="1350" cy="1344"/>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a:lstStyle/>
            <a:p>
              <a:pPr>
                <a:defRPr/>
              </a:pPr>
              <a:endParaRPr lang="en-US" dirty="0">
                <a:latin typeface="Qualcomm Office Regular" pitchFamily="34" charset="0"/>
              </a:endParaRPr>
            </a:p>
          </p:txBody>
        </p:sp>
      </p:grpSp>
      <p:grpSp>
        <p:nvGrpSpPr>
          <p:cNvPr id="67" name="Group 25"/>
          <p:cNvGrpSpPr>
            <a:grpSpLocks/>
          </p:cNvGrpSpPr>
          <p:nvPr userDrawn="1"/>
        </p:nvGrpSpPr>
        <p:grpSpPr bwMode="black">
          <a:xfrm>
            <a:off x="7581900" y="2259013"/>
            <a:ext cx="550863" cy="555625"/>
            <a:chOff x="75821" y="22587"/>
            <a:chExt cx="5513" cy="5565"/>
          </a:xfrm>
        </p:grpSpPr>
        <p:sp>
          <p:nvSpPr>
            <p:cNvPr id="68" name="Freeform 137"/>
            <p:cNvSpPr>
              <a:spLocks noEditPoints="1"/>
            </p:cNvSpPr>
            <p:nvPr userDrawn="1"/>
          </p:nvSpPr>
          <p:spPr bwMode="black">
            <a:xfrm>
              <a:off x="75821" y="22587"/>
              <a:ext cx="5513" cy="5565"/>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a:lstStyle/>
            <a:p>
              <a:pPr>
                <a:defRPr/>
              </a:pPr>
              <a:endParaRPr lang="en-US" dirty="0">
                <a:latin typeface="Qualcomm Office Regular" pitchFamily="34" charset="0"/>
              </a:endParaRPr>
            </a:p>
          </p:txBody>
        </p:sp>
        <p:sp>
          <p:nvSpPr>
            <p:cNvPr id="69" name="Freeform 138"/>
            <p:cNvSpPr>
              <a:spLocks noEditPoints="1"/>
            </p:cNvSpPr>
            <p:nvPr userDrawn="1"/>
          </p:nvSpPr>
          <p:spPr bwMode="black">
            <a:xfrm>
              <a:off x="78601" y="24400"/>
              <a:ext cx="969" cy="922"/>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a:lstStyle/>
            <a:p>
              <a:pPr>
                <a:defRPr/>
              </a:pPr>
              <a:endParaRPr lang="en-US" dirty="0">
                <a:latin typeface="Qualcomm Office Regular" pitchFamily="34" charset="0"/>
              </a:endParaRPr>
            </a:p>
          </p:txBody>
        </p:sp>
        <p:sp>
          <p:nvSpPr>
            <p:cNvPr id="70" name="Freeform 139"/>
            <p:cNvSpPr>
              <a:spLocks noEditPoints="1"/>
            </p:cNvSpPr>
            <p:nvPr userDrawn="1"/>
          </p:nvSpPr>
          <p:spPr bwMode="black">
            <a:xfrm>
              <a:off x="77473" y="23382"/>
              <a:ext cx="3098" cy="2941"/>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a:lstStyle/>
            <a:p>
              <a:pPr>
                <a:defRPr/>
              </a:pPr>
              <a:endParaRPr lang="en-US" dirty="0">
                <a:latin typeface="Qualcomm Office Regular" pitchFamily="34" charset="0"/>
              </a:endParaRPr>
            </a:p>
          </p:txBody>
        </p:sp>
      </p:grpSp>
      <p:cxnSp>
        <p:nvCxnSpPr>
          <p:cNvPr id="71" name="Line 26"/>
          <p:cNvCxnSpPr/>
          <p:nvPr userDrawn="1"/>
        </p:nvCxnSpPr>
        <p:spPr bwMode="black">
          <a:xfrm flipV="1">
            <a:off x="2828925" y="0"/>
            <a:ext cx="4763"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2" name="Line 27"/>
          <p:cNvCxnSpPr/>
          <p:nvPr userDrawn="1"/>
        </p:nvCxnSpPr>
        <p:spPr bwMode="black">
          <a:xfrm flipV="1">
            <a:off x="7829550" y="-42863"/>
            <a:ext cx="3175"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Line 28"/>
          <p:cNvCxnSpPr/>
          <p:nvPr userDrawn="1"/>
        </p:nvCxnSpPr>
        <p:spPr bwMode="black">
          <a:xfrm flipV="1">
            <a:off x="9867900" y="-1031875"/>
            <a:ext cx="17463" cy="36655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4" name="Freeform 29"/>
          <p:cNvSpPr>
            <a:spLocks noEditPoints="1"/>
          </p:cNvSpPr>
          <p:nvPr userDrawn="1"/>
        </p:nvSpPr>
        <p:spPr bwMode="black">
          <a:xfrm>
            <a:off x="9436100" y="2511425"/>
            <a:ext cx="868363" cy="766763"/>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a:lstStyle/>
          <a:p>
            <a:pPr>
              <a:defRPr/>
            </a:pPr>
            <a:endParaRPr lang="en-US" dirty="0">
              <a:latin typeface="Qualcomm Office Regular" pitchFamily="34" charset="0"/>
            </a:endParaRPr>
          </a:p>
        </p:txBody>
      </p:sp>
      <p:grpSp>
        <p:nvGrpSpPr>
          <p:cNvPr id="75" name="Group 30"/>
          <p:cNvGrpSpPr>
            <a:grpSpLocks/>
          </p:cNvGrpSpPr>
          <p:nvPr userDrawn="1"/>
        </p:nvGrpSpPr>
        <p:grpSpPr bwMode="black">
          <a:xfrm>
            <a:off x="9259888" y="2097088"/>
            <a:ext cx="1287462" cy="1044575"/>
            <a:chOff x="92602" y="20975"/>
            <a:chExt cx="12877" cy="10440"/>
          </a:xfrm>
        </p:grpSpPr>
        <p:sp>
          <p:nvSpPr>
            <p:cNvPr id="76" name="Freeform 117"/>
            <p:cNvSpPr>
              <a:spLocks/>
            </p:cNvSpPr>
            <p:nvPr userDrawn="1"/>
          </p:nvSpPr>
          <p:spPr bwMode="black">
            <a:xfrm>
              <a:off x="100134" y="26017"/>
              <a:ext cx="276" cy="1138"/>
            </a:xfrm>
            <a:custGeom>
              <a:avLst/>
              <a:gdLst>
                <a:gd name="T0" fmla="*/ 13785 w 20"/>
                <a:gd name="T1" fmla="*/ 113832 h 83"/>
                <a:gd name="T2" fmla="*/ 0 w 20"/>
                <a:gd name="T3" fmla="*/ 100117 h 83"/>
                <a:gd name="T4" fmla="*/ 0 w 20"/>
                <a:gd name="T5" fmla="*/ 13715 h 83"/>
                <a:gd name="T6" fmla="*/ 13785 w 20"/>
                <a:gd name="T7" fmla="*/ 0 h 83"/>
                <a:gd name="T8" fmla="*/ 27569 w 20"/>
                <a:gd name="T9" fmla="*/ 13715 h 83"/>
                <a:gd name="T10" fmla="*/ 27569 w 20"/>
                <a:gd name="T11" fmla="*/ 100117 h 83"/>
                <a:gd name="T12" fmla="*/ 13785 w 20"/>
                <a:gd name="T13" fmla="*/ 113832 h 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77" name="Freeform 118"/>
            <p:cNvSpPr>
              <a:spLocks/>
            </p:cNvSpPr>
            <p:nvPr userDrawn="1"/>
          </p:nvSpPr>
          <p:spPr bwMode="black">
            <a:xfrm>
              <a:off x="100134" y="23331"/>
              <a:ext cx="276" cy="738"/>
            </a:xfrm>
            <a:custGeom>
              <a:avLst/>
              <a:gdLst>
                <a:gd name="T0" fmla="*/ 13785 w 20"/>
                <a:gd name="T1" fmla="*/ 73813 h 53"/>
                <a:gd name="T2" fmla="*/ 0 w 20"/>
                <a:gd name="T3" fmla="*/ 59886 h 53"/>
                <a:gd name="T4" fmla="*/ 0 w 20"/>
                <a:gd name="T5" fmla="*/ 13927 h 53"/>
                <a:gd name="T6" fmla="*/ 13785 w 20"/>
                <a:gd name="T7" fmla="*/ 0 h 53"/>
                <a:gd name="T8" fmla="*/ 27569 w 20"/>
                <a:gd name="T9" fmla="*/ 13927 h 53"/>
                <a:gd name="T10" fmla="*/ 27569 w 20"/>
                <a:gd name="T11" fmla="*/ 59886 h 53"/>
                <a:gd name="T12" fmla="*/ 13785 w 20"/>
                <a:gd name="T13" fmla="*/ 73813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78" name="Freeform 119"/>
            <p:cNvSpPr>
              <a:spLocks/>
            </p:cNvSpPr>
            <p:nvPr userDrawn="1"/>
          </p:nvSpPr>
          <p:spPr bwMode="black">
            <a:xfrm>
              <a:off x="100134" y="20975"/>
              <a:ext cx="276" cy="1778"/>
            </a:xfrm>
            <a:custGeom>
              <a:avLst/>
              <a:gdLst>
                <a:gd name="T0" fmla="*/ 13785 w 20"/>
                <a:gd name="T1" fmla="*/ 177862 h 129"/>
                <a:gd name="T2" fmla="*/ 0 w 20"/>
                <a:gd name="T3" fmla="*/ 164074 h 129"/>
                <a:gd name="T4" fmla="*/ 0 w 20"/>
                <a:gd name="T5" fmla="*/ 13788 h 129"/>
                <a:gd name="T6" fmla="*/ 13785 w 20"/>
                <a:gd name="T7" fmla="*/ 0 h 129"/>
                <a:gd name="T8" fmla="*/ 27569 w 20"/>
                <a:gd name="T9" fmla="*/ 13788 h 129"/>
                <a:gd name="T10" fmla="*/ 27569 w 20"/>
                <a:gd name="T11" fmla="*/ 164074 h 129"/>
                <a:gd name="T12" fmla="*/ 13785 w 20"/>
                <a:gd name="T13" fmla="*/ 177862 h 1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79" name="Freeform 120"/>
            <p:cNvSpPr>
              <a:spLocks/>
            </p:cNvSpPr>
            <p:nvPr userDrawn="1"/>
          </p:nvSpPr>
          <p:spPr bwMode="black">
            <a:xfrm>
              <a:off x="100953" y="27849"/>
              <a:ext cx="275" cy="1165"/>
            </a:xfrm>
            <a:custGeom>
              <a:avLst/>
              <a:gdLst>
                <a:gd name="T0" fmla="*/ 13785 w 20"/>
                <a:gd name="T1" fmla="*/ 116500 h 84"/>
                <a:gd name="T2" fmla="*/ 0 w 20"/>
                <a:gd name="T3" fmla="*/ 102631 h 84"/>
                <a:gd name="T4" fmla="*/ 0 w 20"/>
                <a:gd name="T5" fmla="*/ 13869 h 84"/>
                <a:gd name="T6" fmla="*/ 13785 w 20"/>
                <a:gd name="T7" fmla="*/ 0 h 84"/>
                <a:gd name="T8" fmla="*/ 27569 w 20"/>
                <a:gd name="T9" fmla="*/ 13869 h 84"/>
                <a:gd name="T10" fmla="*/ 27569 w 20"/>
                <a:gd name="T11" fmla="*/ 102631 h 84"/>
                <a:gd name="T12" fmla="*/ 13785 w 20"/>
                <a:gd name="T13" fmla="*/ 116500 h 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0" name="Freeform 121"/>
            <p:cNvSpPr>
              <a:spLocks/>
            </p:cNvSpPr>
            <p:nvPr userDrawn="1"/>
          </p:nvSpPr>
          <p:spPr bwMode="black">
            <a:xfrm>
              <a:off x="94914" y="27778"/>
              <a:ext cx="649" cy="276"/>
            </a:xfrm>
            <a:custGeom>
              <a:avLst/>
              <a:gdLst>
                <a:gd name="T0" fmla="*/ 51107 w 47"/>
                <a:gd name="T1" fmla="*/ 27569 h 20"/>
                <a:gd name="T2" fmla="*/ 13813 w 47"/>
                <a:gd name="T3" fmla="*/ 27569 h 20"/>
                <a:gd name="T4" fmla="*/ 0 w 47"/>
                <a:gd name="T5" fmla="*/ 13785 h 20"/>
                <a:gd name="T6" fmla="*/ 13813 w 47"/>
                <a:gd name="T7" fmla="*/ 0 h 20"/>
                <a:gd name="T8" fmla="*/ 51107 w 47"/>
                <a:gd name="T9" fmla="*/ 0 h 20"/>
                <a:gd name="T10" fmla="*/ 64920 w 47"/>
                <a:gd name="T11" fmla="*/ 13785 h 20"/>
                <a:gd name="T12" fmla="*/ 51107 w 47"/>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1" name="Freeform 122"/>
            <p:cNvSpPr>
              <a:spLocks/>
            </p:cNvSpPr>
            <p:nvPr userDrawn="1"/>
          </p:nvSpPr>
          <p:spPr bwMode="black">
            <a:xfrm>
              <a:off x="92602" y="27778"/>
              <a:ext cx="1289" cy="276"/>
            </a:xfrm>
            <a:custGeom>
              <a:avLst/>
              <a:gdLst>
                <a:gd name="T0" fmla="*/ 115084 w 93"/>
                <a:gd name="T1" fmla="*/ 27569 h 20"/>
                <a:gd name="T2" fmla="*/ 13866 w 93"/>
                <a:gd name="T3" fmla="*/ 27569 h 20"/>
                <a:gd name="T4" fmla="*/ 0 w 93"/>
                <a:gd name="T5" fmla="*/ 13785 h 20"/>
                <a:gd name="T6" fmla="*/ 13866 w 93"/>
                <a:gd name="T7" fmla="*/ 0 h 20"/>
                <a:gd name="T8" fmla="*/ 115084 w 93"/>
                <a:gd name="T9" fmla="*/ 0 h 20"/>
                <a:gd name="T10" fmla="*/ 128950 w 93"/>
                <a:gd name="T11" fmla="*/ 13785 h 20"/>
                <a:gd name="T12" fmla="*/ 115084 w 9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2" name="Freeform 123"/>
            <p:cNvSpPr>
              <a:spLocks/>
            </p:cNvSpPr>
            <p:nvPr userDrawn="1"/>
          </p:nvSpPr>
          <p:spPr bwMode="black">
            <a:xfrm>
              <a:off x="97342" y="27778"/>
              <a:ext cx="1281" cy="276"/>
            </a:xfrm>
            <a:custGeom>
              <a:avLst/>
              <a:gdLst>
                <a:gd name="T0" fmla="*/ 114291 w 93"/>
                <a:gd name="T1" fmla="*/ 27569 h 20"/>
                <a:gd name="T2" fmla="*/ 13770 w 93"/>
                <a:gd name="T3" fmla="*/ 27569 h 20"/>
                <a:gd name="T4" fmla="*/ 0 w 93"/>
                <a:gd name="T5" fmla="*/ 13785 h 20"/>
                <a:gd name="T6" fmla="*/ 13770 w 93"/>
                <a:gd name="T7" fmla="*/ 0 h 20"/>
                <a:gd name="T8" fmla="*/ 114291 w 93"/>
                <a:gd name="T9" fmla="*/ 0 h 20"/>
                <a:gd name="T10" fmla="*/ 128061 w 93"/>
                <a:gd name="T11" fmla="*/ 13785 h 20"/>
                <a:gd name="T12" fmla="*/ 114291 w 9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3" name="Freeform 124"/>
            <p:cNvSpPr>
              <a:spLocks/>
            </p:cNvSpPr>
            <p:nvPr userDrawn="1"/>
          </p:nvSpPr>
          <p:spPr bwMode="black">
            <a:xfrm>
              <a:off x="99281" y="26675"/>
              <a:ext cx="924" cy="916"/>
            </a:xfrm>
            <a:custGeom>
              <a:avLst/>
              <a:gdLst>
                <a:gd name="T0" fmla="*/ 75923 w 67"/>
                <a:gd name="T1" fmla="*/ 91599 h 66"/>
                <a:gd name="T2" fmla="*/ 66260 w 67"/>
                <a:gd name="T3" fmla="*/ 87435 h 66"/>
                <a:gd name="T4" fmla="*/ 4141 w 67"/>
                <a:gd name="T5" fmla="*/ 24982 h 66"/>
                <a:gd name="T6" fmla="*/ 4141 w 67"/>
                <a:gd name="T7" fmla="*/ 5551 h 66"/>
                <a:gd name="T8" fmla="*/ 24848 w 67"/>
                <a:gd name="T9" fmla="*/ 5551 h 66"/>
                <a:gd name="T10" fmla="*/ 86966 w 67"/>
                <a:gd name="T11" fmla="*/ 66617 h 66"/>
                <a:gd name="T12" fmla="*/ 86966 w 67"/>
                <a:gd name="T13" fmla="*/ 87435 h 66"/>
                <a:gd name="T14" fmla="*/ 75923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4" name="Freeform 125"/>
            <p:cNvSpPr>
              <a:spLocks/>
            </p:cNvSpPr>
            <p:nvPr userDrawn="1"/>
          </p:nvSpPr>
          <p:spPr bwMode="black">
            <a:xfrm>
              <a:off x="99859" y="27991"/>
              <a:ext cx="925" cy="925"/>
            </a:xfrm>
            <a:custGeom>
              <a:avLst/>
              <a:gdLst>
                <a:gd name="T0" fmla="*/ 15185 w 67"/>
                <a:gd name="T1" fmla="*/ 92488 h 67"/>
                <a:gd name="T2" fmla="*/ 5522 w 67"/>
                <a:gd name="T3" fmla="*/ 88347 h 67"/>
                <a:gd name="T4" fmla="*/ 5522 w 67"/>
                <a:gd name="T5" fmla="*/ 67640 h 67"/>
                <a:gd name="T6" fmla="*/ 67640 w 67"/>
                <a:gd name="T7" fmla="*/ 5522 h 67"/>
                <a:gd name="T8" fmla="*/ 86966 w 67"/>
                <a:gd name="T9" fmla="*/ 5522 h 67"/>
                <a:gd name="T10" fmla="*/ 86966 w 67"/>
                <a:gd name="T11" fmla="*/ 26228 h 67"/>
                <a:gd name="T12" fmla="*/ 26228 w 67"/>
                <a:gd name="T13" fmla="*/ 88347 h 67"/>
                <a:gd name="T14" fmla="*/ 15185 w 67"/>
                <a:gd name="T15" fmla="*/ 92488 h 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5" name="Freeform 126"/>
            <p:cNvSpPr>
              <a:spLocks/>
            </p:cNvSpPr>
            <p:nvPr userDrawn="1"/>
          </p:nvSpPr>
          <p:spPr bwMode="black">
            <a:xfrm>
              <a:off x="98462" y="29396"/>
              <a:ext cx="925" cy="916"/>
            </a:xfrm>
            <a:custGeom>
              <a:avLst/>
              <a:gdLst>
                <a:gd name="T0" fmla="*/ 15185 w 67"/>
                <a:gd name="T1" fmla="*/ 91599 h 66"/>
                <a:gd name="T2" fmla="*/ 5522 w 67"/>
                <a:gd name="T3" fmla="*/ 87435 h 66"/>
                <a:gd name="T4" fmla="*/ 5522 w 67"/>
                <a:gd name="T5" fmla="*/ 66617 h 66"/>
                <a:gd name="T6" fmla="*/ 67640 w 67"/>
                <a:gd name="T7" fmla="*/ 5551 h 66"/>
                <a:gd name="T8" fmla="*/ 86966 w 67"/>
                <a:gd name="T9" fmla="*/ 5551 h 66"/>
                <a:gd name="T10" fmla="*/ 86966 w 67"/>
                <a:gd name="T11" fmla="*/ 24982 h 66"/>
                <a:gd name="T12" fmla="*/ 26228 w 67"/>
                <a:gd name="T13" fmla="*/ 87435 h 66"/>
                <a:gd name="T14" fmla="*/ 15185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6" name="Freeform 127"/>
            <p:cNvSpPr>
              <a:spLocks/>
            </p:cNvSpPr>
            <p:nvPr userDrawn="1"/>
          </p:nvSpPr>
          <p:spPr bwMode="black">
            <a:xfrm>
              <a:off x="101166" y="27404"/>
              <a:ext cx="925" cy="916"/>
            </a:xfrm>
            <a:custGeom>
              <a:avLst/>
              <a:gdLst>
                <a:gd name="T0" fmla="*/ 77303 w 67"/>
                <a:gd name="T1" fmla="*/ 91599 h 66"/>
                <a:gd name="T2" fmla="*/ 67640 w 67"/>
                <a:gd name="T3" fmla="*/ 87435 h 66"/>
                <a:gd name="T4" fmla="*/ 5522 w 67"/>
                <a:gd name="T5" fmla="*/ 24982 h 66"/>
                <a:gd name="T6" fmla="*/ 5522 w 67"/>
                <a:gd name="T7" fmla="*/ 5551 h 66"/>
                <a:gd name="T8" fmla="*/ 24848 w 67"/>
                <a:gd name="T9" fmla="*/ 5551 h 66"/>
                <a:gd name="T10" fmla="*/ 86966 w 67"/>
                <a:gd name="T11" fmla="*/ 66617 h 66"/>
                <a:gd name="T12" fmla="*/ 86966 w 67"/>
                <a:gd name="T13" fmla="*/ 87435 h 66"/>
                <a:gd name="T14" fmla="*/ 77303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7" name="Freeform 128"/>
            <p:cNvSpPr>
              <a:spLocks/>
            </p:cNvSpPr>
            <p:nvPr userDrawn="1"/>
          </p:nvSpPr>
          <p:spPr bwMode="black">
            <a:xfrm>
              <a:off x="104474" y="30695"/>
              <a:ext cx="712" cy="720"/>
            </a:xfrm>
            <a:custGeom>
              <a:avLst/>
              <a:gdLst>
                <a:gd name="T0" fmla="*/ 56095 w 52"/>
                <a:gd name="T1" fmla="*/ 72035 h 52"/>
                <a:gd name="T2" fmla="*/ 46518 w 52"/>
                <a:gd name="T3" fmla="*/ 67879 h 52"/>
                <a:gd name="T4" fmla="*/ 5473 w 52"/>
                <a:gd name="T5" fmla="*/ 24935 h 52"/>
                <a:gd name="T6" fmla="*/ 5473 w 52"/>
                <a:gd name="T7" fmla="*/ 5541 h 52"/>
                <a:gd name="T8" fmla="*/ 24627 w 52"/>
                <a:gd name="T9" fmla="*/ 5541 h 52"/>
                <a:gd name="T10" fmla="*/ 65672 w 52"/>
                <a:gd name="T11" fmla="*/ 47100 h 52"/>
                <a:gd name="T12" fmla="*/ 65672 w 52"/>
                <a:gd name="T13" fmla="*/ 67879 h 52"/>
                <a:gd name="T14" fmla="*/ 56095 w 52"/>
                <a:gd name="T15" fmla="*/ 72035 h 5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8" name="Freeform 129"/>
            <p:cNvSpPr>
              <a:spLocks/>
            </p:cNvSpPr>
            <p:nvPr userDrawn="1"/>
          </p:nvSpPr>
          <p:spPr bwMode="black">
            <a:xfrm>
              <a:off x="101033" y="26969"/>
              <a:ext cx="1147" cy="275"/>
            </a:xfrm>
            <a:custGeom>
              <a:avLst/>
              <a:gdLst>
                <a:gd name="T0" fmla="*/ 100899 w 83"/>
                <a:gd name="T1" fmla="*/ 27569 h 20"/>
                <a:gd name="T2" fmla="*/ 13822 w 83"/>
                <a:gd name="T3" fmla="*/ 27569 h 20"/>
                <a:gd name="T4" fmla="*/ 0 w 83"/>
                <a:gd name="T5" fmla="*/ 13785 h 20"/>
                <a:gd name="T6" fmla="*/ 13822 w 83"/>
                <a:gd name="T7" fmla="*/ 0 h 20"/>
                <a:gd name="T8" fmla="*/ 100899 w 83"/>
                <a:gd name="T9" fmla="*/ 0 h 20"/>
                <a:gd name="T10" fmla="*/ 114721 w 83"/>
                <a:gd name="T11" fmla="*/ 13785 h 20"/>
                <a:gd name="T12" fmla="*/ 100899 w 8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89" name="Freeform 130"/>
            <p:cNvSpPr>
              <a:spLocks/>
            </p:cNvSpPr>
            <p:nvPr userDrawn="1"/>
          </p:nvSpPr>
          <p:spPr bwMode="black">
            <a:xfrm>
              <a:off x="100561" y="26106"/>
              <a:ext cx="925" cy="916"/>
            </a:xfrm>
            <a:custGeom>
              <a:avLst/>
              <a:gdLst>
                <a:gd name="T0" fmla="*/ 16565 w 67"/>
                <a:gd name="T1" fmla="*/ 91599 h 66"/>
                <a:gd name="T2" fmla="*/ 5522 w 67"/>
                <a:gd name="T3" fmla="*/ 87435 h 66"/>
                <a:gd name="T4" fmla="*/ 5522 w 67"/>
                <a:gd name="T5" fmla="*/ 68005 h 66"/>
                <a:gd name="T6" fmla="*/ 67640 w 67"/>
                <a:gd name="T7" fmla="*/ 5551 h 66"/>
                <a:gd name="T8" fmla="*/ 88347 w 67"/>
                <a:gd name="T9" fmla="*/ 5551 h 66"/>
                <a:gd name="T10" fmla="*/ 88347 w 67"/>
                <a:gd name="T11" fmla="*/ 24982 h 66"/>
                <a:gd name="T12" fmla="*/ 26228 w 67"/>
                <a:gd name="T13" fmla="*/ 87435 h 66"/>
                <a:gd name="T14" fmla="*/ 16565 w 67"/>
                <a:gd name="T15" fmla="*/ 91599 h 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0" name="Freeform 131"/>
            <p:cNvSpPr>
              <a:spLocks/>
            </p:cNvSpPr>
            <p:nvPr userDrawn="1"/>
          </p:nvSpPr>
          <p:spPr bwMode="black">
            <a:xfrm>
              <a:off x="103300" y="22851"/>
              <a:ext cx="1459" cy="1450"/>
            </a:xfrm>
            <a:custGeom>
              <a:avLst/>
              <a:gdLst>
                <a:gd name="T0" fmla="*/ 15135 w 106"/>
                <a:gd name="T1" fmla="*/ 144958 h 105"/>
                <a:gd name="T2" fmla="*/ 5504 w 106"/>
                <a:gd name="T3" fmla="*/ 140816 h 105"/>
                <a:gd name="T4" fmla="*/ 5504 w 106"/>
                <a:gd name="T5" fmla="*/ 121489 h 105"/>
                <a:gd name="T6" fmla="*/ 121081 w 106"/>
                <a:gd name="T7" fmla="*/ 5522 h 105"/>
                <a:gd name="T8" fmla="*/ 140343 w 106"/>
                <a:gd name="T9" fmla="*/ 5522 h 105"/>
                <a:gd name="T10" fmla="*/ 140343 w 106"/>
                <a:gd name="T11" fmla="*/ 24850 h 105"/>
                <a:gd name="T12" fmla="*/ 24766 w 106"/>
                <a:gd name="T13" fmla="*/ 140816 h 105"/>
                <a:gd name="T14" fmla="*/ 15135 w 106"/>
                <a:gd name="T15" fmla="*/ 144958 h 1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1" name="Freeform 132"/>
            <p:cNvSpPr>
              <a:spLocks/>
            </p:cNvSpPr>
            <p:nvPr userDrawn="1"/>
          </p:nvSpPr>
          <p:spPr bwMode="black">
            <a:xfrm>
              <a:off x="104910" y="22131"/>
              <a:ext cx="569" cy="551"/>
            </a:xfrm>
            <a:custGeom>
              <a:avLst/>
              <a:gdLst>
                <a:gd name="T0" fmla="*/ 15270 w 41"/>
                <a:gd name="T1" fmla="*/ 55137 h 40"/>
                <a:gd name="T2" fmla="*/ 5553 w 41"/>
                <a:gd name="T3" fmla="*/ 51002 h 40"/>
                <a:gd name="T4" fmla="*/ 5553 w 41"/>
                <a:gd name="T5" fmla="*/ 31704 h 40"/>
                <a:gd name="T6" fmla="*/ 31928 w 41"/>
                <a:gd name="T7" fmla="*/ 5514 h 40"/>
                <a:gd name="T8" fmla="*/ 51363 w 41"/>
                <a:gd name="T9" fmla="*/ 5514 h 40"/>
                <a:gd name="T10" fmla="*/ 51363 w 41"/>
                <a:gd name="T11" fmla="*/ 24812 h 40"/>
                <a:gd name="T12" fmla="*/ 24988 w 41"/>
                <a:gd name="T13" fmla="*/ 51002 h 40"/>
                <a:gd name="T14" fmla="*/ 15270 w 41"/>
                <a:gd name="T15" fmla="*/ 55137 h 4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2" name="Freeform 133"/>
            <p:cNvSpPr>
              <a:spLocks/>
            </p:cNvSpPr>
            <p:nvPr userDrawn="1"/>
          </p:nvSpPr>
          <p:spPr bwMode="black">
            <a:xfrm>
              <a:off x="99183" y="27778"/>
              <a:ext cx="1147" cy="276"/>
            </a:xfrm>
            <a:custGeom>
              <a:avLst/>
              <a:gdLst>
                <a:gd name="T0" fmla="*/ 100899 w 83"/>
                <a:gd name="T1" fmla="*/ 27569 h 20"/>
                <a:gd name="T2" fmla="*/ 13822 w 83"/>
                <a:gd name="T3" fmla="*/ 27569 h 20"/>
                <a:gd name="T4" fmla="*/ 0 w 83"/>
                <a:gd name="T5" fmla="*/ 13785 h 20"/>
                <a:gd name="T6" fmla="*/ 13822 w 83"/>
                <a:gd name="T7" fmla="*/ 0 h 20"/>
                <a:gd name="T8" fmla="*/ 100899 w 83"/>
                <a:gd name="T9" fmla="*/ 0 h 20"/>
                <a:gd name="T10" fmla="*/ 114721 w 83"/>
                <a:gd name="T11" fmla="*/ 13785 h 20"/>
                <a:gd name="T12" fmla="*/ 100899 w 83"/>
                <a:gd name="T13" fmla="*/ 27569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3" name="Freeform 134"/>
            <p:cNvSpPr>
              <a:spLocks/>
            </p:cNvSpPr>
            <p:nvPr userDrawn="1"/>
          </p:nvSpPr>
          <p:spPr bwMode="black">
            <a:xfrm>
              <a:off x="97813" y="30419"/>
              <a:ext cx="552" cy="543"/>
            </a:xfrm>
            <a:custGeom>
              <a:avLst/>
              <a:gdLst>
                <a:gd name="T0" fmla="*/ 15163 w 40"/>
                <a:gd name="T1" fmla="*/ 54248 h 39"/>
                <a:gd name="T2" fmla="*/ 5514 w 40"/>
                <a:gd name="T3" fmla="*/ 50075 h 39"/>
                <a:gd name="T4" fmla="*/ 5514 w 40"/>
                <a:gd name="T5" fmla="*/ 30601 h 39"/>
                <a:gd name="T6" fmla="*/ 28947 w 40"/>
                <a:gd name="T7" fmla="*/ 5564 h 39"/>
                <a:gd name="T8" fmla="*/ 49623 w 40"/>
                <a:gd name="T9" fmla="*/ 5564 h 39"/>
                <a:gd name="T10" fmla="*/ 49623 w 40"/>
                <a:gd name="T11" fmla="*/ 26429 h 39"/>
                <a:gd name="T12" fmla="*/ 24812 w 40"/>
                <a:gd name="T13" fmla="*/ 50075 h 39"/>
                <a:gd name="T14" fmla="*/ 15163 w 40"/>
                <a:gd name="T15" fmla="*/ 54248 h 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4" name="Freeform 135"/>
            <p:cNvSpPr>
              <a:spLocks/>
            </p:cNvSpPr>
            <p:nvPr userDrawn="1"/>
          </p:nvSpPr>
          <p:spPr bwMode="black">
            <a:xfrm>
              <a:off x="102776" y="29014"/>
              <a:ext cx="1556" cy="1547"/>
            </a:xfrm>
            <a:custGeom>
              <a:avLst/>
              <a:gdLst>
                <a:gd name="T0" fmla="*/ 140480 w 113"/>
                <a:gd name="T1" fmla="*/ 154740 h 112"/>
                <a:gd name="T2" fmla="*/ 130839 w 113"/>
                <a:gd name="T3" fmla="*/ 150595 h 112"/>
                <a:gd name="T4" fmla="*/ 5509 w 113"/>
                <a:gd name="T5" fmla="*/ 24869 h 112"/>
                <a:gd name="T6" fmla="*/ 5509 w 113"/>
                <a:gd name="T7" fmla="*/ 4145 h 112"/>
                <a:gd name="T8" fmla="*/ 24791 w 113"/>
                <a:gd name="T9" fmla="*/ 4145 h 112"/>
                <a:gd name="T10" fmla="*/ 150121 w 113"/>
                <a:gd name="T11" fmla="*/ 131253 h 112"/>
                <a:gd name="T12" fmla="*/ 150121 w 113"/>
                <a:gd name="T13" fmla="*/ 150595 h 112"/>
                <a:gd name="T14" fmla="*/ 140480 w 113"/>
                <a:gd name="T15" fmla="*/ 154740 h 1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5" name="Freeform 136"/>
            <p:cNvSpPr>
              <a:spLocks/>
            </p:cNvSpPr>
            <p:nvPr userDrawn="1"/>
          </p:nvSpPr>
          <p:spPr bwMode="black">
            <a:xfrm>
              <a:off x="102278" y="24479"/>
              <a:ext cx="836" cy="844"/>
            </a:xfrm>
            <a:custGeom>
              <a:avLst/>
              <a:gdLst>
                <a:gd name="T0" fmla="*/ 15075 w 61"/>
                <a:gd name="T1" fmla="*/ 84485 h 61"/>
                <a:gd name="T2" fmla="*/ 5482 w 61"/>
                <a:gd name="T3" fmla="*/ 80330 h 61"/>
                <a:gd name="T4" fmla="*/ 5482 w 61"/>
                <a:gd name="T5" fmla="*/ 60940 h 61"/>
                <a:gd name="T6" fmla="*/ 58928 w 61"/>
                <a:gd name="T7" fmla="*/ 5540 h 61"/>
                <a:gd name="T8" fmla="*/ 79484 w 61"/>
                <a:gd name="T9" fmla="*/ 5540 h 61"/>
                <a:gd name="T10" fmla="*/ 79484 w 61"/>
                <a:gd name="T11" fmla="*/ 24930 h 61"/>
                <a:gd name="T12" fmla="*/ 24667 w 61"/>
                <a:gd name="T13" fmla="*/ 80330 h 61"/>
                <a:gd name="T14" fmla="*/ 15075 w 61"/>
                <a:gd name="T15" fmla="*/ 84485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96" name="Group 31"/>
          <p:cNvGrpSpPr>
            <a:grpSpLocks/>
          </p:cNvGrpSpPr>
          <p:nvPr userDrawn="1"/>
        </p:nvGrpSpPr>
        <p:grpSpPr bwMode="black">
          <a:xfrm>
            <a:off x="3817938" y="2370138"/>
            <a:ext cx="768350" cy="820737"/>
            <a:chOff x="47752" y="20224"/>
            <a:chExt cx="26352" cy="28162"/>
          </a:xfrm>
        </p:grpSpPr>
        <p:sp>
          <p:nvSpPr>
            <p:cNvPr id="97" name="Freeform 111"/>
            <p:cNvSpPr>
              <a:spLocks noEditPoints="1"/>
            </p:cNvSpPr>
            <p:nvPr userDrawn="1"/>
          </p:nvSpPr>
          <p:spPr bwMode="black">
            <a:xfrm>
              <a:off x="58587" y="29702"/>
              <a:ext cx="5717" cy="844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98" name="Freeform 112"/>
            <p:cNvSpPr>
              <a:spLocks noEditPoints="1"/>
            </p:cNvSpPr>
            <p:nvPr userDrawn="1"/>
          </p:nvSpPr>
          <p:spPr bwMode="black">
            <a:xfrm>
              <a:off x="57610" y="27193"/>
              <a:ext cx="11287" cy="14177"/>
            </a:xfrm>
            <a:custGeom>
              <a:avLst/>
              <a:gdLst>
                <a:gd name="T0" fmla="*/ 359988 w 301"/>
                <a:gd name="T1" fmla="*/ 1383885 h 378"/>
                <a:gd name="T2" fmla="*/ 457485 w 301"/>
                <a:gd name="T3" fmla="*/ 1417638 h 378"/>
                <a:gd name="T4" fmla="*/ 521233 w 301"/>
                <a:gd name="T5" fmla="*/ 1410137 h 378"/>
                <a:gd name="T6" fmla="*/ 262491 w 301"/>
                <a:gd name="T7" fmla="*/ 1398886 h 378"/>
                <a:gd name="T8" fmla="*/ 322489 w 301"/>
                <a:gd name="T9" fmla="*/ 1410137 h 378"/>
                <a:gd name="T10" fmla="*/ 607480 w 301"/>
                <a:gd name="T11" fmla="*/ 1357632 h 378"/>
                <a:gd name="T12" fmla="*/ 224993 w 301"/>
                <a:gd name="T13" fmla="*/ 1391385 h 378"/>
                <a:gd name="T14" fmla="*/ 232492 w 301"/>
                <a:gd name="T15" fmla="*/ 1357632 h 378"/>
                <a:gd name="T16" fmla="*/ 641229 w 301"/>
                <a:gd name="T17" fmla="*/ 1350131 h 378"/>
                <a:gd name="T18" fmla="*/ 652479 w 301"/>
                <a:gd name="T19" fmla="*/ 1380134 h 378"/>
                <a:gd name="T20" fmla="*/ 93747 w 301"/>
                <a:gd name="T21" fmla="*/ 1301377 h 378"/>
                <a:gd name="T22" fmla="*/ 742476 w 301"/>
                <a:gd name="T23" fmla="*/ 1338880 h 378"/>
                <a:gd name="T24" fmla="*/ 794974 w 301"/>
                <a:gd name="T25" fmla="*/ 1308877 h 378"/>
                <a:gd name="T26" fmla="*/ 809973 w 301"/>
                <a:gd name="T27" fmla="*/ 1263873 h 378"/>
                <a:gd name="T28" fmla="*/ 828723 w 301"/>
                <a:gd name="T29" fmla="*/ 1290126 h 378"/>
                <a:gd name="T30" fmla="*/ 922470 w 301"/>
                <a:gd name="T31" fmla="*/ 1162613 h 378"/>
                <a:gd name="T32" fmla="*/ 971218 w 301"/>
                <a:gd name="T33" fmla="*/ 1155112 h 378"/>
                <a:gd name="T34" fmla="*/ 1008717 w 301"/>
                <a:gd name="T35" fmla="*/ 1106358 h 378"/>
                <a:gd name="T36" fmla="*/ 1001217 w 301"/>
                <a:gd name="T37" fmla="*/ 1057603 h 378"/>
                <a:gd name="T38" fmla="*/ 1027466 w 301"/>
                <a:gd name="T39" fmla="*/ 1072604 h 378"/>
                <a:gd name="T40" fmla="*/ 1064965 w 301"/>
                <a:gd name="T41" fmla="*/ 915089 h 378"/>
                <a:gd name="T42" fmla="*/ 1106214 w 301"/>
                <a:gd name="T43" fmla="*/ 892587 h 378"/>
                <a:gd name="T44" fmla="*/ 1117463 w 301"/>
                <a:gd name="T45" fmla="*/ 828831 h 378"/>
                <a:gd name="T46" fmla="*/ 1091214 w 301"/>
                <a:gd name="T47" fmla="*/ 791327 h 378"/>
                <a:gd name="T48" fmla="*/ 1124963 w 301"/>
                <a:gd name="T49" fmla="*/ 795077 h 378"/>
                <a:gd name="T50" fmla="*/ 1124963 w 301"/>
                <a:gd name="T51" fmla="*/ 633812 h 378"/>
                <a:gd name="T52" fmla="*/ 1087464 w 301"/>
                <a:gd name="T53" fmla="*/ 600058 h 378"/>
                <a:gd name="T54" fmla="*/ 1121213 w 301"/>
                <a:gd name="T55" fmla="*/ 596308 h 378"/>
                <a:gd name="T56" fmla="*/ 1046216 w 301"/>
                <a:gd name="T57" fmla="*/ 453794 h 378"/>
                <a:gd name="T58" fmla="*/ 1064965 w 301"/>
                <a:gd name="T59" fmla="*/ 510050 h 378"/>
                <a:gd name="T60" fmla="*/ 1031216 w 301"/>
                <a:gd name="T61" fmla="*/ 352534 h 378"/>
                <a:gd name="T62" fmla="*/ 986218 w 301"/>
                <a:gd name="T63" fmla="*/ 337533 h 378"/>
                <a:gd name="T64" fmla="*/ 1012467 w 301"/>
                <a:gd name="T65" fmla="*/ 322531 h 378"/>
                <a:gd name="T66" fmla="*/ 888721 w 301"/>
                <a:gd name="T67" fmla="*/ 221272 h 378"/>
                <a:gd name="T68" fmla="*/ 929970 w 301"/>
                <a:gd name="T69" fmla="*/ 262526 h 378"/>
                <a:gd name="T70" fmla="*/ 832473 w 301"/>
                <a:gd name="T71" fmla="*/ 135013 h 378"/>
                <a:gd name="T72" fmla="*/ 18749 w 301"/>
                <a:gd name="T73" fmla="*/ 165016 h 378"/>
                <a:gd name="T74" fmla="*/ 67498 w 301"/>
                <a:gd name="T75" fmla="*/ 131263 h 378"/>
                <a:gd name="T76" fmla="*/ 734976 w 301"/>
                <a:gd name="T77" fmla="*/ 112511 h 378"/>
                <a:gd name="T78" fmla="*/ 787474 w 301"/>
                <a:gd name="T79" fmla="*/ 142514 h 378"/>
                <a:gd name="T80" fmla="*/ 138745 w 301"/>
                <a:gd name="T81" fmla="*/ 60006 h 378"/>
                <a:gd name="T82" fmla="*/ 704977 w 301"/>
                <a:gd name="T83" fmla="*/ 93759 h 378"/>
                <a:gd name="T84" fmla="*/ 716227 w 301"/>
                <a:gd name="T85" fmla="*/ 67507 h 378"/>
                <a:gd name="T86" fmla="*/ 172494 w 301"/>
                <a:gd name="T87" fmla="*/ 45004 h 378"/>
                <a:gd name="T88" fmla="*/ 183744 w 301"/>
                <a:gd name="T89" fmla="*/ 75007 h 378"/>
                <a:gd name="T90" fmla="*/ 562482 w 301"/>
                <a:gd name="T91" fmla="*/ 15001 h 378"/>
                <a:gd name="T92" fmla="*/ 277491 w 301"/>
                <a:gd name="T93" fmla="*/ 48755 h 378"/>
                <a:gd name="T94" fmla="*/ 333739 w 301"/>
                <a:gd name="T95" fmla="*/ 41254 h 378"/>
                <a:gd name="T96" fmla="*/ 464985 w 301"/>
                <a:gd name="T97" fmla="*/ 33753 h 378"/>
                <a:gd name="T98" fmla="*/ 521233 w 301"/>
                <a:gd name="T99" fmla="*/ 41254 h 378"/>
                <a:gd name="T100" fmla="*/ 419986 w 301"/>
                <a:gd name="T101" fmla="*/ 0 h 378"/>
                <a:gd name="T102" fmla="*/ 419986 w 301"/>
                <a:gd name="T103" fmla="*/ 3375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99" name="Freeform 113"/>
            <p:cNvSpPr>
              <a:spLocks noEditPoints="1"/>
            </p:cNvSpPr>
            <p:nvPr userDrawn="1"/>
          </p:nvSpPr>
          <p:spPr bwMode="black">
            <a:xfrm>
              <a:off x="53101" y="25590"/>
              <a:ext cx="8478" cy="8700"/>
            </a:xfrm>
            <a:custGeom>
              <a:avLst/>
              <a:gdLst>
                <a:gd name="T0" fmla="*/ 0 w 226"/>
                <a:gd name="T1" fmla="*/ 869950 h 232"/>
                <a:gd name="T2" fmla="*/ 33759 w 226"/>
                <a:gd name="T3" fmla="*/ 809953 h 232"/>
                <a:gd name="T4" fmla="*/ 37510 w 226"/>
                <a:gd name="T5" fmla="*/ 776205 h 232"/>
                <a:gd name="T6" fmla="*/ 15004 w 226"/>
                <a:gd name="T7" fmla="*/ 712459 h 232"/>
                <a:gd name="T8" fmla="*/ 37510 w 226"/>
                <a:gd name="T9" fmla="*/ 776205 h 232"/>
                <a:gd name="T10" fmla="*/ 22506 w 226"/>
                <a:gd name="T11" fmla="*/ 674961 h 232"/>
                <a:gd name="T12" fmla="*/ 67518 w 226"/>
                <a:gd name="T13" fmla="*/ 626214 h 232"/>
                <a:gd name="T14" fmla="*/ 78771 w 226"/>
                <a:gd name="T15" fmla="*/ 592466 h 232"/>
                <a:gd name="T16" fmla="*/ 71269 w 226"/>
                <a:gd name="T17" fmla="*/ 521220 h 232"/>
                <a:gd name="T18" fmla="*/ 78771 w 226"/>
                <a:gd name="T19" fmla="*/ 592466 h 232"/>
                <a:gd name="T20" fmla="*/ 86273 w 226"/>
                <a:gd name="T21" fmla="*/ 491222 h 232"/>
                <a:gd name="T22" fmla="*/ 142538 w 226"/>
                <a:gd name="T23" fmla="*/ 449974 h 232"/>
                <a:gd name="T24" fmla="*/ 161293 w 226"/>
                <a:gd name="T25" fmla="*/ 419976 h 232"/>
                <a:gd name="T26" fmla="*/ 168795 w 226"/>
                <a:gd name="T27" fmla="*/ 352480 h 232"/>
                <a:gd name="T28" fmla="*/ 161293 w 226"/>
                <a:gd name="T29" fmla="*/ 419976 h 232"/>
                <a:gd name="T30" fmla="*/ 191301 w 226"/>
                <a:gd name="T31" fmla="*/ 322481 h 232"/>
                <a:gd name="T32" fmla="*/ 255068 w 226"/>
                <a:gd name="T33" fmla="*/ 299983 h 232"/>
                <a:gd name="T34" fmla="*/ 281325 w 226"/>
                <a:gd name="T35" fmla="*/ 273734 h 232"/>
                <a:gd name="T36" fmla="*/ 303831 w 226"/>
                <a:gd name="T37" fmla="*/ 209988 h 232"/>
                <a:gd name="T38" fmla="*/ 281325 w 226"/>
                <a:gd name="T39" fmla="*/ 273734 h 232"/>
                <a:gd name="T40" fmla="*/ 333839 w 226"/>
                <a:gd name="T41" fmla="*/ 183739 h 232"/>
                <a:gd name="T42" fmla="*/ 401357 w 226"/>
                <a:gd name="T43" fmla="*/ 176240 h 232"/>
                <a:gd name="T44" fmla="*/ 431364 w 226"/>
                <a:gd name="T45" fmla="*/ 157491 h 232"/>
                <a:gd name="T46" fmla="*/ 468874 w 226"/>
                <a:gd name="T47" fmla="*/ 97494 h 232"/>
                <a:gd name="T48" fmla="*/ 431364 w 226"/>
                <a:gd name="T49" fmla="*/ 157491 h 232"/>
                <a:gd name="T50" fmla="*/ 498882 w 226"/>
                <a:gd name="T51" fmla="*/ 82495 h 232"/>
                <a:gd name="T52" fmla="*/ 570151 w 226"/>
                <a:gd name="T53" fmla="*/ 86245 h 232"/>
                <a:gd name="T54" fmla="*/ 600159 w 226"/>
                <a:gd name="T55" fmla="*/ 74996 h 232"/>
                <a:gd name="T56" fmla="*/ 648922 w 226"/>
                <a:gd name="T57" fmla="*/ 26248 h 232"/>
                <a:gd name="T58" fmla="*/ 600159 w 226"/>
                <a:gd name="T59" fmla="*/ 74996 h 232"/>
                <a:gd name="T60" fmla="*/ 686432 w 226"/>
                <a:gd name="T61" fmla="*/ 18749 h 232"/>
                <a:gd name="T62" fmla="*/ 750199 w 226"/>
                <a:gd name="T63" fmla="*/ 41248 h 232"/>
                <a:gd name="T64" fmla="*/ 787709 w 226"/>
                <a:gd name="T65" fmla="*/ 33748 h 232"/>
                <a:gd name="T66" fmla="*/ 843974 w 226"/>
                <a:gd name="T67" fmla="*/ 0 h 232"/>
                <a:gd name="T68" fmla="*/ 787709 w 226"/>
                <a:gd name="T69" fmla="*/ 33748 h 2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00" name="Freeform 114"/>
            <p:cNvSpPr>
              <a:spLocks noEditPoints="1"/>
            </p:cNvSpPr>
            <p:nvPr userDrawn="1"/>
          </p:nvSpPr>
          <p:spPr bwMode="black">
            <a:xfrm>
              <a:off x="61801" y="23828"/>
              <a:ext cx="10462" cy="20923"/>
            </a:xfrm>
            <a:custGeom>
              <a:avLst/>
              <a:gdLst>
                <a:gd name="T0" fmla="*/ 44996 w 279"/>
                <a:gd name="T1" fmla="*/ 2062328 h 558"/>
                <a:gd name="T2" fmla="*/ 82493 w 279"/>
                <a:gd name="T3" fmla="*/ 2092325 h 558"/>
                <a:gd name="T4" fmla="*/ 142488 w 279"/>
                <a:gd name="T5" fmla="*/ 2084826 h 558"/>
                <a:gd name="T6" fmla="*/ 172486 w 279"/>
                <a:gd name="T7" fmla="*/ 2047329 h 558"/>
                <a:gd name="T8" fmla="*/ 179985 w 279"/>
                <a:gd name="T9" fmla="*/ 2077326 h 558"/>
                <a:gd name="T10" fmla="*/ 322473 w 279"/>
                <a:gd name="T11" fmla="*/ 2009832 h 558"/>
                <a:gd name="T12" fmla="*/ 367469 w 279"/>
                <a:gd name="T13" fmla="*/ 2028580 h 558"/>
                <a:gd name="T14" fmla="*/ 427464 w 279"/>
                <a:gd name="T15" fmla="*/ 2002333 h 558"/>
                <a:gd name="T16" fmla="*/ 446213 w 279"/>
                <a:gd name="T17" fmla="*/ 1961086 h 558"/>
                <a:gd name="T18" fmla="*/ 457462 w 279"/>
                <a:gd name="T19" fmla="*/ 1987334 h 558"/>
                <a:gd name="T20" fmla="*/ 577452 w 279"/>
                <a:gd name="T21" fmla="*/ 1882343 h 558"/>
                <a:gd name="T22" fmla="*/ 626198 w 279"/>
                <a:gd name="T23" fmla="*/ 1886092 h 558"/>
                <a:gd name="T24" fmla="*/ 674944 w 279"/>
                <a:gd name="T25" fmla="*/ 1848595 h 558"/>
                <a:gd name="T26" fmla="*/ 682443 w 279"/>
                <a:gd name="T27" fmla="*/ 1799849 h 558"/>
                <a:gd name="T28" fmla="*/ 701192 w 279"/>
                <a:gd name="T29" fmla="*/ 1822348 h 558"/>
                <a:gd name="T30" fmla="*/ 787435 w 279"/>
                <a:gd name="T31" fmla="*/ 1687359 h 558"/>
                <a:gd name="T32" fmla="*/ 836180 w 279"/>
                <a:gd name="T33" fmla="*/ 1679859 h 558"/>
                <a:gd name="T34" fmla="*/ 869928 w 279"/>
                <a:gd name="T35" fmla="*/ 1631114 h 558"/>
                <a:gd name="T36" fmla="*/ 862428 w 279"/>
                <a:gd name="T37" fmla="*/ 1582368 h 558"/>
                <a:gd name="T38" fmla="*/ 892426 w 279"/>
                <a:gd name="T39" fmla="*/ 1597366 h 558"/>
                <a:gd name="T40" fmla="*/ 933672 w 279"/>
                <a:gd name="T41" fmla="*/ 1443629 h 558"/>
                <a:gd name="T42" fmla="*/ 978669 w 279"/>
                <a:gd name="T43" fmla="*/ 1421131 h 558"/>
                <a:gd name="T44" fmla="*/ 997417 w 279"/>
                <a:gd name="T45" fmla="*/ 1364886 h 558"/>
                <a:gd name="T46" fmla="*/ 978669 w 279"/>
                <a:gd name="T47" fmla="*/ 1319890 h 558"/>
                <a:gd name="T48" fmla="*/ 1008666 w 279"/>
                <a:gd name="T49" fmla="*/ 1327389 h 558"/>
                <a:gd name="T50" fmla="*/ 1008666 w 279"/>
                <a:gd name="T51" fmla="*/ 1169902 h 558"/>
                <a:gd name="T52" fmla="*/ 1042413 w 279"/>
                <a:gd name="T53" fmla="*/ 1136155 h 558"/>
                <a:gd name="T54" fmla="*/ 1046163 w 279"/>
                <a:gd name="T55" fmla="*/ 1072410 h 558"/>
                <a:gd name="T56" fmla="*/ 1012416 w 279"/>
                <a:gd name="T57" fmla="*/ 978668 h 558"/>
                <a:gd name="T58" fmla="*/ 1016165 w 279"/>
                <a:gd name="T59" fmla="*/ 1038663 h 558"/>
                <a:gd name="T60" fmla="*/ 1034914 w 279"/>
                <a:gd name="T61" fmla="*/ 877427 h 558"/>
                <a:gd name="T62" fmla="*/ 997417 w 279"/>
                <a:gd name="T63" fmla="*/ 847429 h 558"/>
                <a:gd name="T64" fmla="*/ 1027415 w 279"/>
                <a:gd name="T65" fmla="*/ 843679 h 558"/>
                <a:gd name="T66" fmla="*/ 952421 w 279"/>
                <a:gd name="T67" fmla="*/ 697442 h 558"/>
                <a:gd name="T68" fmla="*/ 971169 w 279"/>
                <a:gd name="T69" fmla="*/ 757437 h 558"/>
                <a:gd name="T70" fmla="*/ 944921 w 279"/>
                <a:gd name="T71" fmla="*/ 596200 h 558"/>
                <a:gd name="T72" fmla="*/ 899925 w 279"/>
                <a:gd name="T73" fmla="*/ 581201 h 558"/>
                <a:gd name="T74" fmla="*/ 929923 w 279"/>
                <a:gd name="T75" fmla="*/ 566203 h 558"/>
                <a:gd name="T76" fmla="*/ 821182 w 279"/>
                <a:gd name="T77" fmla="*/ 449962 h 558"/>
                <a:gd name="T78" fmla="*/ 854929 w 279"/>
                <a:gd name="T79" fmla="*/ 498708 h 558"/>
                <a:gd name="T80" fmla="*/ 783685 w 279"/>
                <a:gd name="T81" fmla="*/ 352471 h 558"/>
                <a:gd name="T82" fmla="*/ 734939 w 279"/>
                <a:gd name="T83" fmla="*/ 348721 h 558"/>
                <a:gd name="T84" fmla="*/ 761187 w 279"/>
                <a:gd name="T85" fmla="*/ 326223 h 558"/>
                <a:gd name="T86" fmla="*/ 622448 w 279"/>
                <a:gd name="T87" fmla="*/ 243730 h 558"/>
                <a:gd name="T88" fmla="*/ 667444 w 279"/>
                <a:gd name="T89" fmla="*/ 281226 h 558"/>
                <a:gd name="T90" fmla="*/ 558704 w 279"/>
                <a:gd name="T91" fmla="*/ 161237 h 558"/>
                <a:gd name="T92" fmla="*/ 513707 w 279"/>
                <a:gd name="T93" fmla="*/ 172486 h 558"/>
                <a:gd name="T94" fmla="*/ 528706 w 279"/>
                <a:gd name="T95" fmla="*/ 142488 h 558"/>
                <a:gd name="T96" fmla="*/ 374969 w 279"/>
                <a:gd name="T97" fmla="*/ 101242 h 558"/>
                <a:gd name="T98" fmla="*/ 427464 w 279"/>
                <a:gd name="T99" fmla="*/ 127489 h 558"/>
                <a:gd name="T100" fmla="*/ 292476 w 279"/>
                <a:gd name="T101" fmla="*/ 41247 h 558"/>
                <a:gd name="T102" fmla="*/ 247479 w 279"/>
                <a:gd name="T103" fmla="*/ 63745 h 558"/>
                <a:gd name="T104" fmla="*/ 254979 w 279"/>
                <a:gd name="T105" fmla="*/ 29997 h 558"/>
                <a:gd name="T106" fmla="*/ 97492 w 279"/>
                <a:gd name="T107" fmla="*/ 37497 h 558"/>
                <a:gd name="T108" fmla="*/ 153737 w 279"/>
                <a:gd name="T109" fmla="*/ 44996 h 558"/>
                <a:gd name="T110" fmla="*/ 0 w 279"/>
                <a:gd name="T111" fmla="*/ 0 h 5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01" name="Freeform 115"/>
            <p:cNvSpPr>
              <a:spLocks noEditPoints="1"/>
            </p:cNvSpPr>
            <p:nvPr userDrawn="1"/>
          </p:nvSpPr>
          <p:spPr bwMode="black">
            <a:xfrm>
              <a:off x="61801" y="22018"/>
              <a:ext cx="12303" cy="14177"/>
            </a:xfrm>
            <a:custGeom>
              <a:avLst/>
              <a:gdLst>
                <a:gd name="T0" fmla="*/ 1181551 w 328"/>
                <a:gd name="T1" fmla="*/ 1410137 h 378"/>
                <a:gd name="T2" fmla="*/ 1222811 w 328"/>
                <a:gd name="T3" fmla="*/ 1357632 h 378"/>
                <a:gd name="T4" fmla="*/ 1226562 w 328"/>
                <a:gd name="T5" fmla="*/ 1323879 h 378"/>
                <a:gd name="T6" fmla="*/ 1196554 w 328"/>
                <a:gd name="T7" fmla="*/ 1260123 h 378"/>
                <a:gd name="T8" fmla="*/ 1226562 w 328"/>
                <a:gd name="T9" fmla="*/ 1323879 h 378"/>
                <a:gd name="T10" fmla="*/ 1196554 w 328"/>
                <a:gd name="T11" fmla="*/ 1166364 h 378"/>
                <a:gd name="T12" fmla="*/ 1230313 w 328"/>
                <a:gd name="T13" fmla="*/ 1222619 h 378"/>
                <a:gd name="T14" fmla="*/ 1192803 w 328"/>
                <a:gd name="T15" fmla="*/ 1128860 h 378"/>
                <a:gd name="T16" fmla="*/ 1219060 w 328"/>
                <a:gd name="T17" fmla="*/ 1065104 h 378"/>
                <a:gd name="T18" fmla="*/ 1192803 w 328"/>
                <a:gd name="T19" fmla="*/ 1128860 h 378"/>
                <a:gd name="T20" fmla="*/ 1170298 w 328"/>
                <a:gd name="T21" fmla="*/ 975095 h 378"/>
                <a:gd name="T22" fmla="*/ 1211558 w 328"/>
                <a:gd name="T23" fmla="*/ 1027600 h 378"/>
                <a:gd name="T24" fmla="*/ 1162796 w 328"/>
                <a:gd name="T25" fmla="*/ 941342 h 378"/>
                <a:gd name="T26" fmla="*/ 1177800 w 328"/>
                <a:gd name="T27" fmla="*/ 873835 h 378"/>
                <a:gd name="T28" fmla="*/ 1162796 w 328"/>
                <a:gd name="T29" fmla="*/ 941342 h 378"/>
                <a:gd name="T30" fmla="*/ 1114033 w 328"/>
                <a:gd name="T31" fmla="*/ 791327 h 378"/>
                <a:gd name="T32" fmla="*/ 1166547 w 328"/>
                <a:gd name="T33" fmla="*/ 840082 h 378"/>
                <a:gd name="T34" fmla="*/ 1102781 w 328"/>
                <a:gd name="T35" fmla="*/ 761324 h 378"/>
                <a:gd name="T36" fmla="*/ 1106532 w 328"/>
                <a:gd name="T37" fmla="*/ 690067 h 378"/>
                <a:gd name="T38" fmla="*/ 1102781 w 328"/>
                <a:gd name="T39" fmla="*/ 761324 h 378"/>
                <a:gd name="T40" fmla="*/ 1031512 w 328"/>
                <a:gd name="T41" fmla="*/ 622561 h 378"/>
                <a:gd name="T42" fmla="*/ 1087777 w 328"/>
                <a:gd name="T43" fmla="*/ 660064 h 378"/>
                <a:gd name="T44" fmla="*/ 1012758 w 328"/>
                <a:gd name="T45" fmla="*/ 592558 h 378"/>
                <a:gd name="T46" fmla="*/ 1005256 w 328"/>
                <a:gd name="T47" fmla="*/ 521301 h 378"/>
                <a:gd name="T48" fmla="*/ 1012758 w 328"/>
                <a:gd name="T49" fmla="*/ 592558 h 378"/>
                <a:gd name="T50" fmla="*/ 922735 w 328"/>
                <a:gd name="T51" fmla="*/ 465045 h 378"/>
                <a:gd name="T52" fmla="*/ 986501 w 328"/>
                <a:gd name="T53" fmla="*/ 491298 h 378"/>
                <a:gd name="T54" fmla="*/ 900229 w 328"/>
                <a:gd name="T55" fmla="*/ 438793 h 378"/>
                <a:gd name="T56" fmla="*/ 881474 w 328"/>
                <a:gd name="T57" fmla="*/ 371286 h 378"/>
                <a:gd name="T58" fmla="*/ 900229 w 328"/>
                <a:gd name="T59" fmla="*/ 438793 h 378"/>
                <a:gd name="T60" fmla="*/ 787700 w 328"/>
                <a:gd name="T61" fmla="*/ 330032 h 378"/>
                <a:gd name="T62" fmla="*/ 855218 w 328"/>
                <a:gd name="T63" fmla="*/ 345034 h 378"/>
                <a:gd name="T64" fmla="*/ 761444 w 328"/>
                <a:gd name="T65" fmla="*/ 303780 h 378"/>
                <a:gd name="T66" fmla="*/ 735187 w 328"/>
                <a:gd name="T67" fmla="*/ 243774 h 378"/>
                <a:gd name="T68" fmla="*/ 761444 w 328"/>
                <a:gd name="T69" fmla="*/ 303780 h 378"/>
                <a:gd name="T70" fmla="*/ 637662 w 328"/>
                <a:gd name="T71" fmla="*/ 213771 h 378"/>
                <a:gd name="T72" fmla="*/ 705179 w 328"/>
                <a:gd name="T73" fmla="*/ 221272 h 378"/>
                <a:gd name="T74" fmla="*/ 603904 w 328"/>
                <a:gd name="T75" fmla="*/ 195019 h 378"/>
                <a:gd name="T76" fmla="*/ 566394 w 328"/>
                <a:gd name="T77" fmla="*/ 138764 h 378"/>
                <a:gd name="T78" fmla="*/ 603904 w 328"/>
                <a:gd name="T79" fmla="*/ 195019 h 378"/>
                <a:gd name="T80" fmla="*/ 465118 w 328"/>
                <a:gd name="T81" fmla="*/ 127512 h 378"/>
                <a:gd name="T82" fmla="*/ 536386 w 328"/>
                <a:gd name="T83" fmla="*/ 120012 h 378"/>
                <a:gd name="T84" fmla="*/ 431360 w 328"/>
                <a:gd name="T85" fmla="*/ 112511 h 378"/>
                <a:gd name="T86" fmla="*/ 375095 w 328"/>
                <a:gd name="T87" fmla="*/ 93759 h 378"/>
                <a:gd name="T88" fmla="*/ 416356 w 328"/>
                <a:gd name="T89" fmla="*/ 71257 h 378"/>
                <a:gd name="T90" fmla="*/ 431360 w 328"/>
                <a:gd name="T91" fmla="*/ 112511 h 378"/>
                <a:gd name="T92" fmla="*/ 285073 w 328"/>
                <a:gd name="T93" fmla="*/ 67507 h 378"/>
                <a:gd name="T94" fmla="*/ 352590 w 328"/>
                <a:gd name="T95" fmla="*/ 48755 h 378"/>
                <a:gd name="T96" fmla="*/ 251314 w 328"/>
                <a:gd name="T97" fmla="*/ 56255 h 378"/>
                <a:gd name="T98" fmla="*/ 195050 w 328"/>
                <a:gd name="T99" fmla="*/ 15001 h 378"/>
                <a:gd name="T100" fmla="*/ 251314 w 328"/>
                <a:gd name="T101" fmla="*/ 56255 h 378"/>
                <a:gd name="T102" fmla="*/ 97525 w 328"/>
                <a:gd name="T103" fmla="*/ 33753 h 378"/>
                <a:gd name="T104" fmla="*/ 161291 w 328"/>
                <a:gd name="T105" fmla="*/ 11251 h 378"/>
                <a:gd name="T106" fmla="*/ 60015 w 328"/>
                <a:gd name="T107" fmla="*/ 33753 h 378"/>
                <a:gd name="T108" fmla="*/ 0 w 328"/>
                <a:gd name="T109" fmla="*/ 0 h 378"/>
                <a:gd name="T110" fmla="*/ 60015 w 328"/>
                <a:gd name="T111" fmla="*/ 33753 h 3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02" name="Freeform 116"/>
            <p:cNvSpPr>
              <a:spLocks noEditPoints="1"/>
            </p:cNvSpPr>
            <p:nvPr userDrawn="1"/>
          </p:nvSpPr>
          <p:spPr bwMode="black">
            <a:xfrm>
              <a:off x="47752" y="20224"/>
              <a:ext cx="14049" cy="28163"/>
            </a:xfrm>
            <a:custGeom>
              <a:avLst/>
              <a:gdLst>
                <a:gd name="T0" fmla="*/ 1404938 w 375"/>
                <a:gd name="T1" fmla="*/ 2782475 h 751"/>
                <a:gd name="T2" fmla="*/ 1251331 w 375"/>
                <a:gd name="T3" fmla="*/ 2774975 h 751"/>
                <a:gd name="T4" fmla="*/ 1150176 w 375"/>
                <a:gd name="T5" fmla="*/ 2793725 h 751"/>
                <a:gd name="T6" fmla="*/ 1112711 w 375"/>
                <a:gd name="T7" fmla="*/ 2786225 h 751"/>
                <a:gd name="T8" fmla="*/ 1112711 w 375"/>
                <a:gd name="T9" fmla="*/ 2786225 h 751"/>
                <a:gd name="T10" fmla="*/ 1030288 w 375"/>
                <a:gd name="T11" fmla="*/ 2729976 h 751"/>
                <a:gd name="T12" fmla="*/ 880428 w 375"/>
                <a:gd name="T13" fmla="*/ 2681226 h 751"/>
                <a:gd name="T14" fmla="*/ 779272 w 375"/>
                <a:gd name="T15" fmla="*/ 2669976 h 751"/>
                <a:gd name="T16" fmla="*/ 745554 w 375"/>
                <a:gd name="T17" fmla="*/ 2651226 h 751"/>
                <a:gd name="T18" fmla="*/ 745554 w 375"/>
                <a:gd name="T19" fmla="*/ 2651226 h 751"/>
                <a:gd name="T20" fmla="*/ 678117 w 375"/>
                <a:gd name="T21" fmla="*/ 2576227 h 751"/>
                <a:gd name="T22" fmla="*/ 550736 w 375"/>
                <a:gd name="T23" fmla="*/ 2486228 h 751"/>
                <a:gd name="T24" fmla="*/ 457073 w 375"/>
                <a:gd name="T25" fmla="*/ 2448728 h 751"/>
                <a:gd name="T26" fmla="*/ 430848 w 375"/>
                <a:gd name="T27" fmla="*/ 2422478 h 751"/>
                <a:gd name="T28" fmla="*/ 430848 w 375"/>
                <a:gd name="T29" fmla="*/ 2422478 h 751"/>
                <a:gd name="T30" fmla="*/ 385890 w 375"/>
                <a:gd name="T31" fmla="*/ 2332479 h 751"/>
                <a:gd name="T32" fmla="*/ 288481 w 375"/>
                <a:gd name="T33" fmla="*/ 2208730 h 751"/>
                <a:gd name="T34" fmla="*/ 209804 w 375"/>
                <a:gd name="T35" fmla="*/ 2148731 h 751"/>
                <a:gd name="T36" fmla="*/ 191072 w 375"/>
                <a:gd name="T37" fmla="*/ 2114981 h 751"/>
                <a:gd name="T38" fmla="*/ 191072 w 375"/>
                <a:gd name="T39" fmla="*/ 2114981 h 751"/>
                <a:gd name="T40" fmla="*/ 172339 w 375"/>
                <a:gd name="T41" fmla="*/ 2017482 h 751"/>
                <a:gd name="T42" fmla="*/ 112395 w 375"/>
                <a:gd name="T43" fmla="*/ 1871233 h 751"/>
                <a:gd name="T44" fmla="*/ 52451 w 375"/>
                <a:gd name="T45" fmla="*/ 1788734 h 751"/>
                <a:gd name="T46" fmla="*/ 41212 w 375"/>
                <a:gd name="T47" fmla="*/ 1754984 h 751"/>
                <a:gd name="T48" fmla="*/ 41212 w 375"/>
                <a:gd name="T49" fmla="*/ 1754984 h 751"/>
                <a:gd name="T50" fmla="*/ 52451 w 375"/>
                <a:gd name="T51" fmla="*/ 1653735 h 751"/>
                <a:gd name="T52" fmla="*/ 33719 w 375"/>
                <a:gd name="T53" fmla="*/ 1499987 h 751"/>
                <a:gd name="T54" fmla="*/ 0 w 375"/>
                <a:gd name="T55" fmla="*/ 1406238 h 751"/>
                <a:gd name="T56" fmla="*/ 33719 w 375"/>
                <a:gd name="T57" fmla="*/ 1462487 h 751"/>
                <a:gd name="T58" fmla="*/ 3747 w 375"/>
                <a:gd name="T59" fmla="*/ 1304988 h 751"/>
                <a:gd name="T60" fmla="*/ 3747 w 375"/>
                <a:gd name="T61" fmla="*/ 1267489 h 751"/>
                <a:gd name="T62" fmla="*/ 48705 w 375"/>
                <a:gd name="T63" fmla="*/ 1177490 h 751"/>
                <a:gd name="T64" fmla="*/ 48705 w 375"/>
                <a:gd name="T65" fmla="*/ 1177490 h 751"/>
                <a:gd name="T66" fmla="*/ 86170 w 375"/>
                <a:gd name="T67" fmla="*/ 1027491 h 751"/>
                <a:gd name="T68" fmla="*/ 82423 w 375"/>
                <a:gd name="T69" fmla="*/ 922492 h 751"/>
                <a:gd name="T70" fmla="*/ 97409 w 375"/>
                <a:gd name="T71" fmla="*/ 888742 h 751"/>
                <a:gd name="T72" fmla="*/ 164846 w 375"/>
                <a:gd name="T73" fmla="*/ 813743 h 751"/>
                <a:gd name="T74" fmla="*/ 164846 w 375"/>
                <a:gd name="T75" fmla="*/ 813743 h 751"/>
                <a:gd name="T76" fmla="*/ 239776 w 375"/>
                <a:gd name="T77" fmla="*/ 678744 h 751"/>
                <a:gd name="T78" fmla="*/ 266002 w 375"/>
                <a:gd name="T79" fmla="*/ 577495 h 751"/>
                <a:gd name="T80" fmla="*/ 288481 w 375"/>
                <a:gd name="T81" fmla="*/ 547495 h 751"/>
                <a:gd name="T82" fmla="*/ 374650 w 375"/>
                <a:gd name="T83" fmla="*/ 494996 h 751"/>
                <a:gd name="T84" fmla="*/ 374650 w 375"/>
                <a:gd name="T85" fmla="*/ 494996 h 751"/>
                <a:gd name="T86" fmla="*/ 487045 w 375"/>
                <a:gd name="T87" fmla="*/ 386247 h 751"/>
                <a:gd name="T88" fmla="*/ 539496 w 375"/>
                <a:gd name="T89" fmla="*/ 296247 h 751"/>
                <a:gd name="T90" fmla="*/ 569468 w 375"/>
                <a:gd name="T91" fmla="*/ 273748 h 751"/>
                <a:gd name="T92" fmla="*/ 666877 w 375"/>
                <a:gd name="T93" fmla="*/ 247498 h 751"/>
                <a:gd name="T94" fmla="*/ 666877 w 375"/>
                <a:gd name="T95" fmla="*/ 247498 h 751"/>
                <a:gd name="T96" fmla="*/ 801751 w 375"/>
                <a:gd name="T97" fmla="*/ 172498 h 751"/>
                <a:gd name="T98" fmla="*/ 876681 w 375"/>
                <a:gd name="T99" fmla="*/ 101249 h 751"/>
                <a:gd name="T100" fmla="*/ 910400 w 375"/>
                <a:gd name="T101" fmla="*/ 89999 h 751"/>
                <a:gd name="T102" fmla="*/ 1011555 w 375"/>
                <a:gd name="T103" fmla="*/ 89999 h 751"/>
                <a:gd name="T104" fmla="*/ 1011555 w 375"/>
                <a:gd name="T105" fmla="*/ 89999 h 751"/>
                <a:gd name="T106" fmla="*/ 1161415 w 375"/>
                <a:gd name="T107" fmla="*/ 52500 h 751"/>
                <a:gd name="T108" fmla="*/ 1255078 w 375"/>
                <a:gd name="T109" fmla="*/ 7500 h 751"/>
                <a:gd name="T110" fmla="*/ 1288796 w 375"/>
                <a:gd name="T111" fmla="*/ 3750 h 7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103" name="Sun Burst 1"/>
          <p:cNvGrpSpPr/>
          <p:nvPr userDrawn="1"/>
        </p:nvGrpSpPr>
        <p:grpSpPr bwMode="black">
          <a:xfrm>
            <a:off x="5614708" y="1242907"/>
            <a:ext cx="362230" cy="360454"/>
            <a:chOff x="4960938" y="2301875"/>
            <a:chExt cx="2265362" cy="2254251"/>
          </a:xfrm>
          <a:solidFill>
            <a:schemeClr val="accent4"/>
          </a:solidFill>
        </p:grpSpPr>
        <p:sp>
          <p:nvSpPr>
            <p:cNvPr id="104" name="Rectangle 54"/>
            <p:cNvSpPr>
              <a:spLocks noChangeArrowheads="1"/>
            </p:cNvSpPr>
            <p:nvPr/>
          </p:nvSpPr>
          <p:spPr bwMode="black">
            <a:xfrm>
              <a:off x="6059488" y="3757613"/>
              <a:ext cx="60325" cy="798513"/>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05" name="Rectangle 55"/>
            <p:cNvSpPr>
              <a:spLocks noChangeArrowheads="1"/>
            </p:cNvSpPr>
            <p:nvPr/>
          </p:nvSpPr>
          <p:spPr bwMode="black">
            <a:xfrm>
              <a:off x="4960938" y="3400425"/>
              <a:ext cx="798512" cy="57150"/>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06" name="Freeform 56"/>
            <p:cNvSpPr>
              <a:spLocks/>
            </p:cNvSpPr>
            <p:nvPr/>
          </p:nvSpPr>
          <p:spPr bwMode="black">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07" name="Freeform 57"/>
            <p:cNvSpPr>
              <a:spLocks/>
            </p:cNvSpPr>
            <p:nvPr/>
          </p:nvSpPr>
          <p:spPr bwMode="black">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08" name="Freeform 58"/>
            <p:cNvSpPr>
              <a:spLocks/>
            </p:cNvSpPr>
            <p:nvPr/>
          </p:nvSpPr>
          <p:spPr bwMode="black">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09" name="Freeform 59"/>
            <p:cNvSpPr>
              <a:spLocks/>
            </p:cNvSpPr>
            <p:nvPr/>
          </p:nvSpPr>
          <p:spPr bwMode="black">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0" name="Freeform 60"/>
            <p:cNvSpPr>
              <a:spLocks/>
            </p:cNvSpPr>
            <p:nvPr/>
          </p:nvSpPr>
          <p:spPr bwMode="black">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1" name="Freeform 61"/>
            <p:cNvSpPr>
              <a:spLocks/>
            </p:cNvSpPr>
            <p:nvPr/>
          </p:nvSpPr>
          <p:spPr bwMode="black">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2" name="Rectangle 62"/>
            <p:cNvSpPr>
              <a:spLocks noChangeArrowheads="1"/>
            </p:cNvSpPr>
            <p:nvPr/>
          </p:nvSpPr>
          <p:spPr bwMode="black">
            <a:xfrm>
              <a:off x="6423025" y="3400425"/>
              <a:ext cx="803275" cy="57150"/>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13" name="Freeform 63"/>
            <p:cNvSpPr>
              <a:spLocks/>
            </p:cNvSpPr>
            <p:nvPr/>
          </p:nvSpPr>
          <p:spPr bwMode="black">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4" name="Freeform 64"/>
            <p:cNvSpPr>
              <a:spLocks/>
            </p:cNvSpPr>
            <p:nvPr/>
          </p:nvSpPr>
          <p:spPr bwMode="black">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5" name="Freeform 65"/>
            <p:cNvSpPr>
              <a:spLocks/>
            </p:cNvSpPr>
            <p:nvPr/>
          </p:nvSpPr>
          <p:spPr bwMode="black">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6" name="Freeform 66"/>
            <p:cNvSpPr>
              <a:spLocks/>
            </p:cNvSpPr>
            <p:nvPr/>
          </p:nvSpPr>
          <p:spPr bwMode="black">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7" name="Freeform 67"/>
            <p:cNvSpPr>
              <a:spLocks/>
            </p:cNvSpPr>
            <p:nvPr/>
          </p:nvSpPr>
          <p:spPr bwMode="black">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8" name="Freeform 68"/>
            <p:cNvSpPr>
              <a:spLocks/>
            </p:cNvSpPr>
            <p:nvPr/>
          </p:nvSpPr>
          <p:spPr bwMode="black">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19" name="Freeform 69"/>
            <p:cNvSpPr>
              <a:spLocks noEditPoints="1"/>
            </p:cNvSpPr>
            <p:nvPr/>
          </p:nvSpPr>
          <p:spPr bwMode="black">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0" name="Rectangle 70"/>
            <p:cNvSpPr>
              <a:spLocks noChangeArrowheads="1"/>
            </p:cNvSpPr>
            <p:nvPr/>
          </p:nvSpPr>
          <p:spPr bwMode="black">
            <a:xfrm>
              <a:off x="6059488" y="2301875"/>
              <a:ext cx="60325" cy="798513"/>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grpSp>
      <p:grpSp>
        <p:nvGrpSpPr>
          <p:cNvPr id="121" name="Group 120"/>
          <p:cNvGrpSpPr/>
          <p:nvPr userDrawn="1"/>
        </p:nvGrpSpPr>
        <p:grpSpPr bwMode="black">
          <a:xfrm>
            <a:off x="6672856" y="2062133"/>
            <a:ext cx="312742" cy="311209"/>
            <a:chOff x="4960938" y="2301875"/>
            <a:chExt cx="2265362" cy="2254251"/>
          </a:xfrm>
          <a:solidFill>
            <a:schemeClr val="accent4"/>
          </a:solidFill>
        </p:grpSpPr>
        <p:sp>
          <p:nvSpPr>
            <p:cNvPr id="122" name="Rectangle 54"/>
            <p:cNvSpPr>
              <a:spLocks noChangeArrowheads="1"/>
            </p:cNvSpPr>
            <p:nvPr/>
          </p:nvSpPr>
          <p:spPr bwMode="black">
            <a:xfrm>
              <a:off x="6059488" y="3757613"/>
              <a:ext cx="60325" cy="798513"/>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23" name="Rectangle 55"/>
            <p:cNvSpPr>
              <a:spLocks noChangeArrowheads="1"/>
            </p:cNvSpPr>
            <p:nvPr/>
          </p:nvSpPr>
          <p:spPr bwMode="black">
            <a:xfrm>
              <a:off x="4960938" y="3400425"/>
              <a:ext cx="798512" cy="57150"/>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24" name="Freeform 56"/>
            <p:cNvSpPr>
              <a:spLocks/>
            </p:cNvSpPr>
            <p:nvPr/>
          </p:nvSpPr>
          <p:spPr bwMode="black">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5" name="Freeform 57"/>
            <p:cNvSpPr>
              <a:spLocks/>
            </p:cNvSpPr>
            <p:nvPr/>
          </p:nvSpPr>
          <p:spPr bwMode="black">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6" name="Freeform 58"/>
            <p:cNvSpPr>
              <a:spLocks/>
            </p:cNvSpPr>
            <p:nvPr/>
          </p:nvSpPr>
          <p:spPr bwMode="black">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7" name="Freeform 59"/>
            <p:cNvSpPr>
              <a:spLocks/>
            </p:cNvSpPr>
            <p:nvPr/>
          </p:nvSpPr>
          <p:spPr bwMode="black">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8" name="Freeform 60"/>
            <p:cNvSpPr>
              <a:spLocks/>
            </p:cNvSpPr>
            <p:nvPr/>
          </p:nvSpPr>
          <p:spPr bwMode="black">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29" name="Freeform 61"/>
            <p:cNvSpPr>
              <a:spLocks/>
            </p:cNvSpPr>
            <p:nvPr/>
          </p:nvSpPr>
          <p:spPr bwMode="black">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0" name="Rectangle 62"/>
            <p:cNvSpPr>
              <a:spLocks noChangeArrowheads="1"/>
            </p:cNvSpPr>
            <p:nvPr/>
          </p:nvSpPr>
          <p:spPr bwMode="black">
            <a:xfrm>
              <a:off x="6423025" y="3400425"/>
              <a:ext cx="803275" cy="57150"/>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sp>
          <p:nvSpPr>
            <p:cNvPr id="131" name="Freeform 63"/>
            <p:cNvSpPr>
              <a:spLocks/>
            </p:cNvSpPr>
            <p:nvPr/>
          </p:nvSpPr>
          <p:spPr bwMode="black">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2" name="Freeform 64"/>
            <p:cNvSpPr>
              <a:spLocks/>
            </p:cNvSpPr>
            <p:nvPr/>
          </p:nvSpPr>
          <p:spPr bwMode="black">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3" name="Freeform 65"/>
            <p:cNvSpPr>
              <a:spLocks/>
            </p:cNvSpPr>
            <p:nvPr/>
          </p:nvSpPr>
          <p:spPr bwMode="black">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4" name="Freeform 66"/>
            <p:cNvSpPr>
              <a:spLocks/>
            </p:cNvSpPr>
            <p:nvPr/>
          </p:nvSpPr>
          <p:spPr bwMode="black">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5" name="Freeform 67"/>
            <p:cNvSpPr>
              <a:spLocks/>
            </p:cNvSpPr>
            <p:nvPr/>
          </p:nvSpPr>
          <p:spPr bwMode="black">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6" name="Freeform 68"/>
            <p:cNvSpPr>
              <a:spLocks/>
            </p:cNvSpPr>
            <p:nvPr/>
          </p:nvSpPr>
          <p:spPr bwMode="black">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7" name="Freeform 69"/>
            <p:cNvSpPr>
              <a:spLocks noEditPoints="1"/>
            </p:cNvSpPr>
            <p:nvPr/>
          </p:nvSpPr>
          <p:spPr bwMode="black">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a:lstStyle/>
            <a:p>
              <a:pPr>
                <a:defRPr/>
              </a:pPr>
              <a:endParaRPr lang="en-US" dirty="0">
                <a:latin typeface="Qualcomm Office Regular" pitchFamily="34" charset="0"/>
              </a:endParaRPr>
            </a:p>
          </p:txBody>
        </p:sp>
        <p:sp>
          <p:nvSpPr>
            <p:cNvPr id="138" name="Rectangle 70"/>
            <p:cNvSpPr>
              <a:spLocks noChangeArrowheads="1"/>
            </p:cNvSpPr>
            <p:nvPr/>
          </p:nvSpPr>
          <p:spPr bwMode="black">
            <a:xfrm>
              <a:off x="6059488" y="2301875"/>
              <a:ext cx="60325" cy="798513"/>
            </a:xfrm>
            <a:prstGeom prst="rect">
              <a:avLst/>
            </a:prstGeom>
            <a:grpFill/>
            <a:ln w="1905">
              <a:solidFill>
                <a:schemeClr val="accent4"/>
              </a:solidFill>
              <a:miter lim="800000"/>
              <a:headEnd/>
              <a:tailEnd/>
            </a:ln>
          </p:spPr>
          <p:txBody>
            <a:bodyPr/>
            <a:lstStyle/>
            <a:p>
              <a:pPr>
                <a:defRPr/>
              </a:pPr>
              <a:endParaRPr lang="en-US" dirty="0">
                <a:latin typeface="Qualcomm Office Regular" pitchFamily="34" charset="0"/>
              </a:endParaRPr>
            </a:p>
          </p:txBody>
        </p:sp>
      </p:grpSp>
      <p:grpSp>
        <p:nvGrpSpPr>
          <p:cNvPr id="139" name="Group 34"/>
          <p:cNvGrpSpPr>
            <a:grpSpLocks/>
          </p:cNvGrpSpPr>
          <p:nvPr userDrawn="1"/>
        </p:nvGrpSpPr>
        <p:grpSpPr bwMode="black">
          <a:xfrm>
            <a:off x="6940550" y="4429125"/>
            <a:ext cx="1355725" cy="633413"/>
            <a:chOff x="69405" y="43910"/>
            <a:chExt cx="13557" cy="6334"/>
          </a:xfrm>
        </p:grpSpPr>
        <p:sp>
          <p:nvSpPr>
            <p:cNvPr id="140" name="Freeform 98"/>
            <p:cNvSpPr>
              <a:spLocks noEditPoints="1"/>
            </p:cNvSpPr>
            <p:nvPr userDrawn="1"/>
          </p:nvSpPr>
          <p:spPr bwMode="black">
            <a:xfrm>
              <a:off x="80375" y="45815"/>
              <a:ext cx="1428" cy="1444"/>
            </a:xfrm>
            <a:custGeom>
              <a:avLst/>
              <a:gdLst>
                <a:gd name="T0" fmla="*/ 71438 w 160"/>
                <a:gd name="T1" fmla="*/ 144462 h 161"/>
                <a:gd name="T2" fmla="*/ 0 w 160"/>
                <a:gd name="T3" fmla="*/ 72680 h 161"/>
                <a:gd name="T4" fmla="*/ 71438 w 160"/>
                <a:gd name="T5" fmla="*/ 0 h 161"/>
                <a:gd name="T6" fmla="*/ 142875 w 160"/>
                <a:gd name="T7" fmla="*/ 72680 h 161"/>
                <a:gd name="T8" fmla="*/ 71438 w 160"/>
                <a:gd name="T9" fmla="*/ 144462 h 161"/>
                <a:gd name="T10" fmla="*/ 71438 w 160"/>
                <a:gd name="T11" fmla="*/ 8076 h 161"/>
                <a:gd name="T12" fmla="*/ 7144 w 160"/>
                <a:gd name="T13" fmla="*/ 72680 h 161"/>
                <a:gd name="T14" fmla="*/ 71438 w 160"/>
                <a:gd name="T15" fmla="*/ 136386 h 161"/>
                <a:gd name="T16" fmla="*/ 135731 w 160"/>
                <a:gd name="T17" fmla="*/ 72680 h 161"/>
                <a:gd name="T18" fmla="*/ 71438 w 160"/>
                <a:gd name="T19" fmla="*/ 8076 h 161"/>
                <a:gd name="T20" fmla="*/ 71438 w 160"/>
                <a:gd name="T21" fmla="*/ 112160 h 161"/>
                <a:gd name="T22" fmla="*/ 32147 w 160"/>
                <a:gd name="T23" fmla="*/ 72680 h 161"/>
                <a:gd name="T24" fmla="*/ 71438 w 160"/>
                <a:gd name="T25" fmla="*/ 33199 h 161"/>
                <a:gd name="T26" fmla="*/ 110728 w 160"/>
                <a:gd name="T27" fmla="*/ 72680 h 161"/>
                <a:gd name="T28" fmla="*/ 71438 w 160"/>
                <a:gd name="T29" fmla="*/ 112160 h 161"/>
                <a:gd name="T30" fmla="*/ 71438 w 160"/>
                <a:gd name="T31" fmla="*/ 40378 h 161"/>
                <a:gd name="T32" fmla="*/ 40184 w 160"/>
                <a:gd name="T33" fmla="*/ 72680 h 161"/>
                <a:gd name="T34" fmla="*/ 71438 w 160"/>
                <a:gd name="T35" fmla="*/ 104084 h 161"/>
                <a:gd name="T36" fmla="*/ 102691 w 160"/>
                <a:gd name="T37" fmla="*/ 72680 h 161"/>
                <a:gd name="T38" fmla="*/ 71438 w 160"/>
                <a:gd name="T39" fmla="*/ 40378 h 1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1" name="Freeform 99"/>
            <p:cNvSpPr>
              <a:spLocks noEditPoints="1"/>
            </p:cNvSpPr>
            <p:nvPr userDrawn="1"/>
          </p:nvSpPr>
          <p:spPr bwMode="black">
            <a:xfrm>
              <a:off x="69802" y="45878"/>
              <a:ext cx="4635" cy="80"/>
            </a:xfrm>
            <a:custGeom>
              <a:avLst/>
              <a:gdLst>
                <a:gd name="T0" fmla="*/ 446088 w 292"/>
                <a:gd name="T1" fmla="*/ 7937 h 5"/>
                <a:gd name="T2" fmla="*/ 463550 w 292"/>
                <a:gd name="T3" fmla="*/ 0 h 5"/>
                <a:gd name="T4" fmla="*/ 434975 w 292"/>
                <a:gd name="T5" fmla="*/ 7937 h 5"/>
                <a:gd name="T6" fmla="*/ 417513 w 292"/>
                <a:gd name="T7" fmla="*/ 0 h 5"/>
                <a:gd name="T8" fmla="*/ 434975 w 292"/>
                <a:gd name="T9" fmla="*/ 7937 h 5"/>
                <a:gd name="T10" fmla="*/ 390525 w 292"/>
                <a:gd name="T11" fmla="*/ 7937 h 5"/>
                <a:gd name="T12" fmla="*/ 407988 w 292"/>
                <a:gd name="T13" fmla="*/ 0 h 5"/>
                <a:gd name="T14" fmla="*/ 379413 w 292"/>
                <a:gd name="T15" fmla="*/ 7937 h 5"/>
                <a:gd name="T16" fmla="*/ 361950 w 292"/>
                <a:gd name="T17" fmla="*/ 0 h 5"/>
                <a:gd name="T18" fmla="*/ 379413 w 292"/>
                <a:gd name="T19" fmla="*/ 7937 h 5"/>
                <a:gd name="T20" fmla="*/ 334963 w 292"/>
                <a:gd name="T21" fmla="*/ 7937 h 5"/>
                <a:gd name="T22" fmla="*/ 350838 w 292"/>
                <a:gd name="T23" fmla="*/ 0 h 5"/>
                <a:gd name="T24" fmla="*/ 323850 w 292"/>
                <a:gd name="T25" fmla="*/ 7937 h 5"/>
                <a:gd name="T26" fmla="*/ 306388 w 292"/>
                <a:gd name="T27" fmla="*/ 0 h 5"/>
                <a:gd name="T28" fmla="*/ 323850 w 292"/>
                <a:gd name="T29" fmla="*/ 7937 h 5"/>
                <a:gd name="T30" fmla="*/ 277813 w 292"/>
                <a:gd name="T31" fmla="*/ 7937 h 5"/>
                <a:gd name="T32" fmla="*/ 295275 w 292"/>
                <a:gd name="T33" fmla="*/ 0 h 5"/>
                <a:gd name="T34" fmla="*/ 266700 w 292"/>
                <a:gd name="T35" fmla="*/ 7937 h 5"/>
                <a:gd name="T36" fmla="*/ 250825 w 292"/>
                <a:gd name="T37" fmla="*/ 0 h 5"/>
                <a:gd name="T38" fmla="*/ 266700 w 292"/>
                <a:gd name="T39" fmla="*/ 7937 h 5"/>
                <a:gd name="T40" fmla="*/ 222250 w 292"/>
                <a:gd name="T41" fmla="*/ 7937 h 5"/>
                <a:gd name="T42" fmla="*/ 239713 w 292"/>
                <a:gd name="T43" fmla="*/ 0 h 5"/>
                <a:gd name="T44" fmla="*/ 211138 w 292"/>
                <a:gd name="T45" fmla="*/ 7937 h 5"/>
                <a:gd name="T46" fmla="*/ 195263 w 292"/>
                <a:gd name="T47" fmla="*/ 0 h 5"/>
                <a:gd name="T48" fmla="*/ 211138 w 292"/>
                <a:gd name="T49" fmla="*/ 7937 h 5"/>
                <a:gd name="T50" fmla="*/ 166688 w 292"/>
                <a:gd name="T51" fmla="*/ 7937 h 5"/>
                <a:gd name="T52" fmla="*/ 184150 w 292"/>
                <a:gd name="T53" fmla="*/ 0 h 5"/>
                <a:gd name="T54" fmla="*/ 155575 w 292"/>
                <a:gd name="T55" fmla="*/ 7937 h 5"/>
                <a:gd name="T56" fmla="*/ 138113 w 292"/>
                <a:gd name="T57" fmla="*/ 0 h 5"/>
                <a:gd name="T58" fmla="*/ 155575 w 292"/>
                <a:gd name="T59" fmla="*/ 7937 h 5"/>
                <a:gd name="T60" fmla="*/ 111125 w 292"/>
                <a:gd name="T61" fmla="*/ 7937 h 5"/>
                <a:gd name="T62" fmla="*/ 127000 w 292"/>
                <a:gd name="T63" fmla="*/ 0 h 5"/>
                <a:gd name="T64" fmla="*/ 100013 w 292"/>
                <a:gd name="T65" fmla="*/ 7937 h 5"/>
                <a:gd name="T66" fmla="*/ 82550 w 292"/>
                <a:gd name="T67" fmla="*/ 0 h 5"/>
                <a:gd name="T68" fmla="*/ 100013 w 292"/>
                <a:gd name="T69" fmla="*/ 7937 h 5"/>
                <a:gd name="T70" fmla="*/ 53975 w 292"/>
                <a:gd name="T71" fmla="*/ 7937 h 5"/>
                <a:gd name="T72" fmla="*/ 71438 w 292"/>
                <a:gd name="T73" fmla="*/ 0 h 5"/>
                <a:gd name="T74" fmla="*/ 44450 w 292"/>
                <a:gd name="T75" fmla="*/ 7937 h 5"/>
                <a:gd name="T76" fmla="*/ 26988 w 292"/>
                <a:gd name="T77" fmla="*/ 0 h 5"/>
                <a:gd name="T78" fmla="*/ 44450 w 292"/>
                <a:gd name="T79" fmla="*/ 7937 h 5"/>
                <a:gd name="T80" fmla="*/ 0 w 292"/>
                <a:gd name="T81" fmla="*/ 7937 h 5"/>
                <a:gd name="T82" fmla="*/ 15875 w 292"/>
                <a:gd name="T83" fmla="*/ 0 h 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2" name="Freeform 100"/>
            <p:cNvSpPr>
              <a:spLocks/>
            </p:cNvSpPr>
            <p:nvPr userDrawn="1"/>
          </p:nvSpPr>
          <p:spPr bwMode="black">
            <a:xfrm>
              <a:off x="69405" y="45751"/>
              <a:ext cx="302" cy="318"/>
            </a:xfrm>
            <a:custGeom>
              <a:avLst/>
              <a:gdLst>
                <a:gd name="T0" fmla="*/ 30162 w 19"/>
                <a:gd name="T1" fmla="*/ 0 h 20"/>
                <a:gd name="T2" fmla="*/ 0 w 19"/>
                <a:gd name="T3" fmla="*/ 15875 h 20"/>
                <a:gd name="T4" fmla="*/ 30162 w 19"/>
                <a:gd name="T5" fmla="*/ 31750 h 20"/>
                <a:gd name="T6" fmla="*/ 30162 w 19"/>
                <a:gd name="T7" fmla="*/ 0 h 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3" name="Freeform 101"/>
            <p:cNvSpPr>
              <a:spLocks/>
            </p:cNvSpPr>
            <p:nvPr userDrawn="1"/>
          </p:nvSpPr>
          <p:spPr bwMode="black">
            <a:xfrm>
              <a:off x="71850" y="47355"/>
              <a:ext cx="333" cy="301"/>
            </a:xfrm>
            <a:custGeom>
              <a:avLst/>
              <a:gdLst>
                <a:gd name="T0" fmla="*/ 33337 w 21"/>
                <a:gd name="T1" fmla="*/ 28575 h 19"/>
                <a:gd name="T2" fmla="*/ 15875 w 21"/>
                <a:gd name="T3" fmla="*/ 0 h 19"/>
                <a:gd name="T4" fmla="*/ 0 w 21"/>
                <a:gd name="T5" fmla="*/ 30162 h 19"/>
                <a:gd name="T6" fmla="*/ 33337 w 21"/>
                <a:gd name="T7" fmla="*/ 28575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4" name="Freeform 102"/>
            <p:cNvSpPr>
              <a:spLocks/>
            </p:cNvSpPr>
            <p:nvPr userDrawn="1"/>
          </p:nvSpPr>
          <p:spPr bwMode="black">
            <a:xfrm>
              <a:off x="72961" y="44434"/>
              <a:ext cx="349" cy="301"/>
            </a:xfrm>
            <a:custGeom>
              <a:avLst/>
              <a:gdLst>
                <a:gd name="T0" fmla="*/ 34925 w 22"/>
                <a:gd name="T1" fmla="*/ 28575 h 19"/>
                <a:gd name="T2" fmla="*/ 17463 w 22"/>
                <a:gd name="T3" fmla="*/ 0 h 19"/>
                <a:gd name="T4" fmla="*/ 0 w 22"/>
                <a:gd name="T5" fmla="*/ 30162 h 19"/>
                <a:gd name="T6" fmla="*/ 34925 w 22"/>
                <a:gd name="T7" fmla="*/ 28575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5" name="Freeform 103"/>
            <p:cNvSpPr>
              <a:spLocks noEditPoints="1"/>
            </p:cNvSpPr>
            <p:nvPr userDrawn="1"/>
          </p:nvSpPr>
          <p:spPr bwMode="black">
            <a:xfrm>
              <a:off x="70516" y="46196"/>
              <a:ext cx="3890" cy="2476"/>
            </a:xfrm>
            <a:custGeom>
              <a:avLst/>
              <a:gdLst>
                <a:gd name="T0" fmla="*/ 113552 w 435"/>
                <a:gd name="T1" fmla="*/ 240472 h 276"/>
                <a:gd name="T2" fmla="*/ 123387 w 435"/>
                <a:gd name="T3" fmla="*/ 239574 h 276"/>
                <a:gd name="T4" fmla="*/ 84940 w 435"/>
                <a:gd name="T5" fmla="*/ 244958 h 276"/>
                <a:gd name="T6" fmla="*/ 84940 w 435"/>
                <a:gd name="T7" fmla="*/ 244958 h 276"/>
                <a:gd name="T8" fmla="*/ 167198 w 435"/>
                <a:gd name="T9" fmla="*/ 227013 h 276"/>
                <a:gd name="T10" fmla="*/ 47388 w 435"/>
                <a:gd name="T11" fmla="*/ 218937 h 276"/>
                <a:gd name="T12" fmla="*/ 169881 w 435"/>
                <a:gd name="T13" fmla="*/ 214451 h 276"/>
                <a:gd name="T14" fmla="*/ 34870 w 435"/>
                <a:gd name="T15" fmla="*/ 218040 h 276"/>
                <a:gd name="T16" fmla="*/ 34870 w 435"/>
                <a:gd name="T17" fmla="*/ 218040 h 276"/>
                <a:gd name="T18" fmla="*/ 197598 w 435"/>
                <a:gd name="T19" fmla="*/ 178559 h 276"/>
                <a:gd name="T20" fmla="*/ 15200 w 435"/>
                <a:gd name="T21" fmla="*/ 176765 h 276"/>
                <a:gd name="T22" fmla="*/ 97458 w 435"/>
                <a:gd name="T23" fmla="*/ 188429 h 276"/>
                <a:gd name="T24" fmla="*/ 126963 w 435"/>
                <a:gd name="T25" fmla="*/ 191121 h 276"/>
                <a:gd name="T26" fmla="*/ 126963 w 435"/>
                <a:gd name="T27" fmla="*/ 191121 h 276"/>
                <a:gd name="T28" fmla="*/ 92093 w 435"/>
                <a:gd name="T29" fmla="*/ 176765 h 276"/>
                <a:gd name="T30" fmla="*/ 147528 w 435"/>
                <a:gd name="T31" fmla="*/ 153435 h 276"/>
                <a:gd name="T32" fmla="*/ 894 w 435"/>
                <a:gd name="T33" fmla="*/ 151641 h 276"/>
                <a:gd name="T34" fmla="*/ 199386 w 435"/>
                <a:gd name="T35" fmla="*/ 167792 h 276"/>
                <a:gd name="T36" fmla="*/ 199386 w 435"/>
                <a:gd name="T37" fmla="*/ 148949 h 276"/>
                <a:gd name="T38" fmla="*/ 68846 w 435"/>
                <a:gd name="T39" fmla="*/ 145360 h 276"/>
                <a:gd name="T40" fmla="*/ 78682 w 435"/>
                <a:gd name="T41" fmla="*/ 155230 h 276"/>
                <a:gd name="T42" fmla="*/ 189551 w 435"/>
                <a:gd name="T43" fmla="*/ 121133 h 276"/>
                <a:gd name="T44" fmla="*/ 0 w 435"/>
                <a:gd name="T45" fmla="*/ 137284 h 276"/>
                <a:gd name="T46" fmla="*/ 8047 w 435"/>
                <a:gd name="T47" fmla="*/ 139976 h 276"/>
                <a:gd name="T48" fmla="*/ 79576 w 435"/>
                <a:gd name="T49" fmla="*/ 111263 h 276"/>
                <a:gd name="T50" fmla="*/ 164516 w 435"/>
                <a:gd name="T51" fmla="*/ 105879 h 276"/>
                <a:gd name="T52" fmla="*/ 9835 w 435"/>
                <a:gd name="T53" fmla="*/ 113058 h 276"/>
                <a:gd name="T54" fmla="*/ 9835 w 435"/>
                <a:gd name="T55" fmla="*/ 113058 h 276"/>
                <a:gd name="T56" fmla="*/ 106399 w 435"/>
                <a:gd name="T57" fmla="*/ 98701 h 276"/>
                <a:gd name="T58" fmla="*/ 143057 w 435"/>
                <a:gd name="T59" fmla="*/ 87934 h 276"/>
                <a:gd name="T60" fmla="*/ 113552 w 435"/>
                <a:gd name="T61" fmla="*/ 87934 h 276"/>
                <a:gd name="T62" fmla="*/ 127857 w 435"/>
                <a:gd name="T63" fmla="*/ 94215 h 276"/>
                <a:gd name="T64" fmla="*/ 18776 w 435"/>
                <a:gd name="T65" fmla="*/ 68193 h 276"/>
                <a:gd name="T66" fmla="*/ 25035 w 435"/>
                <a:gd name="T67" fmla="*/ 59221 h 276"/>
                <a:gd name="T68" fmla="*/ 48282 w 435"/>
                <a:gd name="T69" fmla="*/ 43070 h 276"/>
                <a:gd name="T70" fmla="*/ 48282 w 435"/>
                <a:gd name="T71" fmla="*/ 43070 h 276"/>
                <a:gd name="T72" fmla="*/ 84940 w 435"/>
                <a:gd name="T73" fmla="*/ 18843 h 276"/>
                <a:gd name="T74" fmla="*/ 109081 w 435"/>
                <a:gd name="T75" fmla="*/ 2692 h 276"/>
                <a:gd name="T76" fmla="*/ 119810 w 435"/>
                <a:gd name="T77" fmla="*/ 897 h 276"/>
                <a:gd name="T78" fmla="*/ 136799 w 435"/>
                <a:gd name="T79" fmla="*/ 8076 h 276"/>
                <a:gd name="T80" fmla="*/ 371949 w 435"/>
                <a:gd name="T81" fmla="*/ 0 h 276"/>
                <a:gd name="T82" fmla="*/ 344232 w 435"/>
                <a:gd name="T83" fmla="*/ 8076 h 276"/>
                <a:gd name="T84" fmla="*/ 333502 w 435"/>
                <a:gd name="T85" fmla="*/ 8076 h 276"/>
                <a:gd name="T86" fmla="*/ 333502 w 435"/>
                <a:gd name="T87" fmla="*/ 8076 h 276"/>
                <a:gd name="T88" fmla="*/ 305785 w 435"/>
                <a:gd name="T89" fmla="*/ 0 h 276"/>
                <a:gd name="T90" fmla="*/ 260185 w 435"/>
                <a:gd name="T91" fmla="*/ 0 h 276"/>
                <a:gd name="T92" fmla="*/ 232468 w 435"/>
                <a:gd name="T93" fmla="*/ 8076 h 276"/>
                <a:gd name="T94" fmla="*/ 221739 w 435"/>
                <a:gd name="T95" fmla="*/ 8076 h 276"/>
                <a:gd name="T96" fmla="*/ 221739 w 435"/>
                <a:gd name="T97" fmla="*/ 8076 h 276"/>
                <a:gd name="T98" fmla="*/ 194021 w 435"/>
                <a:gd name="T99" fmla="*/ 0 h 276"/>
                <a:gd name="T100" fmla="*/ 148422 w 435"/>
                <a:gd name="T101" fmla="*/ 0 h 27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6" name="Freeform 104"/>
            <p:cNvSpPr>
              <a:spLocks noEditPoints="1"/>
            </p:cNvSpPr>
            <p:nvPr userDrawn="1"/>
          </p:nvSpPr>
          <p:spPr bwMode="black">
            <a:xfrm>
              <a:off x="72612" y="43910"/>
              <a:ext cx="1794" cy="1714"/>
            </a:xfrm>
            <a:custGeom>
              <a:avLst/>
              <a:gdLst>
                <a:gd name="T0" fmla="*/ 162345 w 200"/>
                <a:gd name="T1" fmla="*/ 171450 h 193"/>
                <a:gd name="T2" fmla="*/ 179387 w 200"/>
                <a:gd name="T3" fmla="*/ 163455 h 193"/>
                <a:gd name="T4" fmla="*/ 151582 w 200"/>
                <a:gd name="T5" fmla="*/ 171450 h 193"/>
                <a:gd name="T6" fmla="*/ 134540 w 200"/>
                <a:gd name="T7" fmla="*/ 163455 h 193"/>
                <a:gd name="T8" fmla="*/ 151582 w 200"/>
                <a:gd name="T9" fmla="*/ 171450 h 193"/>
                <a:gd name="T10" fmla="*/ 106735 w 200"/>
                <a:gd name="T11" fmla="*/ 171450 h 193"/>
                <a:gd name="T12" fmla="*/ 123777 w 200"/>
                <a:gd name="T13" fmla="*/ 163455 h 193"/>
                <a:gd name="T14" fmla="*/ 95972 w 200"/>
                <a:gd name="T15" fmla="*/ 171450 h 193"/>
                <a:gd name="T16" fmla="*/ 78033 w 200"/>
                <a:gd name="T17" fmla="*/ 170562 h 193"/>
                <a:gd name="T18" fmla="*/ 88797 w 200"/>
                <a:gd name="T19" fmla="*/ 163455 h 193"/>
                <a:gd name="T20" fmla="*/ 95972 w 200"/>
                <a:gd name="T21" fmla="*/ 171450 h 193"/>
                <a:gd name="T22" fmla="*/ 50228 w 200"/>
                <a:gd name="T23" fmla="*/ 162567 h 193"/>
                <a:gd name="T24" fmla="*/ 69064 w 200"/>
                <a:gd name="T25" fmla="*/ 161678 h 193"/>
                <a:gd name="T26" fmla="*/ 40362 w 200"/>
                <a:gd name="T27" fmla="*/ 157237 h 193"/>
                <a:gd name="T28" fmla="*/ 32290 w 200"/>
                <a:gd name="T29" fmla="*/ 140358 h 193"/>
                <a:gd name="T30" fmla="*/ 40362 w 200"/>
                <a:gd name="T31" fmla="*/ 157237 h 193"/>
                <a:gd name="T32" fmla="*/ 9866 w 200"/>
                <a:gd name="T33" fmla="*/ 121703 h 193"/>
                <a:gd name="T34" fmla="*/ 25114 w 200"/>
                <a:gd name="T35" fmla="*/ 132363 h 193"/>
                <a:gd name="T36" fmla="*/ 88797 w 200"/>
                <a:gd name="T37" fmla="*/ 112819 h 193"/>
                <a:gd name="T38" fmla="*/ 81621 w 200"/>
                <a:gd name="T39" fmla="*/ 103936 h 193"/>
                <a:gd name="T40" fmla="*/ 98663 w 200"/>
                <a:gd name="T41" fmla="*/ 111931 h 193"/>
                <a:gd name="T42" fmla="*/ 5382 w 200"/>
                <a:gd name="T43" fmla="*/ 111931 h 193"/>
                <a:gd name="T44" fmla="*/ 8969 w 200"/>
                <a:gd name="T45" fmla="*/ 93276 h 193"/>
                <a:gd name="T46" fmla="*/ 5382 w 200"/>
                <a:gd name="T47" fmla="*/ 111931 h 193"/>
                <a:gd name="T48" fmla="*/ 105838 w 200"/>
                <a:gd name="T49" fmla="*/ 101271 h 193"/>
                <a:gd name="T50" fmla="*/ 124674 w 200"/>
                <a:gd name="T51" fmla="*/ 97718 h 193"/>
                <a:gd name="T52" fmla="*/ 69064 w 200"/>
                <a:gd name="T53" fmla="*/ 107489 h 193"/>
                <a:gd name="T54" fmla="*/ 60992 w 200"/>
                <a:gd name="T55" fmla="*/ 89723 h 193"/>
                <a:gd name="T56" fmla="*/ 69064 w 200"/>
                <a:gd name="T57" fmla="*/ 107489 h 193"/>
                <a:gd name="T58" fmla="*/ 125571 w 200"/>
                <a:gd name="T59" fmla="*/ 85281 h 193"/>
                <a:gd name="T60" fmla="*/ 139025 w 200"/>
                <a:gd name="T61" fmla="*/ 71956 h 193"/>
                <a:gd name="T62" fmla="*/ 0 w 200"/>
                <a:gd name="T63" fmla="*/ 83504 h 193"/>
                <a:gd name="T64" fmla="*/ 897 w 200"/>
                <a:gd name="T65" fmla="*/ 65737 h 193"/>
                <a:gd name="T66" fmla="*/ 8072 w 200"/>
                <a:gd name="T67" fmla="*/ 76397 h 193"/>
                <a:gd name="T68" fmla="*/ 0 w 200"/>
                <a:gd name="T69" fmla="*/ 83504 h 193"/>
                <a:gd name="T70" fmla="*/ 129159 w 200"/>
                <a:gd name="T71" fmla="*/ 45305 h 193"/>
                <a:gd name="T72" fmla="*/ 139922 w 200"/>
                <a:gd name="T73" fmla="*/ 60407 h 193"/>
                <a:gd name="T74" fmla="*/ 10763 w 200"/>
                <a:gd name="T75" fmla="*/ 56854 h 193"/>
                <a:gd name="T76" fmla="*/ 10763 w 200"/>
                <a:gd name="T77" fmla="*/ 38199 h 193"/>
                <a:gd name="T78" fmla="*/ 10763 w 200"/>
                <a:gd name="T79" fmla="*/ 56854 h 193"/>
                <a:gd name="T80" fmla="*/ 115705 w 200"/>
                <a:gd name="T81" fmla="*/ 23097 h 193"/>
                <a:gd name="T82" fmla="*/ 132746 w 200"/>
                <a:gd name="T83" fmla="*/ 32869 h 193"/>
                <a:gd name="T84" fmla="*/ 22423 w 200"/>
                <a:gd name="T85" fmla="*/ 33757 h 193"/>
                <a:gd name="T86" fmla="*/ 29599 w 200"/>
                <a:gd name="T87" fmla="*/ 15990 h 193"/>
                <a:gd name="T88" fmla="*/ 22423 w 200"/>
                <a:gd name="T89" fmla="*/ 33757 h 193"/>
                <a:gd name="T90" fmla="*/ 93281 w 200"/>
                <a:gd name="T91" fmla="*/ 9772 h 193"/>
                <a:gd name="T92" fmla="*/ 112117 w 200"/>
                <a:gd name="T93" fmla="*/ 10660 h 193"/>
                <a:gd name="T94" fmla="*/ 42156 w 200"/>
                <a:gd name="T95" fmla="*/ 16878 h 193"/>
                <a:gd name="T96" fmla="*/ 55610 w 200"/>
                <a:gd name="T97" fmla="*/ 2665 h 193"/>
                <a:gd name="T98" fmla="*/ 42156 w 200"/>
                <a:gd name="T99" fmla="*/ 16878 h 193"/>
                <a:gd name="T100" fmla="*/ 66373 w 200"/>
                <a:gd name="T101" fmla="*/ 888 h 193"/>
                <a:gd name="T102" fmla="*/ 84312 w 200"/>
                <a:gd name="T103" fmla="*/ 7995 h 1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7" name="Freeform 105"/>
            <p:cNvSpPr>
              <a:spLocks noEditPoints="1"/>
            </p:cNvSpPr>
            <p:nvPr userDrawn="1"/>
          </p:nvSpPr>
          <p:spPr bwMode="black">
            <a:xfrm>
              <a:off x="77120" y="48069"/>
              <a:ext cx="3096" cy="1397"/>
            </a:xfrm>
            <a:custGeom>
              <a:avLst/>
              <a:gdLst>
                <a:gd name="T0" fmla="*/ 151202 w 346"/>
                <a:gd name="T1" fmla="*/ 139700 h 156"/>
                <a:gd name="T2" fmla="*/ 169096 w 346"/>
                <a:gd name="T3" fmla="*/ 131640 h 156"/>
                <a:gd name="T4" fmla="*/ 140466 w 346"/>
                <a:gd name="T5" fmla="*/ 138804 h 156"/>
                <a:gd name="T6" fmla="*/ 141361 w 346"/>
                <a:gd name="T7" fmla="*/ 131640 h 156"/>
                <a:gd name="T8" fmla="*/ 179832 w 346"/>
                <a:gd name="T9" fmla="*/ 130745 h 156"/>
                <a:gd name="T10" fmla="*/ 179832 w 346"/>
                <a:gd name="T11" fmla="*/ 138804 h 156"/>
                <a:gd name="T12" fmla="*/ 95732 w 346"/>
                <a:gd name="T13" fmla="*/ 126267 h 156"/>
                <a:gd name="T14" fmla="*/ 208462 w 346"/>
                <a:gd name="T15" fmla="*/ 135222 h 156"/>
                <a:gd name="T16" fmla="*/ 226356 w 346"/>
                <a:gd name="T17" fmla="*/ 131640 h 156"/>
                <a:gd name="T18" fmla="*/ 66207 w 346"/>
                <a:gd name="T19" fmla="*/ 127163 h 156"/>
                <a:gd name="T20" fmla="*/ 84101 w 346"/>
                <a:gd name="T21" fmla="*/ 131640 h 156"/>
                <a:gd name="T22" fmla="*/ 251407 w 346"/>
                <a:gd name="T23" fmla="*/ 116417 h 156"/>
                <a:gd name="T24" fmla="*/ 56365 w 346"/>
                <a:gd name="T25" fmla="*/ 123581 h 156"/>
                <a:gd name="T26" fmla="*/ 59049 w 346"/>
                <a:gd name="T27" fmla="*/ 116417 h 156"/>
                <a:gd name="T28" fmla="*/ 260354 w 346"/>
                <a:gd name="T29" fmla="*/ 112835 h 156"/>
                <a:gd name="T30" fmla="*/ 263933 w 346"/>
                <a:gd name="T31" fmla="*/ 119999 h 156"/>
                <a:gd name="T32" fmla="*/ 20578 w 346"/>
                <a:gd name="T33" fmla="*/ 94924 h 156"/>
                <a:gd name="T34" fmla="*/ 288984 w 346"/>
                <a:gd name="T35" fmla="*/ 104775 h 156"/>
                <a:gd name="T36" fmla="*/ 302404 w 346"/>
                <a:gd name="T37" fmla="*/ 91342 h 156"/>
                <a:gd name="T38" fmla="*/ 0 w 346"/>
                <a:gd name="T39" fmla="*/ 74328 h 156"/>
                <a:gd name="T40" fmla="*/ 8052 w 346"/>
                <a:gd name="T41" fmla="*/ 92238 h 156"/>
                <a:gd name="T42" fmla="*/ 302404 w 346"/>
                <a:gd name="T43" fmla="*/ 69850 h 156"/>
                <a:gd name="T44" fmla="*/ 309562 w 346"/>
                <a:gd name="T45" fmla="*/ 69850 h 156"/>
                <a:gd name="T46" fmla="*/ 895 w 346"/>
                <a:gd name="T47" fmla="*/ 62686 h 156"/>
                <a:gd name="T48" fmla="*/ 8052 w 346"/>
                <a:gd name="T49" fmla="*/ 64477 h 156"/>
                <a:gd name="T50" fmla="*/ 291668 w 346"/>
                <a:gd name="T51" fmla="*/ 36716 h 156"/>
                <a:gd name="T52" fmla="*/ 22367 w 346"/>
                <a:gd name="T53" fmla="*/ 42985 h 156"/>
                <a:gd name="T54" fmla="*/ 36682 w 346"/>
                <a:gd name="T55" fmla="*/ 33134 h 156"/>
                <a:gd name="T56" fmla="*/ 263933 w 346"/>
                <a:gd name="T57" fmla="*/ 28656 h 156"/>
                <a:gd name="T58" fmla="*/ 278248 w 346"/>
                <a:gd name="T59" fmla="*/ 36716 h 156"/>
                <a:gd name="T60" fmla="*/ 59049 w 346"/>
                <a:gd name="T61" fmla="*/ 15224 h 156"/>
                <a:gd name="T62" fmla="*/ 254091 w 346"/>
                <a:gd name="T63" fmla="*/ 24179 h 156"/>
                <a:gd name="T64" fmla="*/ 256775 w 346"/>
                <a:gd name="T65" fmla="*/ 17015 h 156"/>
                <a:gd name="T66" fmla="*/ 68891 w 346"/>
                <a:gd name="T67" fmla="*/ 11642 h 156"/>
                <a:gd name="T68" fmla="*/ 71575 w 346"/>
                <a:gd name="T69" fmla="*/ 18806 h 156"/>
                <a:gd name="T70" fmla="*/ 212041 w 346"/>
                <a:gd name="T71" fmla="*/ 5373 h 156"/>
                <a:gd name="T72" fmla="*/ 98416 w 346"/>
                <a:gd name="T73" fmla="*/ 12537 h 156"/>
                <a:gd name="T74" fmla="*/ 116309 w 346"/>
                <a:gd name="T75" fmla="*/ 10746 h 156"/>
                <a:gd name="T76" fmla="*/ 182516 w 346"/>
                <a:gd name="T77" fmla="*/ 8955 h 156"/>
                <a:gd name="T78" fmla="*/ 200410 w 346"/>
                <a:gd name="T79" fmla="*/ 10746 h 156"/>
                <a:gd name="T80" fmla="*/ 143150 w 346"/>
                <a:gd name="T81" fmla="*/ 896 h 156"/>
                <a:gd name="T82" fmla="*/ 172675 w 346"/>
                <a:gd name="T83" fmla="*/ 8955 h 156"/>
                <a:gd name="T84" fmla="*/ 153886 w 346"/>
                <a:gd name="T85" fmla="*/ 0 h 156"/>
                <a:gd name="T86" fmla="*/ 172675 w 346"/>
                <a:gd name="T87" fmla="*/ 8955 h 1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rgbClr val="89D1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8" name="Freeform 106"/>
            <p:cNvSpPr>
              <a:spLocks noEditPoints="1"/>
            </p:cNvSpPr>
            <p:nvPr userDrawn="1"/>
          </p:nvSpPr>
          <p:spPr bwMode="black">
            <a:xfrm>
              <a:off x="77120" y="48847"/>
              <a:ext cx="3096" cy="1397"/>
            </a:xfrm>
            <a:custGeom>
              <a:avLst/>
              <a:gdLst>
                <a:gd name="T0" fmla="*/ 154781 w 346"/>
                <a:gd name="T1" fmla="*/ 139700 h 155"/>
                <a:gd name="T2" fmla="*/ 0 w 346"/>
                <a:gd name="T3" fmla="*/ 70301 h 155"/>
                <a:gd name="T4" fmla="*/ 154781 w 346"/>
                <a:gd name="T5" fmla="*/ 0 h 155"/>
                <a:gd name="T6" fmla="*/ 309562 w 346"/>
                <a:gd name="T7" fmla="*/ 70301 h 155"/>
                <a:gd name="T8" fmla="*/ 154781 w 346"/>
                <a:gd name="T9" fmla="*/ 139700 h 155"/>
                <a:gd name="T10" fmla="*/ 154781 w 346"/>
                <a:gd name="T11" fmla="*/ 8112 h 155"/>
                <a:gd name="T12" fmla="*/ 7158 w 346"/>
                <a:gd name="T13" fmla="*/ 70301 h 155"/>
                <a:gd name="T14" fmla="*/ 154781 w 346"/>
                <a:gd name="T15" fmla="*/ 132490 h 155"/>
                <a:gd name="T16" fmla="*/ 302404 w 346"/>
                <a:gd name="T17" fmla="*/ 70301 h 155"/>
                <a:gd name="T18" fmla="*/ 154781 w 346"/>
                <a:gd name="T19" fmla="*/ 8112 h 1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rgbClr val="89D1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49" name="Freeform 107"/>
            <p:cNvSpPr>
              <a:spLocks noEditPoints="1"/>
            </p:cNvSpPr>
            <p:nvPr userDrawn="1"/>
          </p:nvSpPr>
          <p:spPr bwMode="black">
            <a:xfrm>
              <a:off x="77120" y="47291"/>
              <a:ext cx="3096" cy="1381"/>
            </a:xfrm>
            <a:custGeom>
              <a:avLst/>
              <a:gdLst>
                <a:gd name="T0" fmla="*/ 154781 w 346"/>
                <a:gd name="T1" fmla="*/ 138112 h 155"/>
                <a:gd name="T2" fmla="*/ 0 w 346"/>
                <a:gd name="T3" fmla="*/ 69502 h 155"/>
                <a:gd name="T4" fmla="*/ 154781 w 346"/>
                <a:gd name="T5" fmla="*/ 0 h 155"/>
                <a:gd name="T6" fmla="*/ 309562 w 346"/>
                <a:gd name="T7" fmla="*/ 69502 h 155"/>
                <a:gd name="T8" fmla="*/ 154781 w 346"/>
                <a:gd name="T9" fmla="*/ 138112 h 155"/>
                <a:gd name="T10" fmla="*/ 154781 w 346"/>
                <a:gd name="T11" fmla="*/ 8019 h 155"/>
                <a:gd name="T12" fmla="*/ 7158 w 346"/>
                <a:gd name="T13" fmla="*/ 69502 h 155"/>
                <a:gd name="T14" fmla="*/ 154781 w 346"/>
                <a:gd name="T15" fmla="*/ 130984 h 155"/>
                <a:gd name="T16" fmla="*/ 302404 w 346"/>
                <a:gd name="T17" fmla="*/ 69502 h 155"/>
                <a:gd name="T18" fmla="*/ 154781 w 346"/>
                <a:gd name="T19" fmla="*/ 8019 h 1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rgbClr val="89D1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50" name="Freeform 108"/>
            <p:cNvSpPr>
              <a:spLocks noEditPoints="1"/>
            </p:cNvSpPr>
            <p:nvPr userDrawn="1"/>
          </p:nvSpPr>
          <p:spPr bwMode="black">
            <a:xfrm>
              <a:off x="76025" y="44545"/>
              <a:ext cx="4032" cy="635"/>
            </a:xfrm>
            <a:custGeom>
              <a:avLst/>
              <a:gdLst>
                <a:gd name="T0" fmla="*/ 403225 w 449"/>
                <a:gd name="T1" fmla="*/ 63500 h 72"/>
                <a:gd name="T2" fmla="*/ 392448 w 449"/>
                <a:gd name="T3" fmla="*/ 62618 h 72"/>
                <a:gd name="T4" fmla="*/ 188591 w 449"/>
                <a:gd name="T5" fmla="*/ 50271 h 72"/>
                <a:gd name="T6" fmla="*/ 126625 w 449"/>
                <a:gd name="T7" fmla="*/ 7938 h 72"/>
                <a:gd name="T8" fmla="*/ 124829 w 449"/>
                <a:gd name="T9" fmla="*/ 4410 h 72"/>
                <a:gd name="T10" fmla="*/ 128421 w 449"/>
                <a:gd name="T11" fmla="*/ 3528 h 72"/>
                <a:gd name="T12" fmla="*/ 193979 w 449"/>
                <a:gd name="T13" fmla="*/ 0 h 72"/>
                <a:gd name="T14" fmla="*/ 243372 w 449"/>
                <a:gd name="T15" fmla="*/ 1764 h 72"/>
                <a:gd name="T16" fmla="*/ 394244 w 449"/>
                <a:gd name="T17" fmla="*/ 57326 h 72"/>
                <a:gd name="T18" fmla="*/ 403225 w 449"/>
                <a:gd name="T19" fmla="*/ 63500 h 72"/>
                <a:gd name="T20" fmla="*/ 133810 w 449"/>
                <a:gd name="T21" fmla="*/ 8819 h 72"/>
                <a:gd name="T22" fmla="*/ 189489 w 449"/>
                <a:gd name="T23" fmla="*/ 44097 h 72"/>
                <a:gd name="T24" fmla="*/ 380774 w 449"/>
                <a:gd name="T25" fmla="*/ 56444 h 72"/>
                <a:gd name="T26" fmla="*/ 242474 w 449"/>
                <a:gd name="T27" fmla="*/ 7938 h 72"/>
                <a:gd name="T28" fmla="*/ 193979 w 449"/>
                <a:gd name="T29" fmla="*/ 6174 h 72"/>
                <a:gd name="T30" fmla="*/ 133810 w 449"/>
                <a:gd name="T31" fmla="*/ 8819 h 72"/>
                <a:gd name="T32" fmla="*/ 128421 w 449"/>
                <a:gd name="T33" fmla="*/ 45861 h 72"/>
                <a:gd name="T34" fmla="*/ 34126 w 449"/>
                <a:gd name="T35" fmla="*/ 45861 h 72"/>
                <a:gd name="T36" fmla="*/ 4490 w 449"/>
                <a:gd name="T37" fmla="*/ 28222 h 72"/>
                <a:gd name="T38" fmla="*/ 0 w 449"/>
                <a:gd name="T39" fmla="*/ 23813 h 72"/>
                <a:gd name="T40" fmla="*/ 105072 w 449"/>
                <a:gd name="T41" fmla="*/ 7938 h 72"/>
                <a:gd name="T42" fmla="*/ 128421 w 449"/>
                <a:gd name="T43" fmla="*/ 45861 h 72"/>
                <a:gd name="T44" fmla="*/ 12573 w 449"/>
                <a:gd name="T45" fmla="*/ 28222 h 72"/>
                <a:gd name="T46" fmla="*/ 34126 w 449"/>
                <a:gd name="T47" fmla="*/ 40569 h 72"/>
                <a:gd name="T48" fmla="*/ 118543 w 449"/>
                <a:gd name="T49" fmla="*/ 40569 h 72"/>
                <a:gd name="T50" fmla="*/ 102378 w 449"/>
                <a:gd name="T51" fmla="*/ 14111 h 72"/>
                <a:gd name="T52" fmla="*/ 12573 w 449"/>
                <a:gd name="T53" fmla="*/ 28222 h 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51" name="Freeform 109"/>
            <p:cNvSpPr>
              <a:spLocks noEditPoints="1"/>
            </p:cNvSpPr>
            <p:nvPr userDrawn="1"/>
          </p:nvSpPr>
          <p:spPr bwMode="black">
            <a:xfrm>
              <a:off x="75485" y="45815"/>
              <a:ext cx="1445" cy="1444"/>
            </a:xfrm>
            <a:custGeom>
              <a:avLst/>
              <a:gdLst>
                <a:gd name="T0" fmla="*/ 72680 w 161"/>
                <a:gd name="T1" fmla="*/ 144462 h 161"/>
                <a:gd name="T2" fmla="*/ 0 w 161"/>
                <a:gd name="T3" fmla="*/ 72680 h 161"/>
                <a:gd name="T4" fmla="*/ 72680 w 161"/>
                <a:gd name="T5" fmla="*/ 0 h 161"/>
                <a:gd name="T6" fmla="*/ 144462 w 161"/>
                <a:gd name="T7" fmla="*/ 72680 h 161"/>
                <a:gd name="T8" fmla="*/ 72680 w 161"/>
                <a:gd name="T9" fmla="*/ 144462 h 161"/>
                <a:gd name="T10" fmla="*/ 72680 w 161"/>
                <a:gd name="T11" fmla="*/ 8076 h 161"/>
                <a:gd name="T12" fmla="*/ 8076 w 161"/>
                <a:gd name="T13" fmla="*/ 72680 h 161"/>
                <a:gd name="T14" fmla="*/ 72680 w 161"/>
                <a:gd name="T15" fmla="*/ 136386 h 161"/>
                <a:gd name="T16" fmla="*/ 136386 w 161"/>
                <a:gd name="T17" fmla="*/ 72680 h 161"/>
                <a:gd name="T18" fmla="*/ 72680 w 161"/>
                <a:gd name="T19" fmla="*/ 8076 h 161"/>
                <a:gd name="T20" fmla="*/ 72680 w 161"/>
                <a:gd name="T21" fmla="*/ 112160 h 161"/>
                <a:gd name="T22" fmla="*/ 33199 w 161"/>
                <a:gd name="T23" fmla="*/ 72680 h 161"/>
                <a:gd name="T24" fmla="*/ 72680 w 161"/>
                <a:gd name="T25" fmla="*/ 33199 h 161"/>
                <a:gd name="T26" fmla="*/ 112160 w 161"/>
                <a:gd name="T27" fmla="*/ 72680 h 161"/>
                <a:gd name="T28" fmla="*/ 72680 w 161"/>
                <a:gd name="T29" fmla="*/ 112160 h 161"/>
                <a:gd name="T30" fmla="*/ 72680 w 161"/>
                <a:gd name="T31" fmla="*/ 40378 h 161"/>
                <a:gd name="T32" fmla="*/ 40378 w 161"/>
                <a:gd name="T33" fmla="*/ 72680 h 161"/>
                <a:gd name="T34" fmla="*/ 72680 w 161"/>
                <a:gd name="T35" fmla="*/ 104084 h 161"/>
                <a:gd name="T36" fmla="*/ 104084 w 161"/>
                <a:gd name="T37" fmla="*/ 72680 h 161"/>
                <a:gd name="T38" fmla="*/ 72680 w 161"/>
                <a:gd name="T39" fmla="*/ 40378 h 1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52" name="Freeform 110"/>
            <p:cNvSpPr>
              <a:spLocks noEditPoints="1"/>
            </p:cNvSpPr>
            <p:nvPr userDrawn="1"/>
          </p:nvSpPr>
          <p:spPr bwMode="black">
            <a:xfrm>
              <a:off x="74691" y="44402"/>
              <a:ext cx="8271" cy="2270"/>
            </a:xfrm>
            <a:custGeom>
              <a:avLst/>
              <a:gdLst>
                <a:gd name="T0" fmla="*/ 734890 w 924"/>
                <a:gd name="T1" fmla="*/ 222543 h 254"/>
                <a:gd name="T2" fmla="*/ 640008 w 924"/>
                <a:gd name="T3" fmla="*/ 118868 h 254"/>
                <a:gd name="T4" fmla="*/ 545126 w 924"/>
                <a:gd name="T5" fmla="*/ 220756 h 254"/>
                <a:gd name="T6" fmla="*/ 247052 w 924"/>
                <a:gd name="T7" fmla="*/ 205562 h 254"/>
                <a:gd name="T8" fmla="*/ 57287 w 924"/>
                <a:gd name="T9" fmla="*/ 201987 h 254"/>
                <a:gd name="T10" fmla="*/ 17007 w 924"/>
                <a:gd name="T11" fmla="*/ 190368 h 254"/>
                <a:gd name="T12" fmla="*/ 2685 w 924"/>
                <a:gd name="T13" fmla="*/ 162662 h 254"/>
                <a:gd name="T14" fmla="*/ 37595 w 924"/>
                <a:gd name="T15" fmla="*/ 83119 h 254"/>
                <a:gd name="T16" fmla="*/ 43861 w 924"/>
                <a:gd name="T17" fmla="*/ 67925 h 254"/>
                <a:gd name="T18" fmla="*/ 60868 w 924"/>
                <a:gd name="T19" fmla="*/ 62562 h 254"/>
                <a:gd name="T20" fmla="*/ 51917 w 924"/>
                <a:gd name="T21" fmla="*/ 50050 h 254"/>
                <a:gd name="T22" fmla="*/ 91302 w 924"/>
                <a:gd name="T23" fmla="*/ 29494 h 254"/>
                <a:gd name="T24" fmla="*/ 330298 w 924"/>
                <a:gd name="T25" fmla="*/ 0 h 254"/>
                <a:gd name="T26" fmla="*/ 580035 w 924"/>
                <a:gd name="T27" fmla="*/ 72394 h 254"/>
                <a:gd name="T28" fmla="*/ 614945 w 924"/>
                <a:gd name="T29" fmla="*/ 81331 h 254"/>
                <a:gd name="T30" fmla="*/ 744736 w 924"/>
                <a:gd name="T31" fmla="*/ 107250 h 254"/>
                <a:gd name="T32" fmla="*/ 815450 w 924"/>
                <a:gd name="T33" fmla="*/ 154618 h 254"/>
                <a:gd name="T34" fmla="*/ 796653 w 924"/>
                <a:gd name="T35" fmla="*/ 166237 h 254"/>
                <a:gd name="T36" fmla="*/ 815450 w 924"/>
                <a:gd name="T37" fmla="*/ 166237 h 254"/>
                <a:gd name="T38" fmla="*/ 819926 w 924"/>
                <a:gd name="T39" fmla="*/ 198412 h 254"/>
                <a:gd name="T40" fmla="*/ 739366 w 924"/>
                <a:gd name="T41" fmla="*/ 226118 h 254"/>
                <a:gd name="T42" fmla="*/ 640008 w 924"/>
                <a:gd name="T43" fmla="*/ 110825 h 254"/>
                <a:gd name="T44" fmla="*/ 742946 w 924"/>
                <a:gd name="T45" fmla="*/ 218075 h 254"/>
                <a:gd name="T46" fmla="*/ 811870 w 924"/>
                <a:gd name="T47" fmla="*/ 193943 h 254"/>
                <a:gd name="T48" fmla="*/ 818136 w 924"/>
                <a:gd name="T49" fmla="*/ 180537 h 254"/>
                <a:gd name="T50" fmla="*/ 815450 w 924"/>
                <a:gd name="T51" fmla="*/ 173387 h 254"/>
                <a:gd name="T52" fmla="*/ 794863 w 924"/>
                <a:gd name="T53" fmla="*/ 173387 h 254"/>
                <a:gd name="T54" fmla="*/ 795758 w 924"/>
                <a:gd name="T55" fmla="*/ 148362 h 254"/>
                <a:gd name="T56" fmla="*/ 665071 w 924"/>
                <a:gd name="T57" fmla="*/ 92056 h 254"/>
                <a:gd name="T58" fmla="*/ 593462 w 924"/>
                <a:gd name="T59" fmla="*/ 87587 h 254"/>
                <a:gd name="T60" fmla="*/ 381319 w 924"/>
                <a:gd name="T61" fmla="*/ 8937 h 254"/>
                <a:gd name="T62" fmla="*/ 215723 w 924"/>
                <a:gd name="T63" fmla="*/ 16087 h 254"/>
                <a:gd name="T64" fmla="*/ 92197 w 924"/>
                <a:gd name="T65" fmla="*/ 37537 h 254"/>
                <a:gd name="T66" fmla="*/ 57287 w 924"/>
                <a:gd name="T67" fmla="*/ 44687 h 254"/>
                <a:gd name="T68" fmla="*/ 46546 w 924"/>
                <a:gd name="T69" fmla="*/ 75969 h 254"/>
                <a:gd name="T70" fmla="*/ 40280 w 924"/>
                <a:gd name="T71" fmla="*/ 91162 h 254"/>
                <a:gd name="T72" fmla="*/ 9846 w 924"/>
                <a:gd name="T73" fmla="*/ 164450 h 254"/>
                <a:gd name="T74" fmla="*/ 18797 w 924"/>
                <a:gd name="T75" fmla="*/ 183218 h 254"/>
                <a:gd name="T76" fmla="*/ 50126 w 924"/>
                <a:gd name="T77" fmla="*/ 195731 h 254"/>
                <a:gd name="T78" fmla="*/ 254213 w 924"/>
                <a:gd name="T79" fmla="*/ 201987 h 254"/>
                <a:gd name="T80" fmla="*/ 640008 w 924"/>
                <a:gd name="T81" fmla="*/ 110825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a:noFill/>
            </a:ln>
            <a:extLst>
              <a:ext uri="{91240B29-F687-4F45-9708-019B960494DF}">
                <a14:hiddenLine xmlns:a14="http://schemas.microsoft.com/office/drawing/2010/main" w="317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cxnSp>
        <p:nvCxnSpPr>
          <p:cNvPr id="153" name="Line 35"/>
          <p:cNvCxnSpPr/>
          <p:nvPr userDrawn="1"/>
        </p:nvCxnSpPr>
        <p:spPr bwMode="black">
          <a:xfrm flipV="1">
            <a:off x="7829550" y="2919413"/>
            <a:ext cx="3175" cy="1554162"/>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54" name="Jazz Hands"/>
          <p:cNvGrpSpPr/>
          <p:nvPr userDrawn="1"/>
        </p:nvGrpSpPr>
        <p:grpSpPr bwMode="black">
          <a:xfrm>
            <a:off x="635000" y="1955800"/>
            <a:ext cx="1276351" cy="471488"/>
            <a:chOff x="635000" y="1955800"/>
            <a:chExt cx="1276351" cy="471488"/>
          </a:xfrm>
          <a:solidFill>
            <a:schemeClr val="accent5"/>
          </a:solidFill>
        </p:grpSpPr>
        <p:sp>
          <p:nvSpPr>
            <p:cNvPr id="155" name="Freeform 98"/>
            <p:cNvSpPr>
              <a:spLocks noEditPoints="1"/>
            </p:cNvSpPr>
            <p:nvPr/>
          </p:nvSpPr>
          <p:spPr bwMode="black">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156" name="Freeform 99"/>
            <p:cNvSpPr>
              <a:spLocks noEditPoints="1"/>
            </p:cNvSpPr>
            <p:nvPr/>
          </p:nvSpPr>
          <p:spPr bwMode="black">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grpSp>
        <p:nvGrpSpPr>
          <p:cNvPr id="157" name="Group 37"/>
          <p:cNvGrpSpPr>
            <a:grpSpLocks/>
          </p:cNvGrpSpPr>
          <p:nvPr userDrawn="1"/>
        </p:nvGrpSpPr>
        <p:grpSpPr bwMode="black">
          <a:xfrm>
            <a:off x="1258888" y="2400300"/>
            <a:ext cx="222250" cy="258763"/>
            <a:chOff x="12588" y="24003"/>
            <a:chExt cx="2222" cy="2587"/>
          </a:xfrm>
        </p:grpSpPr>
        <p:sp>
          <p:nvSpPr>
            <p:cNvPr id="158" name="Freeform 96"/>
            <p:cNvSpPr>
              <a:spLocks noEditPoints="1"/>
            </p:cNvSpPr>
            <p:nvPr userDrawn="1"/>
          </p:nvSpPr>
          <p:spPr bwMode="black">
            <a:xfrm>
              <a:off x="12588" y="24003"/>
              <a:ext cx="2001" cy="2587"/>
            </a:xfrm>
            <a:custGeom>
              <a:avLst/>
              <a:gdLst>
                <a:gd name="T0" fmla="*/ 92319 w 117"/>
                <a:gd name="T1" fmla="*/ 255336 h 151"/>
                <a:gd name="T2" fmla="*/ 114544 w 117"/>
                <a:gd name="T3" fmla="*/ 243340 h 151"/>
                <a:gd name="T4" fmla="*/ 107706 w 117"/>
                <a:gd name="T5" fmla="*/ 258763 h 151"/>
                <a:gd name="T6" fmla="*/ 124802 w 117"/>
                <a:gd name="T7" fmla="*/ 236485 h 151"/>
                <a:gd name="T8" fmla="*/ 150446 w 117"/>
                <a:gd name="T9" fmla="*/ 229631 h 151"/>
                <a:gd name="T10" fmla="*/ 76933 w 117"/>
                <a:gd name="T11" fmla="*/ 245054 h 151"/>
                <a:gd name="T12" fmla="*/ 73513 w 117"/>
                <a:gd name="T13" fmla="*/ 219349 h 151"/>
                <a:gd name="T14" fmla="*/ 76933 w 117"/>
                <a:gd name="T15" fmla="*/ 245054 h 151"/>
                <a:gd name="T16" fmla="*/ 147027 w 117"/>
                <a:gd name="T17" fmla="*/ 207353 h 151"/>
                <a:gd name="T18" fmla="*/ 169252 w 117"/>
                <a:gd name="T19" fmla="*/ 193644 h 151"/>
                <a:gd name="T20" fmla="*/ 52998 w 117"/>
                <a:gd name="T21" fmla="*/ 212494 h 151"/>
                <a:gd name="T22" fmla="*/ 56417 w 117"/>
                <a:gd name="T23" fmla="*/ 185076 h 151"/>
                <a:gd name="T24" fmla="*/ 52998 w 117"/>
                <a:gd name="T25" fmla="*/ 212494 h 151"/>
                <a:gd name="T26" fmla="*/ 162413 w 117"/>
                <a:gd name="T27" fmla="*/ 173080 h 151"/>
                <a:gd name="T28" fmla="*/ 182929 w 117"/>
                <a:gd name="T29" fmla="*/ 157657 h 151"/>
                <a:gd name="T30" fmla="*/ 35902 w 117"/>
                <a:gd name="T31" fmla="*/ 176507 h 151"/>
                <a:gd name="T32" fmla="*/ 44450 w 117"/>
                <a:gd name="T33" fmla="*/ 150802 h 151"/>
                <a:gd name="T34" fmla="*/ 35902 w 117"/>
                <a:gd name="T35" fmla="*/ 176507 h 151"/>
                <a:gd name="T36" fmla="*/ 174381 w 117"/>
                <a:gd name="T37" fmla="*/ 137093 h 151"/>
                <a:gd name="T38" fmla="*/ 193187 w 117"/>
                <a:gd name="T39" fmla="*/ 119956 h 151"/>
                <a:gd name="T40" fmla="*/ 25644 w 117"/>
                <a:gd name="T41" fmla="*/ 138807 h 151"/>
                <a:gd name="T42" fmla="*/ 34192 w 117"/>
                <a:gd name="T43" fmla="*/ 113102 h 151"/>
                <a:gd name="T44" fmla="*/ 25644 w 117"/>
                <a:gd name="T45" fmla="*/ 138807 h 151"/>
                <a:gd name="T46" fmla="*/ 182929 w 117"/>
                <a:gd name="T47" fmla="*/ 101106 h 151"/>
                <a:gd name="T48" fmla="*/ 200025 w 117"/>
                <a:gd name="T49" fmla="*/ 85683 h 151"/>
                <a:gd name="T50" fmla="*/ 15387 w 117"/>
                <a:gd name="T51" fmla="*/ 101106 h 151"/>
                <a:gd name="T52" fmla="*/ 25644 w 117"/>
                <a:gd name="T53" fmla="*/ 75401 h 151"/>
                <a:gd name="T54" fmla="*/ 15387 w 117"/>
                <a:gd name="T55" fmla="*/ 101106 h 151"/>
                <a:gd name="T56" fmla="*/ 5129 w 117"/>
                <a:gd name="T57" fmla="*/ 39414 h 151"/>
                <a:gd name="T58" fmla="*/ 23935 w 117"/>
                <a:gd name="T59" fmla="*/ 59978 h 151"/>
                <a:gd name="T60" fmla="*/ 3419 w 117"/>
                <a:gd name="T61" fmla="*/ 23991 h 151"/>
                <a:gd name="T62" fmla="*/ 15387 w 117"/>
                <a:gd name="T63" fmla="*/ 0 h 151"/>
                <a:gd name="T64" fmla="*/ 3419 w 117"/>
                <a:gd name="T65" fmla="*/ 23991 h 15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59" name="Freeform 97"/>
            <p:cNvSpPr>
              <a:spLocks noEditPoints="1"/>
            </p:cNvSpPr>
            <p:nvPr userDrawn="1"/>
          </p:nvSpPr>
          <p:spPr bwMode="black">
            <a:xfrm>
              <a:off x="14224" y="24225"/>
              <a:ext cx="587" cy="587"/>
            </a:xfrm>
            <a:custGeom>
              <a:avLst/>
              <a:gdLst>
                <a:gd name="T0" fmla="*/ 58738 w 37"/>
                <a:gd name="T1" fmla="*/ 58738 h 37"/>
                <a:gd name="T2" fmla="*/ 0 w 37"/>
                <a:gd name="T3" fmla="*/ 44450 h 37"/>
                <a:gd name="T4" fmla="*/ 41275 w 37"/>
                <a:gd name="T5" fmla="*/ 0 h 37"/>
                <a:gd name="T6" fmla="*/ 58738 w 37"/>
                <a:gd name="T7" fmla="*/ 58738 h 37"/>
                <a:gd name="T8" fmla="*/ 28575 w 37"/>
                <a:gd name="T9" fmla="*/ 36513 h 37"/>
                <a:gd name="T10" fmla="*/ 38100 w 37"/>
                <a:gd name="T11" fmla="*/ 38100 h 37"/>
                <a:gd name="T12" fmla="*/ 34925 w 37"/>
                <a:gd name="T13" fmla="*/ 28575 h 37"/>
                <a:gd name="T14" fmla="*/ 28575 w 37"/>
                <a:gd name="T15" fmla="*/ 36513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160" name="Group 38"/>
          <p:cNvGrpSpPr>
            <a:grpSpLocks/>
          </p:cNvGrpSpPr>
          <p:nvPr userDrawn="1"/>
        </p:nvGrpSpPr>
        <p:grpSpPr bwMode="black">
          <a:xfrm>
            <a:off x="1246188" y="1839913"/>
            <a:ext cx="214312" cy="285750"/>
            <a:chOff x="12461" y="18399"/>
            <a:chExt cx="2143" cy="2857"/>
          </a:xfrm>
        </p:grpSpPr>
        <p:sp>
          <p:nvSpPr>
            <p:cNvPr id="161" name="Freeform 94"/>
            <p:cNvSpPr>
              <a:spLocks noEditPoints="1"/>
            </p:cNvSpPr>
            <p:nvPr userDrawn="1"/>
          </p:nvSpPr>
          <p:spPr bwMode="black">
            <a:xfrm>
              <a:off x="12700" y="18399"/>
              <a:ext cx="1905" cy="2857"/>
            </a:xfrm>
            <a:custGeom>
              <a:avLst/>
              <a:gdLst>
                <a:gd name="T0" fmla="*/ 176770 w 111"/>
                <a:gd name="T1" fmla="*/ 285750 h 167"/>
                <a:gd name="T2" fmla="*/ 175054 w 111"/>
                <a:gd name="T3" fmla="*/ 263506 h 167"/>
                <a:gd name="T4" fmla="*/ 190500 w 111"/>
                <a:gd name="T5" fmla="*/ 261795 h 167"/>
                <a:gd name="T6" fmla="*/ 190500 w 111"/>
                <a:gd name="T7" fmla="*/ 285750 h 167"/>
                <a:gd name="T8" fmla="*/ 176770 w 111"/>
                <a:gd name="T9" fmla="*/ 285750 h 167"/>
                <a:gd name="T10" fmla="*/ 173338 w 111"/>
                <a:gd name="T11" fmla="*/ 248106 h 167"/>
                <a:gd name="T12" fmla="*/ 171622 w 111"/>
                <a:gd name="T13" fmla="*/ 225862 h 167"/>
                <a:gd name="T14" fmla="*/ 187068 w 111"/>
                <a:gd name="T15" fmla="*/ 224151 h 167"/>
                <a:gd name="T16" fmla="*/ 188784 w 111"/>
                <a:gd name="T17" fmla="*/ 246395 h 167"/>
                <a:gd name="T18" fmla="*/ 173338 w 111"/>
                <a:gd name="T19" fmla="*/ 248106 h 167"/>
                <a:gd name="T20" fmla="*/ 169905 w 111"/>
                <a:gd name="T21" fmla="*/ 208751 h 167"/>
                <a:gd name="T22" fmla="*/ 166473 w 111"/>
                <a:gd name="T23" fmla="*/ 188219 h 167"/>
                <a:gd name="T24" fmla="*/ 181919 w 111"/>
                <a:gd name="T25" fmla="*/ 184796 h 167"/>
                <a:gd name="T26" fmla="*/ 185351 w 111"/>
                <a:gd name="T27" fmla="*/ 207040 h 167"/>
                <a:gd name="T28" fmla="*/ 169905 w 111"/>
                <a:gd name="T29" fmla="*/ 208751 h 167"/>
                <a:gd name="T30" fmla="*/ 164757 w 111"/>
                <a:gd name="T31" fmla="*/ 171108 h 167"/>
                <a:gd name="T32" fmla="*/ 159608 w 111"/>
                <a:gd name="T33" fmla="*/ 150575 h 167"/>
                <a:gd name="T34" fmla="*/ 175054 w 111"/>
                <a:gd name="T35" fmla="*/ 147153 h 167"/>
                <a:gd name="T36" fmla="*/ 178486 w 111"/>
                <a:gd name="T37" fmla="*/ 169397 h 167"/>
                <a:gd name="T38" fmla="*/ 164757 w 111"/>
                <a:gd name="T39" fmla="*/ 171108 h 167"/>
                <a:gd name="T40" fmla="*/ 156176 w 111"/>
                <a:gd name="T41" fmla="*/ 135175 h 167"/>
                <a:gd name="T42" fmla="*/ 151027 w 111"/>
                <a:gd name="T43" fmla="*/ 112931 h 167"/>
                <a:gd name="T44" fmla="*/ 164757 w 111"/>
                <a:gd name="T45" fmla="*/ 109509 h 167"/>
                <a:gd name="T46" fmla="*/ 171622 w 111"/>
                <a:gd name="T47" fmla="*/ 130042 h 167"/>
                <a:gd name="T48" fmla="*/ 156176 w 111"/>
                <a:gd name="T49" fmla="*/ 135175 h 167"/>
                <a:gd name="T50" fmla="*/ 15446 w 111"/>
                <a:gd name="T51" fmla="*/ 114642 h 167"/>
                <a:gd name="T52" fmla="*/ 0 w 111"/>
                <a:gd name="T53" fmla="*/ 109509 h 167"/>
                <a:gd name="T54" fmla="*/ 6865 w 111"/>
                <a:gd name="T55" fmla="*/ 88976 h 167"/>
                <a:gd name="T56" fmla="*/ 22311 w 111"/>
                <a:gd name="T57" fmla="*/ 94109 h 167"/>
                <a:gd name="T58" fmla="*/ 15446 w 111"/>
                <a:gd name="T59" fmla="*/ 114642 h 167"/>
                <a:gd name="T60" fmla="*/ 145878 w 111"/>
                <a:gd name="T61" fmla="*/ 97531 h 167"/>
                <a:gd name="T62" fmla="*/ 139014 w 111"/>
                <a:gd name="T63" fmla="*/ 76999 h 167"/>
                <a:gd name="T64" fmla="*/ 152743 w 111"/>
                <a:gd name="T65" fmla="*/ 71865 h 167"/>
                <a:gd name="T66" fmla="*/ 159608 w 111"/>
                <a:gd name="T67" fmla="*/ 92398 h 167"/>
                <a:gd name="T68" fmla="*/ 145878 w 111"/>
                <a:gd name="T69" fmla="*/ 97531 h 167"/>
                <a:gd name="T70" fmla="*/ 27459 w 111"/>
                <a:gd name="T71" fmla="*/ 78710 h 167"/>
                <a:gd name="T72" fmla="*/ 13730 w 111"/>
                <a:gd name="T73" fmla="*/ 73576 h 167"/>
                <a:gd name="T74" fmla="*/ 22311 w 111"/>
                <a:gd name="T75" fmla="*/ 53043 h 167"/>
                <a:gd name="T76" fmla="*/ 36041 w 111"/>
                <a:gd name="T77" fmla="*/ 59888 h 167"/>
                <a:gd name="T78" fmla="*/ 27459 w 111"/>
                <a:gd name="T79" fmla="*/ 78710 h 167"/>
                <a:gd name="T80" fmla="*/ 132149 w 111"/>
                <a:gd name="T81" fmla="*/ 63310 h 167"/>
                <a:gd name="T82" fmla="*/ 121851 w 111"/>
                <a:gd name="T83" fmla="*/ 44488 h 167"/>
                <a:gd name="T84" fmla="*/ 133865 w 111"/>
                <a:gd name="T85" fmla="*/ 35933 h 167"/>
                <a:gd name="T86" fmla="*/ 145878 w 111"/>
                <a:gd name="T87" fmla="*/ 56466 h 167"/>
                <a:gd name="T88" fmla="*/ 132149 w 111"/>
                <a:gd name="T89" fmla="*/ 63310 h 167"/>
                <a:gd name="T90" fmla="*/ 44622 w 111"/>
                <a:gd name="T91" fmla="*/ 46199 h 167"/>
                <a:gd name="T92" fmla="*/ 30892 w 111"/>
                <a:gd name="T93" fmla="*/ 37644 h 167"/>
                <a:gd name="T94" fmla="*/ 46338 w 111"/>
                <a:gd name="T95" fmla="*/ 18822 h 167"/>
                <a:gd name="T96" fmla="*/ 56635 w 111"/>
                <a:gd name="T97" fmla="*/ 29088 h 167"/>
                <a:gd name="T98" fmla="*/ 44622 w 111"/>
                <a:gd name="T99" fmla="*/ 46199 h 167"/>
                <a:gd name="T100" fmla="*/ 111554 w 111"/>
                <a:gd name="T101" fmla="*/ 32510 h 167"/>
                <a:gd name="T102" fmla="*/ 97824 w 111"/>
                <a:gd name="T103" fmla="*/ 20533 h 167"/>
                <a:gd name="T104" fmla="*/ 104689 w 111"/>
                <a:gd name="T105" fmla="*/ 6844 h 167"/>
                <a:gd name="T106" fmla="*/ 123568 w 111"/>
                <a:gd name="T107" fmla="*/ 22244 h 167"/>
                <a:gd name="T108" fmla="*/ 111554 w 111"/>
                <a:gd name="T109" fmla="*/ 32510 h 167"/>
                <a:gd name="T110" fmla="*/ 68649 w 111"/>
                <a:gd name="T111" fmla="*/ 20533 h 167"/>
                <a:gd name="T112" fmla="*/ 60068 w 111"/>
                <a:gd name="T113" fmla="*/ 6844 h 167"/>
                <a:gd name="T114" fmla="*/ 85811 w 111"/>
                <a:gd name="T115" fmla="*/ 1711 h 167"/>
                <a:gd name="T116" fmla="*/ 84095 w 111"/>
                <a:gd name="T117" fmla="*/ 15400 h 167"/>
                <a:gd name="T118" fmla="*/ 68649 w 111"/>
                <a:gd name="T119" fmla="*/ 20533 h 1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62" name="Freeform 95"/>
            <p:cNvSpPr>
              <a:spLocks noEditPoints="1"/>
            </p:cNvSpPr>
            <p:nvPr userDrawn="1"/>
          </p:nvSpPr>
          <p:spPr bwMode="black">
            <a:xfrm>
              <a:off x="12461" y="19542"/>
              <a:ext cx="588" cy="587"/>
            </a:xfrm>
            <a:custGeom>
              <a:avLst/>
              <a:gdLst>
                <a:gd name="T0" fmla="*/ 14288 w 37"/>
                <a:gd name="T1" fmla="*/ 58738 h 37"/>
                <a:gd name="T2" fmla="*/ 0 w 37"/>
                <a:gd name="T3" fmla="*/ 0 h 37"/>
                <a:gd name="T4" fmla="*/ 58738 w 37"/>
                <a:gd name="T5" fmla="*/ 17463 h 37"/>
                <a:gd name="T6" fmla="*/ 14288 w 37"/>
                <a:gd name="T7" fmla="*/ 58738 h 37"/>
                <a:gd name="T8" fmla="*/ 20638 w 37"/>
                <a:gd name="T9" fmla="*/ 20638 h 37"/>
                <a:gd name="T10" fmla="*/ 22225 w 37"/>
                <a:gd name="T11" fmla="*/ 31750 h 37"/>
                <a:gd name="T12" fmla="*/ 30163 w 37"/>
                <a:gd name="T13" fmla="*/ 23813 h 37"/>
                <a:gd name="T14" fmla="*/ 20638 w 37"/>
                <a:gd name="T15" fmla="*/ 20638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163" name="Group 39"/>
          <p:cNvGrpSpPr>
            <a:grpSpLocks/>
          </p:cNvGrpSpPr>
          <p:nvPr userDrawn="1"/>
        </p:nvGrpSpPr>
        <p:grpSpPr bwMode="black">
          <a:xfrm>
            <a:off x="1027113" y="2112963"/>
            <a:ext cx="376237" cy="133350"/>
            <a:chOff x="10271" y="21129"/>
            <a:chExt cx="3762" cy="1333"/>
          </a:xfrm>
        </p:grpSpPr>
        <p:sp>
          <p:nvSpPr>
            <p:cNvPr id="164" name="Freeform 92"/>
            <p:cNvSpPr>
              <a:spLocks noEditPoints="1"/>
            </p:cNvSpPr>
            <p:nvPr userDrawn="1"/>
          </p:nvSpPr>
          <p:spPr bwMode="black">
            <a:xfrm>
              <a:off x="10271" y="21129"/>
              <a:ext cx="3238" cy="1334"/>
            </a:xfrm>
            <a:custGeom>
              <a:avLst/>
              <a:gdLst>
                <a:gd name="T0" fmla="*/ 111377 w 189"/>
                <a:gd name="T1" fmla="*/ 133350 h 78"/>
                <a:gd name="T2" fmla="*/ 118231 w 189"/>
                <a:gd name="T3" fmla="*/ 117963 h 78"/>
                <a:gd name="T4" fmla="*/ 133652 w 189"/>
                <a:gd name="T5" fmla="*/ 131640 h 78"/>
                <a:gd name="T6" fmla="*/ 94242 w 189"/>
                <a:gd name="T7" fmla="*/ 131640 h 78"/>
                <a:gd name="T8" fmla="*/ 75394 w 189"/>
                <a:gd name="T9" fmla="*/ 114544 h 78"/>
                <a:gd name="T10" fmla="*/ 94242 w 189"/>
                <a:gd name="T11" fmla="*/ 131640 h 78"/>
                <a:gd name="T12" fmla="*/ 149074 w 189"/>
                <a:gd name="T13" fmla="*/ 116254 h 78"/>
                <a:gd name="T14" fmla="*/ 173063 w 189"/>
                <a:gd name="T15" fmla="*/ 129931 h 78"/>
                <a:gd name="T16" fmla="*/ 190198 w 189"/>
                <a:gd name="T17" fmla="*/ 126512 h 78"/>
                <a:gd name="T18" fmla="*/ 209046 w 189"/>
                <a:gd name="T19" fmla="*/ 109415 h 78"/>
                <a:gd name="T20" fmla="*/ 190198 w 189"/>
                <a:gd name="T21" fmla="*/ 126512 h 78"/>
                <a:gd name="T22" fmla="*/ 32556 w 189"/>
                <a:gd name="T23" fmla="*/ 116254 h 78"/>
                <a:gd name="T24" fmla="*/ 59972 w 189"/>
                <a:gd name="T25" fmla="*/ 111125 h 78"/>
                <a:gd name="T26" fmla="*/ 227894 w 189"/>
                <a:gd name="T27" fmla="*/ 119673 h 78"/>
                <a:gd name="T28" fmla="*/ 246743 w 189"/>
                <a:gd name="T29" fmla="*/ 100867 h 78"/>
                <a:gd name="T30" fmla="*/ 227894 w 189"/>
                <a:gd name="T31" fmla="*/ 119673 h 78"/>
                <a:gd name="T32" fmla="*/ 262164 w 189"/>
                <a:gd name="T33" fmla="*/ 95738 h 78"/>
                <a:gd name="T34" fmla="*/ 287867 w 189"/>
                <a:gd name="T35" fmla="*/ 104287 h 78"/>
                <a:gd name="T36" fmla="*/ 18848 w 189"/>
                <a:gd name="T37" fmla="*/ 105996 h 78"/>
                <a:gd name="T38" fmla="*/ 17135 w 189"/>
                <a:gd name="T39" fmla="*/ 80352 h 78"/>
                <a:gd name="T40" fmla="*/ 18848 w 189"/>
                <a:gd name="T41" fmla="*/ 105996 h 78"/>
                <a:gd name="T42" fmla="*/ 298148 w 189"/>
                <a:gd name="T43" fmla="*/ 85481 h 78"/>
                <a:gd name="T44" fmla="*/ 323850 w 189"/>
                <a:gd name="T45" fmla="*/ 88900 h 78"/>
                <a:gd name="T46" fmla="*/ 0 w 189"/>
                <a:gd name="T47" fmla="*/ 66675 h 78"/>
                <a:gd name="T48" fmla="*/ 5140 w 189"/>
                <a:gd name="T49" fmla="*/ 42740 h 78"/>
                <a:gd name="T50" fmla="*/ 13708 w 189"/>
                <a:gd name="T51" fmla="*/ 64965 h 78"/>
                <a:gd name="T52" fmla="*/ 0 w 189"/>
                <a:gd name="T53" fmla="*/ 66675 h 78"/>
                <a:gd name="T54" fmla="*/ 13708 w 189"/>
                <a:gd name="T55" fmla="*/ 27354 h 78"/>
                <a:gd name="T56" fmla="*/ 41124 w 189"/>
                <a:gd name="T57" fmla="*/ 23935 h 78"/>
                <a:gd name="T58" fmla="*/ 53118 w 189"/>
                <a:gd name="T59" fmla="*/ 17096 h 78"/>
                <a:gd name="T60" fmla="*/ 71967 w 189"/>
                <a:gd name="T61" fmla="*/ 0 h 78"/>
                <a:gd name="T62" fmla="*/ 73680 w 189"/>
                <a:gd name="T63" fmla="*/ 15387 h 78"/>
                <a:gd name="T64" fmla="*/ 53118 w 189"/>
                <a:gd name="T65" fmla="*/ 17096 h 7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65" name="Freeform 93"/>
            <p:cNvSpPr>
              <a:spLocks noEditPoints="1"/>
            </p:cNvSpPr>
            <p:nvPr userDrawn="1"/>
          </p:nvSpPr>
          <p:spPr bwMode="black">
            <a:xfrm>
              <a:off x="13430" y="21637"/>
              <a:ext cx="603" cy="572"/>
            </a:xfrm>
            <a:custGeom>
              <a:avLst/>
              <a:gdLst>
                <a:gd name="T0" fmla="*/ 23813 w 38"/>
                <a:gd name="T1" fmla="*/ 57150 h 36"/>
                <a:gd name="T2" fmla="*/ 0 w 38"/>
                <a:gd name="T3" fmla="*/ 0 h 36"/>
                <a:gd name="T4" fmla="*/ 60325 w 38"/>
                <a:gd name="T5" fmla="*/ 6350 h 36"/>
                <a:gd name="T6" fmla="*/ 23813 w 38"/>
                <a:gd name="T7" fmla="*/ 57150 h 36"/>
                <a:gd name="T8" fmla="*/ 23813 w 38"/>
                <a:gd name="T9" fmla="*/ 19050 h 36"/>
                <a:gd name="T10" fmla="*/ 26988 w 38"/>
                <a:gd name="T11" fmla="*/ 26988 h 36"/>
                <a:gd name="T12" fmla="*/ 33338 w 38"/>
                <a:gd name="T13" fmla="*/ 19050 h 36"/>
                <a:gd name="T14" fmla="*/ 23813 w 38"/>
                <a:gd name="T15" fmla="*/ 19050 h 3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sp>
        <p:nvSpPr>
          <p:cNvPr id="166" name="Freeform 40"/>
          <p:cNvSpPr>
            <a:spLocks noEditPoints="1"/>
          </p:cNvSpPr>
          <p:nvPr userDrawn="1"/>
        </p:nvSpPr>
        <p:spPr bwMode="black">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a:lstStyle/>
          <a:p>
            <a:pPr>
              <a:defRPr/>
            </a:pPr>
            <a:endParaRPr lang="en-US" dirty="0">
              <a:latin typeface="Qualcomm Office Regular" pitchFamily="34" charset="0"/>
            </a:endParaRPr>
          </a:p>
        </p:txBody>
      </p:sp>
      <p:grpSp>
        <p:nvGrpSpPr>
          <p:cNvPr id="167" name="Group 41"/>
          <p:cNvGrpSpPr>
            <a:grpSpLocks/>
          </p:cNvGrpSpPr>
          <p:nvPr userDrawn="1"/>
        </p:nvGrpSpPr>
        <p:grpSpPr bwMode="black">
          <a:xfrm>
            <a:off x="3903663" y="6899275"/>
            <a:ext cx="2654300" cy="2617788"/>
            <a:chOff x="39036" y="13033"/>
            <a:chExt cx="26543" cy="26177"/>
          </a:xfrm>
        </p:grpSpPr>
        <p:sp>
          <p:nvSpPr>
            <p:cNvPr id="168" name="Freeform 80"/>
            <p:cNvSpPr>
              <a:spLocks noEditPoints="1"/>
            </p:cNvSpPr>
            <p:nvPr userDrawn="1"/>
          </p:nvSpPr>
          <p:spPr bwMode="black">
            <a:xfrm>
              <a:off x="51450" y="25781"/>
              <a:ext cx="1366" cy="1063"/>
            </a:xfrm>
            <a:custGeom>
              <a:avLst/>
              <a:gdLst>
                <a:gd name="T0" fmla="*/ 82986 w 51"/>
                <a:gd name="T1" fmla="*/ 106362 h 40"/>
                <a:gd name="T2" fmla="*/ 53539 w 51"/>
                <a:gd name="T3" fmla="*/ 106362 h 40"/>
                <a:gd name="T4" fmla="*/ 0 w 51"/>
                <a:gd name="T5" fmla="*/ 53181 h 40"/>
                <a:gd name="T6" fmla="*/ 0 w 51"/>
                <a:gd name="T7" fmla="*/ 0 h 40"/>
                <a:gd name="T8" fmla="*/ 136525 w 51"/>
                <a:gd name="T9" fmla="*/ 0 h 40"/>
                <a:gd name="T10" fmla="*/ 136525 w 51"/>
                <a:gd name="T11" fmla="*/ 53181 h 40"/>
                <a:gd name="T12" fmla="*/ 82986 w 51"/>
                <a:gd name="T13" fmla="*/ 106362 h 40"/>
                <a:gd name="T14" fmla="*/ 21416 w 51"/>
                <a:gd name="T15" fmla="*/ 21272 h 40"/>
                <a:gd name="T16" fmla="*/ 21416 w 51"/>
                <a:gd name="T17" fmla="*/ 53181 h 40"/>
                <a:gd name="T18" fmla="*/ 53539 w 51"/>
                <a:gd name="T19" fmla="*/ 85090 h 40"/>
                <a:gd name="T20" fmla="*/ 82986 w 51"/>
                <a:gd name="T21" fmla="*/ 85090 h 40"/>
                <a:gd name="T22" fmla="*/ 115109 w 51"/>
                <a:gd name="T23" fmla="*/ 53181 h 40"/>
                <a:gd name="T24" fmla="*/ 115109 w 51"/>
                <a:gd name="T25" fmla="*/ 21272 h 40"/>
                <a:gd name="T26" fmla="*/ 21416 w 51"/>
                <a:gd name="T27" fmla="*/ 21272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69" name="Freeform 81"/>
            <p:cNvSpPr>
              <a:spLocks noEditPoints="1"/>
            </p:cNvSpPr>
            <p:nvPr userDrawn="1"/>
          </p:nvSpPr>
          <p:spPr bwMode="black">
            <a:xfrm>
              <a:off x="42656" y="13033"/>
              <a:ext cx="14065" cy="9223"/>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170" name="Freeform 82"/>
            <p:cNvSpPr>
              <a:spLocks noEditPoints="1"/>
            </p:cNvSpPr>
            <p:nvPr userDrawn="1"/>
          </p:nvSpPr>
          <p:spPr bwMode="black">
            <a:xfrm>
              <a:off x="39036" y="16033"/>
              <a:ext cx="6858" cy="4461"/>
            </a:xfrm>
            <a:custGeom>
              <a:avLst/>
              <a:gdLst>
                <a:gd name="T0" fmla="*/ 582133 w 258"/>
                <a:gd name="T1" fmla="*/ 446087 h 168"/>
                <a:gd name="T2" fmla="*/ 132907 w 258"/>
                <a:gd name="T3" fmla="*/ 446087 h 168"/>
                <a:gd name="T4" fmla="*/ 0 w 258"/>
                <a:gd name="T5" fmla="*/ 313323 h 168"/>
                <a:gd name="T6" fmla="*/ 132907 w 258"/>
                <a:gd name="T7" fmla="*/ 183214 h 168"/>
                <a:gd name="T8" fmla="*/ 146198 w 258"/>
                <a:gd name="T9" fmla="*/ 183214 h 168"/>
                <a:gd name="T10" fmla="*/ 364165 w 258"/>
                <a:gd name="T11" fmla="*/ 0 h 168"/>
                <a:gd name="T12" fmla="*/ 587449 w 258"/>
                <a:gd name="T13" fmla="*/ 223044 h 168"/>
                <a:gd name="T14" fmla="*/ 587449 w 258"/>
                <a:gd name="T15" fmla="*/ 236320 h 168"/>
                <a:gd name="T16" fmla="*/ 685800 w 258"/>
                <a:gd name="T17" fmla="*/ 339876 h 168"/>
                <a:gd name="T18" fmla="*/ 582133 w 258"/>
                <a:gd name="T19" fmla="*/ 446087 h 168"/>
                <a:gd name="T20" fmla="*/ 132907 w 258"/>
                <a:gd name="T21" fmla="*/ 207112 h 168"/>
                <a:gd name="T22" fmla="*/ 23923 w 258"/>
                <a:gd name="T23" fmla="*/ 313323 h 168"/>
                <a:gd name="T24" fmla="*/ 132907 w 258"/>
                <a:gd name="T25" fmla="*/ 422189 h 168"/>
                <a:gd name="T26" fmla="*/ 582133 w 258"/>
                <a:gd name="T27" fmla="*/ 422189 h 168"/>
                <a:gd name="T28" fmla="*/ 664535 w 258"/>
                <a:gd name="T29" fmla="*/ 339876 h 168"/>
                <a:gd name="T30" fmla="*/ 582133 w 258"/>
                <a:gd name="T31" fmla="*/ 260217 h 168"/>
                <a:gd name="T32" fmla="*/ 576816 w 258"/>
                <a:gd name="T33" fmla="*/ 260217 h 168"/>
                <a:gd name="T34" fmla="*/ 560867 w 258"/>
                <a:gd name="T35" fmla="*/ 260217 h 168"/>
                <a:gd name="T36" fmla="*/ 563526 w 258"/>
                <a:gd name="T37" fmla="*/ 246941 h 168"/>
                <a:gd name="T38" fmla="*/ 566184 w 258"/>
                <a:gd name="T39" fmla="*/ 223044 h 168"/>
                <a:gd name="T40" fmla="*/ 364165 w 258"/>
                <a:gd name="T41" fmla="*/ 23898 h 168"/>
                <a:gd name="T42" fmla="*/ 167463 w 258"/>
                <a:gd name="T43" fmla="*/ 199146 h 168"/>
                <a:gd name="T44" fmla="*/ 164805 w 258"/>
                <a:gd name="T45" fmla="*/ 209767 h 168"/>
                <a:gd name="T46" fmla="*/ 154172 w 258"/>
                <a:gd name="T47" fmla="*/ 207112 h 168"/>
                <a:gd name="T48" fmla="*/ 132907 w 258"/>
                <a:gd name="T49" fmla="*/ 207112 h 1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rgbClr val="70CF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1" name="Rectangle 83"/>
            <p:cNvSpPr>
              <a:spLocks noChangeArrowheads="1"/>
            </p:cNvSpPr>
            <p:nvPr userDrawn="1"/>
          </p:nvSpPr>
          <p:spPr bwMode="black">
            <a:xfrm>
              <a:off x="52038" y="26717"/>
              <a:ext cx="159" cy="34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72" name="Freeform 84"/>
            <p:cNvSpPr>
              <a:spLocks noEditPoints="1"/>
            </p:cNvSpPr>
            <p:nvPr userDrawn="1"/>
          </p:nvSpPr>
          <p:spPr bwMode="black">
            <a:xfrm>
              <a:off x="47228" y="30114"/>
              <a:ext cx="10176" cy="9096"/>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173" name="Freeform 85"/>
            <p:cNvSpPr>
              <a:spLocks/>
            </p:cNvSpPr>
            <p:nvPr userDrawn="1"/>
          </p:nvSpPr>
          <p:spPr bwMode="black">
            <a:xfrm>
              <a:off x="49863" y="31956"/>
              <a:ext cx="111" cy="79"/>
            </a:xfrm>
            <a:custGeom>
              <a:avLst/>
              <a:gdLst>
                <a:gd name="T0" fmla="*/ 8335 w 4"/>
                <a:gd name="T1" fmla="*/ 7937 h 3"/>
                <a:gd name="T2" fmla="*/ 11113 w 4"/>
                <a:gd name="T3" fmla="*/ 7937 h 3"/>
                <a:gd name="T4" fmla="*/ 8335 w 4"/>
                <a:gd name="T5" fmla="*/ 7937 h 3"/>
                <a:gd name="T6" fmla="*/ 0 60000 65536"/>
                <a:gd name="T7" fmla="*/ 0 60000 65536"/>
                <a:gd name="T8" fmla="*/ 0 60000 65536"/>
              </a:gdLst>
              <a:ahLst/>
              <a:cxnLst>
                <a:cxn ang="T6">
                  <a:pos x="T0" y="T1"/>
                </a:cxn>
                <a:cxn ang="T7">
                  <a:pos x="T2" y="T3"/>
                </a:cxn>
                <a:cxn ang="T8">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4" name="Freeform 86"/>
            <p:cNvSpPr>
              <a:spLocks/>
            </p:cNvSpPr>
            <p:nvPr userDrawn="1"/>
          </p:nvSpPr>
          <p:spPr bwMode="black">
            <a:xfrm>
              <a:off x="54800" y="36861"/>
              <a:ext cx="32" cy="32"/>
            </a:xfrm>
            <a:custGeom>
              <a:avLst/>
              <a:gdLst>
                <a:gd name="T0" fmla="*/ 0 w 1"/>
                <a:gd name="T1" fmla="*/ 0 h 1"/>
                <a:gd name="T2" fmla="*/ 3175 w 1"/>
                <a:gd name="T3" fmla="*/ 3175 h 1"/>
                <a:gd name="T4" fmla="*/ 3175 w 1"/>
                <a:gd name="T5" fmla="*/ 3175 h 1"/>
                <a:gd name="T6" fmla="*/ 0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5" name="Oval 87"/>
            <p:cNvSpPr>
              <a:spLocks noChangeArrowheads="1"/>
            </p:cNvSpPr>
            <p:nvPr userDrawn="1"/>
          </p:nvSpPr>
          <p:spPr bwMode="black">
            <a:xfrm>
              <a:off x="51609" y="34162"/>
              <a:ext cx="1048" cy="1000"/>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76" name="Freeform 88"/>
            <p:cNvSpPr>
              <a:spLocks noEditPoints="1"/>
            </p:cNvSpPr>
            <p:nvPr userDrawn="1"/>
          </p:nvSpPr>
          <p:spPr bwMode="black">
            <a:xfrm>
              <a:off x="52149" y="18192"/>
              <a:ext cx="2953" cy="7223"/>
            </a:xfrm>
            <a:custGeom>
              <a:avLst/>
              <a:gdLst>
                <a:gd name="T0" fmla="*/ 63843 w 111"/>
                <a:gd name="T1" fmla="*/ 722312 h 272"/>
                <a:gd name="T2" fmla="*/ 31922 w 111"/>
                <a:gd name="T3" fmla="*/ 722312 h 272"/>
                <a:gd name="T4" fmla="*/ 34582 w 111"/>
                <a:gd name="T5" fmla="*/ 709034 h 272"/>
                <a:gd name="T6" fmla="*/ 93105 w 111"/>
                <a:gd name="T7" fmla="*/ 616090 h 272"/>
                <a:gd name="T8" fmla="*/ 218131 w 111"/>
                <a:gd name="T9" fmla="*/ 297423 h 272"/>
                <a:gd name="T10" fmla="*/ 218131 w 111"/>
                <a:gd name="T11" fmla="*/ 281489 h 272"/>
                <a:gd name="T12" fmla="*/ 0 w 111"/>
                <a:gd name="T13" fmla="*/ 21244 h 272"/>
                <a:gd name="T14" fmla="*/ 0 w 111"/>
                <a:gd name="T15" fmla="*/ 0 h 272"/>
                <a:gd name="T16" fmla="*/ 0 w 111"/>
                <a:gd name="T17" fmla="*/ 0 h 272"/>
                <a:gd name="T18" fmla="*/ 0 w 111"/>
                <a:gd name="T19" fmla="*/ 0 h 272"/>
                <a:gd name="T20" fmla="*/ 0 w 111"/>
                <a:gd name="T21" fmla="*/ 0 h 272"/>
                <a:gd name="T22" fmla="*/ 295275 w 111"/>
                <a:gd name="T23" fmla="*/ 281489 h 272"/>
                <a:gd name="T24" fmla="*/ 295275 w 111"/>
                <a:gd name="T25" fmla="*/ 297423 h 272"/>
                <a:gd name="T26" fmla="*/ 133007 w 111"/>
                <a:gd name="T27" fmla="*/ 629367 h 272"/>
                <a:gd name="T28" fmla="*/ 66503 w 111"/>
                <a:gd name="T29" fmla="*/ 714345 h 272"/>
                <a:gd name="T30" fmla="*/ 63843 w 111"/>
                <a:gd name="T31" fmla="*/ 722312 h 272"/>
                <a:gd name="T32" fmla="*/ 148968 w 111"/>
                <a:gd name="T33" fmla="*/ 61078 h 272"/>
                <a:gd name="T34" fmla="*/ 239412 w 111"/>
                <a:gd name="T35" fmla="*/ 281489 h 272"/>
                <a:gd name="T36" fmla="*/ 239412 w 111"/>
                <a:gd name="T37" fmla="*/ 297423 h 272"/>
                <a:gd name="T38" fmla="*/ 122366 w 111"/>
                <a:gd name="T39" fmla="*/ 610779 h 272"/>
                <a:gd name="T40" fmla="*/ 276654 w 111"/>
                <a:gd name="T41" fmla="*/ 297423 h 272"/>
                <a:gd name="T42" fmla="*/ 276654 w 111"/>
                <a:gd name="T43" fmla="*/ 281489 h 272"/>
                <a:gd name="T44" fmla="*/ 148968 w 111"/>
                <a:gd name="T45" fmla="*/ 61078 h 2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7" name="Freeform 89"/>
            <p:cNvSpPr>
              <a:spLocks noEditPoints="1"/>
            </p:cNvSpPr>
            <p:nvPr userDrawn="1"/>
          </p:nvSpPr>
          <p:spPr bwMode="black">
            <a:xfrm>
              <a:off x="49164" y="18192"/>
              <a:ext cx="2985" cy="7223"/>
            </a:xfrm>
            <a:custGeom>
              <a:avLst/>
              <a:gdLst>
                <a:gd name="T0" fmla="*/ 263808 w 112"/>
                <a:gd name="T1" fmla="*/ 722312 h 272"/>
                <a:gd name="T2" fmla="*/ 231832 w 112"/>
                <a:gd name="T3" fmla="*/ 722312 h 272"/>
                <a:gd name="T4" fmla="*/ 229167 w 112"/>
                <a:gd name="T5" fmla="*/ 714345 h 272"/>
                <a:gd name="T6" fmla="*/ 165213 w 112"/>
                <a:gd name="T7" fmla="*/ 629367 h 272"/>
                <a:gd name="T8" fmla="*/ 0 w 112"/>
                <a:gd name="T9" fmla="*/ 297423 h 272"/>
                <a:gd name="T10" fmla="*/ 0 w 112"/>
                <a:gd name="T11" fmla="*/ 281489 h 272"/>
                <a:gd name="T12" fmla="*/ 298450 w 112"/>
                <a:gd name="T13" fmla="*/ 0 h 272"/>
                <a:gd name="T14" fmla="*/ 298450 w 112"/>
                <a:gd name="T15" fmla="*/ 0 h 272"/>
                <a:gd name="T16" fmla="*/ 298450 w 112"/>
                <a:gd name="T17" fmla="*/ 0 h 272"/>
                <a:gd name="T18" fmla="*/ 298450 w 112"/>
                <a:gd name="T19" fmla="*/ 21244 h 272"/>
                <a:gd name="T20" fmla="*/ 77277 w 112"/>
                <a:gd name="T21" fmla="*/ 281489 h 272"/>
                <a:gd name="T22" fmla="*/ 79942 w 112"/>
                <a:gd name="T23" fmla="*/ 297423 h 272"/>
                <a:gd name="T24" fmla="*/ 205184 w 112"/>
                <a:gd name="T25" fmla="*/ 616090 h 272"/>
                <a:gd name="T26" fmla="*/ 261144 w 112"/>
                <a:gd name="T27" fmla="*/ 709034 h 272"/>
                <a:gd name="T28" fmla="*/ 263808 w 112"/>
                <a:gd name="T29" fmla="*/ 722312 h 272"/>
                <a:gd name="T30" fmla="*/ 151890 w 112"/>
                <a:gd name="T31" fmla="*/ 61078 h 272"/>
                <a:gd name="T32" fmla="*/ 21318 w 112"/>
                <a:gd name="T33" fmla="*/ 281489 h 272"/>
                <a:gd name="T34" fmla="*/ 21318 w 112"/>
                <a:gd name="T35" fmla="*/ 297423 h 272"/>
                <a:gd name="T36" fmla="*/ 178537 w 112"/>
                <a:gd name="T37" fmla="*/ 616090 h 272"/>
                <a:gd name="T38" fmla="*/ 58624 w 112"/>
                <a:gd name="T39" fmla="*/ 297423 h 272"/>
                <a:gd name="T40" fmla="*/ 58624 w 112"/>
                <a:gd name="T41" fmla="*/ 281489 h 272"/>
                <a:gd name="T42" fmla="*/ 151890 w 112"/>
                <a:gd name="T43" fmla="*/ 61078 h 2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8" name="Freeform 90"/>
            <p:cNvSpPr>
              <a:spLocks noEditPoints="1"/>
            </p:cNvSpPr>
            <p:nvPr userDrawn="1"/>
          </p:nvSpPr>
          <p:spPr bwMode="black">
            <a:xfrm>
              <a:off x="50895" y="18192"/>
              <a:ext cx="2508" cy="7223"/>
            </a:xfrm>
            <a:custGeom>
              <a:avLst/>
              <a:gdLst>
                <a:gd name="T0" fmla="*/ 157433 w 94"/>
                <a:gd name="T1" fmla="*/ 722312 h 272"/>
                <a:gd name="T2" fmla="*/ 93392 w 94"/>
                <a:gd name="T3" fmla="*/ 722312 h 272"/>
                <a:gd name="T4" fmla="*/ 93392 w 94"/>
                <a:gd name="T5" fmla="*/ 711690 h 272"/>
                <a:gd name="T6" fmla="*/ 66709 w 94"/>
                <a:gd name="T7" fmla="*/ 626712 h 272"/>
                <a:gd name="T8" fmla="*/ 0 w 94"/>
                <a:gd name="T9" fmla="*/ 297423 h 272"/>
                <a:gd name="T10" fmla="*/ 0 w 94"/>
                <a:gd name="T11" fmla="*/ 292111 h 272"/>
                <a:gd name="T12" fmla="*/ 0 w 94"/>
                <a:gd name="T13" fmla="*/ 281489 h 272"/>
                <a:gd name="T14" fmla="*/ 125413 w 94"/>
                <a:gd name="T15" fmla="*/ 0 h 272"/>
                <a:gd name="T16" fmla="*/ 250825 w 94"/>
                <a:gd name="T17" fmla="*/ 281489 h 272"/>
                <a:gd name="T18" fmla="*/ 250825 w 94"/>
                <a:gd name="T19" fmla="*/ 297423 h 272"/>
                <a:gd name="T20" fmla="*/ 184116 w 94"/>
                <a:gd name="T21" fmla="*/ 626712 h 272"/>
                <a:gd name="T22" fmla="*/ 157433 w 94"/>
                <a:gd name="T23" fmla="*/ 711690 h 272"/>
                <a:gd name="T24" fmla="*/ 157433 w 94"/>
                <a:gd name="T25" fmla="*/ 722312 h 272"/>
                <a:gd name="T26" fmla="*/ 112071 w 94"/>
                <a:gd name="T27" fmla="*/ 701068 h 272"/>
                <a:gd name="T28" fmla="*/ 138754 w 94"/>
                <a:gd name="T29" fmla="*/ 701068 h 272"/>
                <a:gd name="T30" fmla="*/ 165438 w 94"/>
                <a:gd name="T31" fmla="*/ 618745 h 272"/>
                <a:gd name="T32" fmla="*/ 229478 w 94"/>
                <a:gd name="T33" fmla="*/ 297423 h 272"/>
                <a:gd name="T34" fmla="*/ 229478 w 94"/>
                <a:gd name="T35" fmla="*/ 281489 h 272"/>
                <a:gd name="T36" fmla="*/ 125413 w 94"/>
                <a:gd name="T37" fmla="*/ 21244 h 272"/>
                <a:gd name="T38" fmla="*/ 21347 w 94"/>
                <a:gd name="T39" fmla="*/ 281489 h 272"/>
                <a:gd name="T40" fmla="*/ 21347 w 94"/>
                <a:gd name="T41" fmla="*/ 292111 h 272"/>
                <a:gd name="T42" fmla="*/ 21347 w 94"/>
                <a:gd name="T43" fmla="*/ 297423 h 272"/>
                <a:gd name="T44" fmla="*/ 82719 w 94"/>
                <a:gd name="T45" fmla="*/ 618745 h 272"/>
                <a:gd name="T46" fmla="*/ 112071 w 94"/>
                <a:gd name="T47" fmla="*/ 701068 h 27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79" name="Freeform 91"/>
            <p:cNvSpPr>
              <a:spLocks noEditPoints="1"/>
            </p:cNvSpPr>
            <p:nvPr userDrawn="1"/>
          </p:nvSpPr>
          <p:spPr bwMode="black">
            <a:xfrm>
              <a:off x="57324" y="17446"/>
              <a:ext cx="8255" cy="5525"/>
            </a:xfrm>
            <a:custGeom>
              <a:avLst/>
              <a:gdLst>
                <a:gd name="T0" fmla="*/ 665726 w 310"/>
                <a:gd name="T1" fmla="*/ 552450 h 208"/>
                <a:gd name="T2" fmla="*/ 162437 w 310"/>
                <a:gd name="T3" fmla="*/ 552450 h 208"/>
                <a:gd name="T4" fmla="*/ 0 w 310"/>
                <a:gd name="T5" fmla="*/ 393089 h 208"/>
                <a:gd name="T6" fmla="*/ 162437 w 310"/>
                <a:gd name="T7" fmla="*/ 233729 h 208"/>
                <a:gd name="T8" fmla="*/ 165100 w 310"/>
                <a:gd name="T9" fmla="*/ 233729 h 208"/>
                <a:gd name="T10" fmla="*/ 439379 w 310"/>
                <a:gd name="T11" fmla="*/ 0 h 208"/>
                <a:gd name="T12" fmla="*/ 713658 w 310"/>
                <a:gd name="T13" fmla="*/ 239041 h 208"/>
                <a:gd name="T14" fmla="*/ 825500 w 310"/>
                <a:gd name="T15" fmla="*/ 393089 h 208"/>
                <a:gd name="T16" fmla="*/ 665726 w 310"/>
                <a:gd name="T17" fmla="*/ 552450 h 208"/>
                <a:gd name="T18" fmla="*/ 162437 w 310"/>
                <a:gd name="T19" fmla="*/ 254977 h 208"/>
                <a:gd name="T20" fmla="*/ 23966 w 310"/>
                <a:gd name="T21" fmla="*/ 393089 h 208"/>
                <a:gd name="T22" fmla="*/ 162437 w 310"/>
                <a:gd name="T23" fmla="*/ 531202 h 208"/>
                <a:gd name="T24" fmla="*/ 665726 w 310"/>
                <a:gd name="T25" fmla="*/ 531202 h 208"/>
                <a:gd name="T26" fmla="*/ 801534 w 310"/>
                <a:gd name="T27" fmla="*/ 393089 h 208"/>
                <a:gd name="T28" fmla="*/ 697681 w 310"/>
                <a:gd name="T29" fmla="*/ 260289 h 208"/>
                <a:gd name="T30" fmla="*/ 692355 w 310"/>
                <a:gd name="T31" fmla="*/ 257633 h 208"/>
                <a:gd name="T32" fmla="*/ 689692 w 310"/>
                <a:gd name="T33" fmla="*/ 249665 h 208"/>
                <a:gd name="T34" fmla="*/ 439379 w 310"/>
                <a:gd name="T35" fmla="*/ 23904 h 208"/>
                <a:gd name="T36" fmla="*/ 186403 w 310"/>
                <a:gd name="T37" fmla="*/ 247009 h 208"/>
                <a:gd name="T38" fmla="*/ 183740 w 310"/>
                <a:gd name="T39" fmla="*/ 257633 h 208"/>
                <a:gd name="T40" fmla="*/ 173089 w 310"/>
                <a:gd name="T41" fmla="*/ 257633 h 208"/>
                <a:gd name="T42" fmla="*/ 162437 w 310"/>
                <a:gd name="T43" fmla="*/ 254977 h 20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rgbClr val="70CFE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grpSp>
        <p:nvGrpSpPr>
          <p:cNvPr id="180" name="Group 42"/>
          <p:cNvGrpSpPr>
            <a:grpSpLocks/>
          </p:cNvGrpSpPr>
          <p:nvPr userDrawn="1"/>
        </p:nvGrpSpPr>
        <p:grpSpPr bwMode="black">
          <a:xfrm>
            <a:off x="10485438" y="-1320800"/>
            <a:ext cx="1343025" cy="1181100"/>
            <a:chOff x="92821" y="40655"/>
            <a:chExt cx="20970" cy="18446"/>
          </a:xfrm>
        </p:grpSpPr>
        <p:sp>
          <p:nvSpPr>
            <p:cNvPr id="181" name="Freeform 63"/>
            <p:cNvSpPr>
              <a:spLocks noEditPoints="1"/>
            </p:cNvSpPr>
            <p:nvPr userDrawn="1"/>
          </p:nvSpPr>
          <p:spPr bwMode="black">
            <a:xfrm>
              <a:off x="93242" y="48539"/>
              <a:ext cx="14724" cy="9496"/>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nvGrpSpPr>
            <p:cNvPr id="182" name="Group 64"/>
            <p:cNvGrpSpPr>
              <a:grpSpLocks/>
            </p:cNvGrpSpPr>
            <p:nvPr userDrawn="1"/>
          </p:nvGrpSpPr>
          <p:grpSpPr bwMode="black">
            <a:xfrm>
              <a:off x="99044" y="51276"/>
              <a:ext cx="4048" cy="4000"/>
              <a:chOff x="99044" y="51276"/>
              <a:chExt cx="4048" cy="4000"/>
            </a:xfrm>
          </p:grpSpPr>
          <p:sp>
            <p:nvSpPr>
              <p:cNvPr id="189" name="Freeform 71"/>
              <p:cNvSpPr>
                <a:spLocks noEditPoints="1"/>
              </p:cNvSpPr>
              <p:nvPr userDrawn="1"/>
            </p:nvSpPr>
            <p:spPr bwMode="black">
              <a:xfrm>
                <a:off x="100361" y="52546"/>
                <a:ext cx="1461" cy="1460"/>
              </a:xfrm>
              <a:custGeom>
                <a:avLst/>
                <a:gdLst>
                  <a:gd name="T0" fmla="*/ 71153 w 39"/>
                  <a:gd name="T1" fmla="*/ 146050 h 39"/>
                  <a:gd name="T2" fmla="*/ 0 w 39"/>
                  <a:gd name="T3" fmla="*/ 74897 h 39"/>
                  <a:gd name="T4" fmla="*/ 71153 w 39"/>
                  <a:gd name="T5" fmla="*/ 0 h 39"/>
                  <a:gd name="T6" fmla="*/ 146050 w 39"/>
                  <a:gd name="T7" fmla="*/ 74897 h 39"/>
                  <a:gd name="T8" fmla="*/ 71153 w 39"/>
                  <a:gd name="T9" fmla="*/ 146050 h 39"/>
                  <a:gd name="T10" fmla="*/ 71153 w 39"/>
                  <a:gd name="T11" fmla="*/ 26214 h 39"/>
                  <a:gd name="T12" fmla="*/ 22469 w 39"/>
                  <a:gd name="T13" fmla="*/ 74897 h 39"/>
                  <a:gd name="T14" fmla="*/ 71153 w 39"/>
                  <a:gd name="T15" fmla="*/ 123581 h 39"/>
                  <a:gd name="T16" fmla="*/ 119836 w 39"/>
                  <a:gd name="T17" fmla="*/ 74897 h 39"/>
                  <a:gd name="T18" fmla="*/ 71153 w 39"/>
                  <a:gd name="T19" fmla="*/ 26214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90" name="Rectangle 72"/>
              <p:cNvSpPr>
                <a:spLocks noChangeArrowheads="1"/>
              </p:cNvSpPr>
              <p:nvPr userDrawn="1"/>
            </p:nvSpPr>
            <p:spPr bwMode="black">
              <a:xfrm>
                <a:off x="100917" y="51276"/>
                <a:ext cx="349" cy="9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91" name="Rectangle 73"/>
              <p:cNvSpPr>
                <a:spLocks noChangeArrowheads="1"/>
              </p:cNvSpPr>
              <p:nvPr userDrawn="1"/>
            </p:nvSpPr>
            <p:spPr bwMode="black">
              <a:xfrm>
                <a:off x="100917" y="54308"/>
                <a:ext cx="349" cy="9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92" name="Rectangle 74"/>
              <p:cNvSpPr>
                <a:spLocks noChangeArrowheads="1"/>
              </p:cNvSpPr>
              <p:nvPr userDrawn="1"/>
            </p:nvSpPr>
            <p:spPr bwMode="black">
              <a:xfrm>
                <a:off x="99044" y="53101"/>
                <a:ext cx="1016" cy="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93" name="Rectangle 75"/>
              <p:cNvSpPr>
                <a:spLocks noChangeArrowheads="1"/>
              </p:cNvSpPr>
              <p:nvPr userDrawn="1"/>
            </p:nvSpPr>
            <p:spPr bwMode="black">
              <a:xfrm>
                <a:off x="102123" y="53101"/>
                <a:ext cx="969" cy="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194" name="Freeform 76"/>
              <p:cNvSpPr>
                <a:spLocks/>
              </p:cNvSpPr>
              <p:nvPr userDrawn="1"/>
            </p:nvSpPr>
            <p:spPr bwMode="black">
              <a:xfrm>
                <a:off x="99837" y="52054"/>
                <a:ext cx="635" cy="603"/>
              </a:xfrm>
              <a:custGeom>
                <a:avLst/>
                <a:gdLst>
                  <a:gd name="T0" fmla="*/ 41275 w 40"/>
                  <a:gd name="T1" fmla="*/ 60325 h 38"/>
                  <a:gd name="T2" fmla="*/ 0 w 40"/>
                  <a:gd name="T3" fmla="*/ 22225 h 38"/>
                  <a:gd name="T4" fmla="*/ 22225 w 40"/>
                  <a:gd name="T5" fmla="*/ 0 h 38"/>
                  <a:gd name="T6" fmla="*/ 63500 w 40"/>
                  <a:gd name="T7" fmla="*/ 38100 h 38"/>
                  <a:gd name="T8" fmla="*/ 41275 w 40"/>
                  <a:gd name="T9" fmla="*/ 60325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95" name="Freeform 77"/>
              <p:cNvSpPr>
                <a:spLocks/>
              </p:cNvSpPr>
              <p:nvPr userDrawn="1"/>
            </p:nvSpPr>
            <p:spPr bwMode="black">
              <a:xfrm>
                <a:off x="99837" y="53863"/>
                <a:ext cx="635" cy="635"/>
              </a:xfrm>
              <a:custGeom>
                <a:avLst/>
                <a:gdLst>
                  <a:gd name="T0" fmla="*/ 22225 w 40"/>
                  <a:gd name="T1" fmla="*/ 63500 h 40"/>
                  <a:gd name="T2" fmla="*/ 0 w 40"/>
                  <a:gd name="T3" fmla="*/ 41275 h 40"/>
                  <a:gd name="T4" fmla="*/ 41275 w 40"/>
                  <a:gd name="T5" fmla="*/ 0 h 40"/>
                  <a:gd name="T6" fmla="*/ 63500 w 40"/>
                  <a:gd name="T7" fmla="*/ 25400 h 40"/>
                  <a:gd name="T8" fmla="*/ 22225 w 40"/>
                  <a:gd name="T9" fmla="*/ 6350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96" name="Freeform 78"/>
              <p:cNvSpPr>
                <a:spLocks/>
              </p:cNvSpPr>
              <p:nvPr userDrawn="1"/>
            </p:nvSpPr>
            <p:spPr bwMode="black">
              <a:xfrm>
                <a:off x="101711" y="52054"/>
                <a:ext cx="635" cy="603"/>
              </a:xfrm>
              <a:custGeom>
                <a:avLst/>
                <a:gdLst>
                  <a:gd name="T0" fmla="*/ 22225 w 40"/>
                  <a:gd name="T1" fmla="*/ 60325 h 38"/>
                  <a:gd name="T2" fmla="*/ 0 w 40"/>
                  <a:gd name="T3" fmla="*/ 38100 h 38"/>
                  <a:gd name="T4" fmla="*/ 41275 w 40"/>
                  <a:gd name="T5" fmla="*/ 0 h 38"/>
                  <a:gd name="T6" fmla="*/ 63500 w 40"/>
                  <a:gd name="T7" fmla="*/ 22225 h 38"/>
                  <a:gd name="T8" fmla="*/ 22225 w 40"/>
                  <a:gd name="T9" fmla="*/ 60325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97" name="Freeform 79"/>
              <p:cNvSpPr>
                <a:spLocks/>
              </p:cNvSpPr>
              <p:nvPr userDrawn="1"/>
            </p:nvSpPr>
            <p:spPr bwMode="black">
              <a:xfrm>
                <a:off x="101711" y="53863"/>
                <a:ext cx="635" cy="635"/>
              </a:xfrm>
              <a:custGeom>
                <a:avLst/>
                <a:gdLst>
                  <a:gd name="T0" fmla="*/ 41275 w 40"/>
                  <a:gd name="T1" fmla="*/ 63500 h 40"/>
                  <a:gd name="T2" fmla="*/ 0 w 40"/>
                  <a:gd name="T3" fmla="*/ 25400 h 40"/>
                  <a:gd name="T4" fmla="*/ 22225 w 40"/>
                  <a:gd name="T5" fmla="*/ 0 h 40"/>
                  <a:gd name="T6" fmla="*/ 63500 w 40"/>
                  <a:gd name="T7" fmla="*/ 41275 h 40"/>
                  <a:gd name="T8" fmla="*/ 41275 w 40"/>
                  <a:gd name="T9" fmla="*/ 63500 h 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sp>
          <p:nvSpPr>
            <p:cNvPr id="183" name="Freeform 65"/>
            <p:cNvSpPr>
              <a:spLocks noEditPoints="1"/>
            </p:cNvSpPr>
            <p:nvPr userDrawn="1"/>
          </p:nvSpPr>
          <p:spPr bwMode="black">
            <a:xfrm>
              <a:off x="98980" y="50292"/>
              <a:ext cx="5096" cy="5064"/>
            </a:xfrm>
            <a:custGeom>
              <a:avLst/>
              <a:gdLst>
                <a:gd name="T0" fmla="*/ 423407 w 136"/>
                <a:gd name="T1" fmla="*/ 506413 h 135"/>
                <a:gd name="T2" fmla="*/ 400925 w 136"/>
                <a:gd name="T3" fmla="*/ 483906 h 135"/>
                <a:gd name="T4" fmla="*/ 438395 w 136"/>
                <a:gd name="T5" fmla="*/ 435140 h 135"/>
                <a:gd name="T6" fmla="*/ 464623 w 136"/>
                <a:gd name="T7" fmla="*/ 453896 h 135"/>
                <a:gd name="T8" fmla="*/ 423407 w 136"/>
                <a:gd name="T9" fmla="*/ 506413 h 135"/>
                <a:gd name="T10" fmla="*/ 483358 w 136"/>
                <a:gd name="T11" fmla="*/ 416384 h 135"/>
                <a:gd name="T12" fmla="*/ 453383 w 136"/>
                <a:gd name="T13" fmla="*/ 405130 h 135"/>
                <a:gd name="T14" fmla="*/ 472117 w 136"/>
                <a:gd name="T15" fmla="*/ 345111 h 135"/>
                <a:gd name="T16" fmla="*/ 502093 w 136"/>
                <a:gd name="T17" fmla="*/ 352613 h 135"/>
                <a:gd name="T18" fmla="*/ 483358 w 136"/>
                <a:gd name="T19" fmla="*/ 416384 h 135"/>
                <a:gd name="T20" fmla="*/ 509587 w 136"/>
                <a:gd name="T21" fmla="*/ 311350 h 135"/>
                <a:gd name="T22" fmla="*/ 475864 w 136"/>
                <a:gd name="T23" fmla="*/ 311350 h 135"/>
                <a:gd name="T24" fmla="*/ 475864 w 136"/>
                <a:gd name="T25" fmla="*/ 300097 h 135"/>
                <a:gd name="T26" fmla="*/ 472117 w 136"/>
                <a:gd name="T27" fmla="*/ 251331 h 135"/>
                <a:gd name="T28" fmla="*/ 502093 w 136"/>
                <a:gd name="T29" fmla="*/ 243828 h 135"/>
                <a:gd name="T30" fmla="*/ 509587 w 136"/>
                <a:gd name="T31" fmla="*/ 300097 h 135"/>
                <a:gd name="T32" fmla="*/ 509587 w 136"/>
                <a:gd name="T33" fmla="*/ 311350 h 135"/>
                <a:gd name="T34" fmla="*/ 464623 w 136"/>
                <a:gd name="T35" fmla="*/ 213819 h 135"/>
                <a:gd name="T36" fmla="*/ 438395 w 136"/>
                <a:gd name="T37" fmla="*/ 161302 h 135"/>
                <a:gd name="T38" fmla="*/ 464623 w 136"/>
                <a:gd name="T39" fmla="*/ 142546 h 135"/>
                <a:gd name="T40" fmla="*/ 494599 w 136"/>
                <a:gd name="T41" fmla="*/ 202565 h 135"/>
                <a:gd name="T42" fmla="*/ 464623 w 136"/>
                <a:gd name="T43" fmla="*/ 213819 h 135"/>
                <a:gd name="T44" fmla="*/ 415913 w 136"/>
                <a:gd name="T45" fmla="*/ 131292 h 135"/>
                <a:gd name="T46" fmla="*/ 370949 w 136"/>
                <a:gd name="T47" fmla="*/ 86278 h 135"/>
                <a:gd name="T48" fmla="*/ 393431 w 136"/>
                <a:gd name="T49" fmla="*/ 60019 h 135"/>
                <a:gd name="T50" fmla="*/ 442142 w 136"/>
                <a:gd name="T51" fmla="*/ 108785 h 135"/>
                <a:gd name="T52" fmla="*/ 415913 w 136"/>
                <a:gd name="T53" fmla="*/ 131292 h 135"/>
                <a:gd name="T54" fmla="*/ 26229 w 136"/>
                <a:gd name="T55" fmla="*/ 108785 h 135"/>
                <a:gd name="T56" fmla="*/ 0 w 136"/>
                <a:gd name="T57" fmla="*/ 86278 h 135"/>
                <a:gd name="T58" fmla="*/ 48711 w 136"/>
                <a:gd name="T59" fmla="*/ 48766 h 135"/>
                <a:gd name="T60" fmla="*/ 67445 w 136"/>
                <a:gd name="T61" fmla="*/ 75024 h 135"/>
                <a:gd name="T62" fmla="*/ 26229 w 136"/>
                <a:gd name="T63" fmla="*/ 108785 h 135"/>
                <a:gd name="T64" fmla="*/ 340974 w 136"/>
                <a:gd name="T65" fmla="*/ 67522 h 135"/>
                <a:gd name="T66" fmla="*/ 288516 w 136"/>
                <a:gd name="T67" fmla="*/ 45014 h 135"/>
                <a:gd name="T68" fmla="*/ 296010 w 136"/>
                <a:gd name="T69" fmla="*/ 11254 h 135"/>
                <a:gd name="T70" fmla="*/ 359708 w 136"/>
                <a:gd name="T71" fmla="*/ 37512 h 135"/>
                <a:gd name="T72" fmla="*/ 340974 w 136"/>
                <a:gd name="T73" fmla="*/ 67522 h 135"/>
                <a:gd name="T74" fmla="*/ 97421 w 136"/>
                <a:gd name="T75" fmla="*/ 56268 h 135"/>
                <a:gd name="T76" fmla="*/ 82433 w 136"/>
                <a:gd name="T77" fmla="*/ 30010 h 135"/>
                <a:gd name="T78" fmla="*/ 146132 w 136"/>
                <a:gd name="T79" fmla="*/ 7502 h 135"/>
                <a:gd name="T80" fmla="*/ 153625 w 136"/>
                <a:gd name="T81" fmla="*/ 37512 h 135"/>
                <a:gd name="T82" fmla="*/ 97421 w 136"/>
                <a:gd name="T83" fmla="*/ 56268 h 135"/>
                <a:gd name="T84" fmla="*/ 251047 w 136"/>
                <a:gd name="T85" fmla="*/ 33761 h 135"/>
                <a:gd name="T86" fmla="*/ 191095 w 136"/>
                <a:gd name="T87" fmla="*/ 33761 h 135"/>
                <a:gd name="T88" fmla="*/ 187348 w 136"/>
                <a:gd name="T89" fmla="*/ 0 h 135"/>
                <a:gd name="T90" fmla="*/ 254794 w 136"/>
                <a:gd name="T91" fmla="*/ 3751 h 135"/>
                <a:gd name="T92" fmla="*/ 251047 w 136"/>
                <a:gd name="T93" fmla="*/ 33761 h 13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84" name="Freeform 66"/>
            <p:cNvSpPr>
              <a:spLocks noEditPoints="1"/>
            </p:cNvSpPr>
            <p:nvPr userDrawn="1"/>
          </p:nvSpPr>
          <p:spPr bwMode="black">
            <a:xfrm>
              <a:off x="92821" y="42608"/>
              <a:ext cx="18637" cy="8287"/>
            </a:xfrm>
            <a:custGeom>
              <a:avLst/>
              <a:gdLst>
                <a:gd name="T0" fmla="*/ 1818726 w 497"/>
                <a:gd name="T1" fmla="*/ 768680 h 221"/>
                <a:gd name="T2" fmla="*/ 1863725 w 497"/>
                <a:gd name="T3" fmla="*/ 821176 h 221"/>
                <a:gd name="T4" fmla="*/ 1803726 w 497"/>
                <a:gd name="T5" fmla="*/ 731184 h 221"/>
                <a:gd name="T6" fmla="*/ 1811226 w 497"/>
                <a:gd name="T7" fmla="*/ 659940 h 221"/>
                <a:gd name="T8" fmla="*/ 1803726 w 497"/>
                <a:gd name="T9" fmla="*/ 731184 h 221"/>
                <a:gd name="T10" fmla="*/ 1739977 w 497"/>
                <a:gd name="T11" fmla="*/ 581197 h 221"/>
                <a:gd name="T12" fmla="*/ 1796226 w 497"/>
                <a:gd name="T13" fmla="*/ 622444 h 221"/>
                <a:gd name="T14" fmla="*/ 1721227 w 497"/>
                <a:gd name="T15" fmla="*/ 547450 h 221"/>
                <a:gd name="T16" fmla="*/ 1713727 w 497"/>
                <a:gd name="T17" fmla="*/ 476207 h 221"/>
                <a:gd name="T18" fmla="*/ 1721227 w 497"/>
                <a:gd name="T19" fmla="*/ 547450 h 221"/>
                <a:gd name="T20" fmla="*/ 1627478 w 497"/>
                <a:gd name="T21" fmla="*/ 412463 h 221"/>
                <a:gd name="T22" fmla="*/ 1691227 w 497"/>
                <a:gd name="T23" fmla="*/ 442460 h 221"/>
                <a:gd name="T24" fmla="*/ 26250 w 497"/>
                <a:gd name="T25" fmla="*/ 412463 h 221"/>
                <a:gd name="T26" fmla="*/ 44999 w 497"/>
                <a:gd name="T27" fmla="*/ 341219 h 221"/>
                <a:gd name="T28" fmla="*/ 26250 w 497"/>
                <a:gd name="T29" fmla="*/ 412463 h 221"/>
                <a:gd name="T30" fmla="*/ 1559979 w 497"/>
                <a:gd name="T31" fmla="*/ 337469 h 221"/>
                <a:gd name="T32" fmla="*/ 1627478 w 497"/>
                <a:gd name="T33" fmla="*/ 359967 h 221"/>
                <a:gd name="T34" fmla="*/ 93749 w 497"/>
                <a:gd name="T35" fmla="*/ 337469 h 221"/>
                <a:gd name="T36" fmla="*/ 119998 w 497"/>
                <a:gd name="T37" fmla="*/ 266226 h 221"/>
                <a:gd name="T38" fmla="*/ 93749 w 497"/>
                <a:gd name="T39" fmla="*/ 337469 h 221"/>
                <a:gd name="T40" fmla="*/ 1484980 w 497"/>
                <a:gd name="T41" fmla="*/ 269976 h 221"/>
                <a:gd name="T42" fmla="*/ 1552479 w 497"/>
                <a:gd name="T43" fmla="*/ 284974 h 221"/>
                <a:gd name="T44" fmla="*/ 168748 w 497"/>
                <a:gd name="T45" fmla="*/ 266226 h 221"/>
                <a:gd name="T46" fmla="*/ 202497 w 497"/>
                <a:gd name="T47" fmla="*/ 202482 h 221"/>
                <a:gd name="T48" fmla="*/ 168748 w 497"/>
                <a:gd name="T49" fmla="*/ 266226 h 221"/>
                <a:gd name="T50" fmla="*/ 1402481 w 497"/>
                <a:gd name="T51" fmla="*/ 206231 h 221"/>
                <a:gd name="T52" fmla="*/ 1473730 w 497"/>
                <a:gd name="T53" fmla="*/ 217480 h 221"/>
                <a:gd name="T54" fmla="*/ 251247 w 497"/>
                <a:gd name="T55" fmla="*/ 206231 h 221"/>
                <a:gd name="T56" fmla="*/ 288746 w 497"/>
                <a:gd name="T57" fmla="*/ 146237 h 221"/>
                <a:gd name="T58" fmla="*/ 251247 w 497"/>
                <a:gd name="T59" fmla="*/ 206231 h 221"/>
                <a:gd name="T60" fmla="*/ 1316232 w 497"/>
                <a:gd name="T61" fmla="*/ 157486 h 221"/>
                <a:gd name="T62" fmla="*/ 1387481 w 497"/>
                <a:gd name="T63" fmla="*/ 161235 h 221"/>
                <a:gd name="T64" fmla="*/ 337495 w 497"/>
                <a:gd name="T65" fmla="*/ 153736 h 221"/>
                <a:gd name="T66" fmla="*/ 382495 w 497"/>
                <a:gd name="T67" fmla="*/ 97491 h 221"/>
                <a:gd name="T68" fmla="*/ 337495 w 497"/>
                <a:gd name="T69" fmla="*/ 153736 h 221"/>
                <a:gd name="T70" fmla="*/ 1222484 w 497"/>
                <a:gd name="T71" fmla="*/ 112490 h 221"/>
                <a:gd name="T72" fmla="*/ 1293733 w 497"/>
                <a:gd name="T73" fmla="*/ 108740 h 221"/>
                <a:gd name="T74" fmla="*/ 431244 w 497"/>
                <a:gd name="T75" fmla="*/ 112490 h 221"/>
                <a:gd name="T76" fmla="*/ 479994 w 497"/>
                <a:gd name="T77" fmla="*/ 59995 h 221"/>
                <a:gd name="T78" fmla="*/ 431244 w 497"/>
                <a:gd name="T79" fmla="*/ 112490 h 221"/>
                <a:gd name="T80" fmla="*/ 1128735 w 497"/>
                <a:gd name="T81" fmla="*/ 78743 h 221"/>
                <a:gd name="T82" fmla="*/ 1199984 w 497"/>
                <a:gd name="T83" fmla="*/ 67494 h 221"/>
                <a:gd name="T84" fmla="*/ 524993 w 497"/>
                <a:gd name="T85" fmla="*/ 78743 h 221"/>
                <a:gd name="T86" fmla="*/ 581242 w 497"/>
                <a:gd name="T87" fmla="*/ 29997 h 221"/>
                <a:gd name="T88" fmla="*/ 524993 w 497"/>
                <a:gd name="T89" fmla="*/ 78743 h 221"/>
                <a:gd name="T90" fmla="*/ 1027486 w 497"/>
                <a:gd name="T91" fmla="*/ 52495 h 221"/>
                <a:gd name="T92" fmla="*/ 1098735 w 497"/>
                <a:gd name="T93" fmla="*/ 37497 h 221"/>
                <a:gd name="T94" fmla="*/ 626242 w 497"/>
                <a:gd name="T95" fmla="*/ 52495 h 221"/>
                <a:gd name="T96" fmla="*/ 682491 w 497"/>
                <a:gd name="T97" fmla="*/ 11249 h 221"/>
                <a:gd name="T98" fmla="*/ 626242 w 497"/>
                <a:gd name="T99" fmla="*/ 52495 h 221"/>
                <a:gd name="T100" fmla="*/ 926238 w 497"/>
                <a:gd name="T101" fmla="*/ 37497 h 221"/>
                <a:gd name="T102" fmla="*/ 997487 w 497"/>
                <a:gd name="T103" fmla="*/ 14999 h 221"/>
                <a:gd name="T104" fmla="*/ 723740 w 497"/>
                <a:gd name="T105" fmla="*/ 37497 h 221"/>
                <a:gd name="T106" fmla="*/ 787489 w 497"/>
                <a:gd name="T107" fmla="*/ 0 h 221"/>
                <a:gd name="T108" fmla="*/ 723740 w 497"/>
                <a:gd name="T109" fmla="*/ 37497 h 221"/>
                <a:gd name="T110" fmla="*/ 824989 w 497"/>
                <a:gd name="T111" fmla="*/ 33747 h 221"/>
                <a:gd name="T112" fmla="*/ 892488 w 497"/>
                <a:gd name="T113" fmla="*/ 3750 h 22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85" name="Freeform 67"/>
            <p:cNvSpPr>
              <a:spLocks noEditPoints="1"/>
            </p:cNvSpPr>
            <p:nvPr userDrawn="1"/>
          </p:nvSpPr>
          <p:spPr bwMode="black">
            <a:xfrm>
              <a:off x="95519" y="44592"/>
              <a:ext cx="13653" cy="5636"/>
            </a:xfrm>
            <a:custGeom>
              <a:avLst/>
              <a:gdLst>
                <a:gd name="T0" fmla="*/ 1308990 w 364"/>
                <a:gd name="T1" fmla="*/ 503450 h 150"/>
                <a:gd name="T2" fmla="*/ 1365250 w 364"/>
                <a:gd name="T3" fmla="*/ 552292 h 150"/>
                <a:gd name="T4" fmla="*/ 1293987 w 364"/>
                <a:gd name="T5" fmla="*/ 469636 h 150"/>
                <a:gd name="T6" fmla="*/ 1286486 w 364"/>
                <a:gd name="T7" fmla="*/ 398251 h 150"/>
                <a:gd name="T8" fmla="*/ 1293987 w 364"/>
                <a:gd name="T9" fmla="*/ 469636 h 150"/>
                <a:gd name="T10" fmla="*/ 1200220 w 364"/>
                <a:gd name="T11" fmla="*/ 334381 h 150"/>
                <a:gd name="T12" fmla="*/ 1263981 w 364"/>
                <a:gd name="T13" fmla="*/ 368194 h 150"/>
                <a:gd name="T14" fmla="*/ 1173965 w 364"/>
                <a:gd name="T15" fmla="*/ 308081 h 150"/>
                <a:gd name="T16" fmla="*/ 1151461 w 364"/>
                <a:gd name="T17" fmla="*/ 236696 h 150"/>
                <a:gd name="T18" fmla="*/ 1173965 w 364"/>
                <a:gd name="T19" fmla="*/ 308081 h 150"/>
                <a:gd name="T20" fmla="*/ 1053943 w 364"/>
                <a:gd name="T21" fmla="*/ 195369 h 150"/>
                <a:gd name="T22" fmla="*/ 1125206 w 364"/>
                <a:gd name="T23" fmla="*/ 210397 h 150"/>
                <a:gd name="T24" fmla="*/ 18753 w 364"/>
                <a:gd name="T25" fmla="*/ 225425 h 150"/>
                <a:gd name="T26" fmla="*/ 52510 w 364"/>
                <a:gd name="T27" fmla="*/ 161555 h 150"/>
                <a:gd name="T28" fmla="*/ 18753 w 364"/>
                <a:gd name="T29" fmla="*/ 225425 h 150"/>
                <a:gd name="T30" fmla="*/ 967677 w 364"/>
                <a:gd name="T31" fmla="*/ 142769 h 150"/>
                <a:gd name="T32" fmla="*/ 1038940 w 364"/>
                <a:gd name="T33" fmla="*/ 146526 h 150"/>
                <a:gd name="T34" fmla="*/ 101269 w 364"/>
                <a:gd name="T35" fmla="*/ 165312 h 150"/>
                <a:gd name="T36" fmla="*/ 142526 w 364"/>
                <a:gd name="T37" fmla="*/ 105198 h 150"/>
                <a:gd name="T38" fmla="*/ 101269 w 364"/>
                <a:gd name="T39" fmla="*/ 165312 h 150"/>
                <a:gd name="T40" fmla="*/ 877661 w 364"/>
                <a:gd name="T41" fmla="*/ 97684 h 150"/>
                <a:gd name="T42" fmla="*/ 948924 w 364"/>
                <a:gd name="T43" fmla="*/ 93927 h 150"/>
                <a:gd name="T44" fmla="*/ 191285 w 364"/>
                <a:gd name="T45" fmla="*/ 116470 h 150"/>
                <a:gd name="T46" fmla="*/ 236293 w 364"/>
                <a:gd name="T47" fmla="*/ 60113 h 150"/>
                <a:gd name="T48" fmla="*/ 191285 w 364"/>
                <a:gd name="T49" fmla="*/ 116470 h 150"/>
                <a:gd name="T50" fmla="*/ 780143 w 364"/>
                <a:gd name="T51" fmla="*/ 63870 h 150"/>
                <a:gd name="T52" fmla="*/ 851406 w 364"/>
                <a:gd name="T53" fmla="*/ 52599 h 150"/>
                <a:gd name="T54" fmla="*/ 285052 w 364"/>
                <a:gd name="T55" fmla="*/ 78899 h 150"/>
                <a:gd name="T56" fmla="*/ 337562 w 364"/>
                <a:gd name="T57" fmla="*/ 30057 h 150"/>
                <a:gd name="T58" fmla="*/ 285052 w 364"/>
                <a:gd name="T59" fmla="*/ 78899 h 150"/>
                <a:gd name="T60" fmla="*/ 682625 w 364"/>
                <a:gd name="T61" fmla="*/ 41328 h 150"/>
                <a:gd name="T62" fmla="*/ 753888 w 364"/>
                <a:gd name="T63" fmla="*/ 22543 h 150"/>
                <a:gd name="T64" fmla="*/ 382570 w 364"/>
                <a:gd name="T65" fmla="*/ 52599 h 150"/>
                <a:gd name="T66" fmla="*/ 438830 w 364"/>
                <a:gd name="T67" fmla="*/ 7514 h 150"/>
                <a:gd name="T68" fmla="*/ 382570 w 364"/>
                <a:gd name="T69" fmla="*/ 52599 h 150"/>
                <a:gd name="T70" fmla="*/ 581356 w 364"/>
                <a:gd name="T71" fmla="*/ 33814 h 150"/>
                <a:gd name="T72" fmla="*/ 648869 w 364"/>
                <a:gd name="T73" fmla="*/ 3757 h 150"/>
                <a:gd name="T74" fmla="*/ 480088 w 364"/>
                <a:gd name="T75" fmla="*/ 37571 h 150"/>
                <a:gd name="T76" fmla="*/ 543850 w 364"/>
                <a:gd name="T77" fmla="*/ 0 h 150"/>
                <a:gd name="T78" fmla="*/ 480088 w 364"/>
                <a:gd name="T79" fmla="*/ 37571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86" name="Freeform 68"/>
            <p:cNvSpPr>
              <a:spLocks noEditPoints="1"/>
            </p:cNvSpPr>
            <p:nvPr userDrawn="1"/>
          </p:nvSpPr>
          <p:spPr bwMode="black">
            <a:xfrm>
              <a:off x="98409" y="46704"/>
              <a:ext cx="9302" cy="5731"/>
            </a:xfrm>
            <a:custGeom>
              <a:avLst/>
              <a:gdLst>
                <a:gd name="T0" fmla="*/ 900266 w 248"/>
                <a:gd name="T1" fmla="*/ 573088 h 153"/>
                <a:gd name="T2" fmla="*/ 889013 w 248"/>
                <a:gd name="T3" fmla="*/ 509412 h 153"/>
                <a:gd name="T4" fmla="*/ 919022 w 248"/>
                <a:gd name="T5" fmla="*/ 501920 h 153"/>
                <a:gd name="T6" fmla="*/ 930275 w 248"/>
                <a:gd name="T7" fmla="*/ 565597 h 153"/>
                <a:gd name="T8" fmla="*/ 900266 w 248"/>
                <a:gd name="T9" fmla="*/ 573088 h 153"/>
                <a:gd name="T10" fmla="*/ 877759 w 248"/>
                <a:gd name="T11" fmla="*/ 471955 h 153"/>
                <a:gd name="T12" fmla="*/ 855253 w 248"/>
                <a:gd name="T13" fmla="*/ 415770 h 153"/>
                <a:gd name="T14" fmla="*/ 885262 w 248"/>
                <a:gd name="T15" fmla="*/ 400787 h 153"/>
                <a:gd name="T16" fmla="*/ 907768 w 248"/>
                <a:gd name="T17" fmla="*/ 464463 h 153"/>
                <a:gd name="T18" fmla="*/ 877759 w 248"/>
                <a:gd name="T19" fmla="*/ 471955 h 153"/>
                <a:gd name="T20" fmla="*/ 840248 w 248"/>
                <a:gd name="T21" fmla="*/ 382059 h 153"/>
                <a:gd name="T22" fmla="*/ 810240 w 248"/>
                <a:gd name="T23" fmla="*/ 325874 h 153"/>
                <a:gd name="T24" fmla="*/ 836497 w 248"/>
                <a:gd name="T25" fmla="*/ 307145 h 153"/>
                <a:gd name="T26" fmla="*/ 870257 w 248"/>
                <a:gd name="T27" fmla="*/ 367076 h 153"/>
                <a:gd name="T28" fmla="*/ 840248 w 248"/>
                <a:gd name="T29" fmla="*/ 382059 h 153"/>
                <a:gd name="T30" fmla="*/ 787733 w 248"/>
                <a:gd name="T31" fmla="*/ 295908 h 153"/>
                <a:gd name="T32" fmla="*/ 750222 w 248"/>
                <a:gd name="T33" fmla="*/ 243469 h 153"/>
                <a:gd name="T34" fmla="*/ 772728 w 248"/>
                <a:gd name="T35" fmla="*/ 224740 h 153"/>
                <a:gd name="T36" fmla="*/ 813991 w 248"/>
                <a:gd name="T37" fmla="*/ 277180 h 153"/>
                <a:gd name="T38" fmla="*/ 787733 w 248"/>
                <a:gd name="T39" fmla="*/ 295908 h 153"/>
                <a:gd name="T40" fmla="*/ 723964 w 248"/>
                <a:gd name="T41" fmla="*/ 217249 h 153"/>
                <a:gd name="T42" fmla="*/ 675200 w 248"/>
                <a:gd name="T43" fmla="*/ 176047 h 153"/>
                <a:gd name="T44" fmla="*/ 697706 w 248"/>
                <a:gd name="T45" fmla="*/ 149827 h 153"/>
                <a:gd name="T46" fmla="*/ 746471 w 248"/>
                <a:gd name="T47" fmla="*/ 194775 h 153"/>
                <a:gd name="T48" fmla="*/ 723964 w 248"/>
                <a:gd name="T49" fmla="*/ 217249 h 153"/>
                <a:gd name="T50" fmla="*/ 648942 w 248"/>
                <a:gd name="T51" fmla="*/ 153573 h 153"/>
                <a:gd name="T52" fmla="*/ 596426 w 248"/>
                <a:gd name="T53" fmla="*/ 116116 h 153"/>
                <a:gd name="T54" fmla="*/ 611431 w 248"/>
                <a:gd name="T55" fmla="*/ 89896 h 153"/>
                <a:gd name="T56" fmla="*/ 667697 w 248"/>
                <a:gd name="T57" fmla="*/ 127353 h 153"/>
                <a:gd name="T58" fmla="*/ 648942 w 248"/>
                <a:gd name="T59" fmla="*/ 153573 h 153"/>
                <a:gd name="T60" fmla="*/ 562666 w 248"/>
                <a:gd name="T61" fmla="*/ 101133 h 153"/>
                <a:gd name="T62" fmla="*/ 502649 w 248"/>
                <a:gd name="T63" fmla="*/ 74913 h 153"/>
                <a:gd name="T64" fmla="*/ 517653 w 248"/>
                <a:gd name="T65" fmla="*/ 44948 h 153"/>
                <a:gd name="T66" fmla="*/ 577671 w 248"/>
                <a:gd name="T67" fmla="*/ 71168 h 153"/>
                <a:gd name="T68" fmla="*/ 562666 w 248"/>
                <a:gd name="T69" fmla="*/ 101133 h 153"/>
                <a:gd name="T70" fmla="*/ 15004 w 248"/>
                <a:gd name="T71" fmla="*/ 86150 h 153"/>
                <a:gd name="T72" fmla="*/ 0 w 248"/>
                <a:gd name="T73" fmla="*/ 59931 h 153"/>
                <a:gd name="T74" fmla="*/ 63769 w 248"/>
                <a:gd name="T75" fmla="*/ 33711 h 153"/>
                <a:gd name="T76" fmla="*/ 71271 w 248"/>
                <a:gd name="T77" fmla="*/ 63676 h 153"/>
                <a:gd name="T78" fmla="*/ 15004 w 248"/>
                <a:gd name="T79" fmla="*/ 86150 h 153"/>
                <a:gd name="T80" fmla="*/ 468889 w 248"/>
                <a:gd name="T81" fmla="*/ 59931 h 153"/>
                <a:gd name="T82" fmla="*/ 408871 w 248"/>
                <a:gd name="T83" fmla="*/ 44948 h 153"/>
                <a:gd name="T84" fmla="*/ 416373 w 248"/>
                <a:gd name="T85" fmla="*/ 14983 h 153"/>
                <a:gd name="T86" fmla="*/ 480142 w 248"/>
                <a:gd name="T87" fmla="*/ 29965 h 153"/>
                <a:gd name="T88" fmla="*/ 468889 w 248"/>
                <a:gd name="T89" fmla="*/ 59931 h 153"/>
                <a:gd name="T90" fmla="*/ 108782 w 248"/>
                <a:gd name="T91" fmla="*/ 52439 h 153"/>
                <a:gd name="T92" fmla="*/ 101280 w 248"/>
                <a:gd name="T93" fmla="*/ 22474 h 153"/>
                <a:gd name="T94" fmla="*/ 165049 w 248"/>
                <a:gd name="T95" fmla="*/ 7491 h 153"/>
                <a:gd name="T96" fmla="*/ 168800 w 248"/>
                <a:gd name="T97" fmla="*/ 41202 h 153"/>
                <a:gd name="T98" fmla="*/ 108782 w 248"/>
                <a:gd name="T99" fmla="*/ 52439 h 153"/>
                <a:gd name="T100" fmla="*/ 371360 w 248"/>
                <a:gd name="T101" fmla="*/ 37457 h 153"/>
                <a:gd name="T102" fmla="*/ 307591 w 248"/>
                <a:gd name="T103" fmla="*/ 33711 h 153"/>
                <a:gd name="T104" fmla="*/ 311342 w 248"/>
                <a:gd name="T105" fmla="*/ 0 h 153"/>
                <a:gd name="T106" fmla="*/ 375111 w 248"/>
                <a:gd name="T107" fmla="*/ 7491 h 153"/>
                <a:gd name="T108" fmla="*/ 371360 w 248"/>
                <a:gd name="T109" fmla="*/ 37457 h 153"/>
                <a:gd name="T110" fmla="*/ 206311 w 248"/>
                <a:gd name="T111" fmla="*/ 33711 h 153"/>
                <a:gd name="T112" fmla="*/ 202560 w 248"/>
                <a:gd name="T113" fmla="*/ 3746 h 153"/>
                <a:gd name="T114" fmla="*/ 270080 w 248"/>
                <a:gd name="T115" fmla="*/ 0 h 153"/>
                <a:gd name="T116" fmla="*/ 270080 w 248"/>
                <a:gd name="T117" fmla="*/ 29965 h 153"/>
                <a:gd name="T118" fmla="*/ 206311 w 248"/>
                <a:gd name="T119" fmla="*/ 33711 h 15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87" name="Freeform 69"/>
            <p:cNvSpPr>
              <a:spLocks noEditPoints="1"/>
            </p:cNvSpPr>
            <p:nvPr userDrawn="1"/>
          </p:nvSpPr>
          <p:spPr bwMode="black">
            <a:xfrm>
              <a:off x="101107" y="42656"/>
              <a:ext cx="10621" cy="12335"/>
            </a:xfrm>
            <a:custGeom>
              <a:avLst/>
              <a:gdLst>
                <a:gd name="T0" fmla="*/ 1024509 w 283"/>
                <a:gd name="T1" fmla="*/ 1229739 h 329"/>
                <a:gd name="T2" fmla="*/ 1058284 w 283"/>
                <a:gd name="T3" fmla="*/ 1166002 h 329"/>
                <a:gd name="T4" fmla="*/ 1062037 w 283"/>
                <a:gd name="T5" fmla="*/ 1128510 h 329"/>
                <a:gd name="T6" fmla="*/ 1039520 w 283"/>
                <a:gd name="T7" fmla="*/ 1064774 h 329"/>
                <a:gd name="T8" fmla="*/ 1062037 w 283"/>
                <a:gd name="T9" fmla="*/ 1064774 h 329"/>
                <a:gd name="T10" fmla="*/ 1035768 w 283"/>
                <a:gd name="T11" fmla="*/ 1023533 h 329"/>
                <a:gd name="T12" fmla="*/ 1058284 w 283"/>
                <a:gd name="T13" fmla="*/ 959796 h 329"/>
                <a:gd name="T14" fmla="*/ 1035768 w 283"/>
                <a:gd name="T15" fmla="*/ 1023533 h 329"/>
                <a:gd name="T16" fmla="*/ 1017004 w 283"/>
                <a:gd name="T17" fmla="*/ 862317 h 329"/>
                <a:gd name="T18" fmla="*/ 1054531 w 283"/>
                <a:gd name="T19" fmla="*/ 922304 h 329"/>
                <a:gd name="T20" fmla="*/ 1009498 w 283"/>
                <a:gd name="T21" fmla="*/ 824825 h 329"/>
                <a:gd name="T22" fmla="*/ 1017004 w 283"/>
                <a:gd name="T23" fmla="*/ 753590 h 329"/>
                <a:gd name="T24" fmla="*/ 1009498 w 283"/>
                <a:gd name="T25" fmla="*/ 824825 h 329"/>
                <a:gd name="T26" fmla="*/ 956959 w 283"/>
                <a:gd name="T27" fmla="*/ 667358 h 329"/>
                <a:gd name="T28" fmla="*/ 1005745 w 283"/>
                <a:gd name="T29" fmla="*/ 716098 h 329"/>
                <a:gd name="T30" fmla="*/ 941948 w 283"/>
                <a:gd name="T31" fmla="*/ 629866 h 329"/>
                <a:gd name="T32" fmla="*/ 938195 w 283"/>
                <a:gd name="T33" fmla="*/ 562381 h 329"/>
                <a:gd name="T34" fmla="*/ 941948 w 283"/>
                <a:gd name="T35" fmla="*/ 629866 h 329"/>
                <a:gd name="T36" fmla="*/ 863140 w 283"/>
                <a:gd name="T37" fmla="*/ 487396 h 329"/>
                <a:gd name="T38" fmla="*/ 919431 w 283"/>
                <a:gd name="T39" fmla="*/ 528638 h 329"/>
                <a:gd name="T40" fmla="*/ 840623 w 283"/>
                <a:gd name="T41" fmla="*/ 457403 h 329"/>
                <a:gd name="T42" fmla="*/ 821859 w 283"/>
                <a:gd name="T43" fmla="*/ 389917 h 329"/>
                <a:gd name="T44" fmla="*/ 840623 w 283"/>
                <a:gd name="T45" fmla="*/ 457403 h 329"/>
                <a:gd name="T46" fmla="*/ 731792 w 283"/>
                <a:gd name="T47" fmla="*/ 329930 h 329"/>
                <a:gd name="T48" fmla="*/ 795590 w 283"/>
                <a:gd name="T49" fmla="*/ 359924 h 329"/>
                <a:gd name="T50" fmla="*/ 705523 w 283"/>
                <a:gd name="T51" fmla="*/ 303685 h 329"/>
                <a:gd name="T52" fmla="*/ 675501 w 283"/>
                <a:gd name="T53" fmla="*/ 243698 h 329"/>
                <a:gd name="T54" fmla="*/ 705523 w 283"/>
                <a:gd name="T55" fmla="*/ 303685 h 329"/>
                <a:gd name="T56" fmla="*/ 574175 w 283"/>
                <a:gd name="T57" fmla="*/ 202457 h 329"/>
                <a:gd name="T58" fmla="*/ 641726 w 283"/>
                <a:gd name="T59" fmla="*/ 217454 h 329"/>
                <a:gd name="T60" fmla="*/ 544153 w 283"/>
                <a:gd name="T61" fmla="*/ 179962 h 329"/>
                <a:gd name="T62" fmla="*/ 499120 w 283"/>
                <a:gd name="T63" fmla="*/ 127473 h 329"/>
                <a:gd name="T64" fmla="*/ 544153 w 283"/>
                <a:gd name="T65" fmla="*/ 179962 h 329"/>
                <a:gd name="T66" fmla="*/ 397795 w 283"/>
                <a:gd name="T67" fmla="*/ 104978 h 329"/>
                <a:gd name="T68" fmla="*/ 465345 w 283"/>
                <a:gd name="T69" fmla="*/ 108727 h 329"/>
                <a:gd name="T70" fmla="*/ 360267 w 283"/>
                <a:gd name="T71" fmla="*/ 89981 h 329"/>
                <a:gd name="T72" fmla="*/ 307728 w 283"/>
                <a:gd name="T73" fmla="*/ 44990 h 329"/>
                <a:gd name="T74" fmla="*/ 360267 w 283"/>
                <a:gd name="T75" fmla="*/ 89981 h 329"/>
                <a:gd name="T76" fmla="*/ 202650 w 283"/>
                <a:gd name="T77" fmla="*/ 44990 h 329"/>
                <a:gd name="T78" fmla="*/ 270200 w 283"/>
                <a:gd name="T79" fmla="*/ 33743 h 329"/>
                <a:gd name="T80" fmla="*/ 165122 w 283"/>
                <a:gd name="T81" fmla="*/ 41241 h 329"/>
                <a:gd name="T82" fmla="*/ 101325 w 283"/>
                <a:gd name="T83" fmla="*/ 3749 h 329"/>
                <a:gd name="T84" fmla="*/ 165122 w 283"/>
                <a:gd name="T85" fmla="*/ 41241 h 329"/>
                <a:gd name="T86" fmla="*/ 0 w 283"/>
                <a:gd name="T87" fmla="*/ 26244 h 329"/>
                <a:gd name="T88" fmla="*/ 63797 w 283"/>
                <a:gd name="T89" fmla="*/ 3749 h 32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188" name="Freeform 70"/>
            <p:cNvSpPr>
              <a:spLocks noEditPoints="1"/>
            </p:cNvSpPr>
            <p:nvPr userDrawn="1"/>
          </p:nvSpPr>
          <p:spPr bwMode="black">
            <a:xfrm>
              <a:off x="93535" y="40655"/>
              <a:ext cx="20257" cy="18447"/>
            </a:xfrm>
            <a:custGeom>
              <a:avLst/>
              <a:gdLst>
                <a:gd name="T0" fmla="*/ 1883104 w 540"/>
                <a:gd name="T1" fmla="*/ 1773438 h 492"/>
                <a:gd name="T2" fmla="*/ 1928119 w 540"/>
                <a:gd name="T3" fmla="*/ 1750942 h 492"/>
                <a:gd name="T4" fmla="*/ 1950626 w 540"/>
                <a:gd name="T5" fmla="*/ 1690952 h 492"/>
                <a:gd name="T6" fmla="*/ 1931870 w 540"/>
                <a:gd name="T7" fmla="*/ 1642211 h 492"/>
                <a:gd name="T8" fmla="*/ 1965631 w 540"/>
                <a:gd name="T9" fmla="*/ 1653459 h 492"/>
                <a:gd name="T10" fmla="*/ 1973133 w 540"/>
                <a:gd name="T11" fmla="*/ 1484738 h 492"/>
                <a:gd name="T12" fmla="*/ 2010645 w 540"/>
                <a:gd name="T13" fmla="*/ 1450994 h 492"/>
                <a:gd name="T14" fmla="*/ 2018148 w 540"/>
                <a:gd name="T15" fmla="*/ 1387256 h 492"/>
                <a:gd name="T16" fmla="*/ 1991889 w 540"/>
                <a:gd name="T17" fmla="*/ 1346013 h 492"/>
                <a:gd name="T18" fmla="*/ 2021899 w 540"/>
                <a:gd name="T19" fmla="*/ 1346013 h 492"/>
                <a:gd name="T20" fmla="*/ 2021899 w 540"/>
                <a:gd name="T21" fmla="*/ 1177293 h 492"/>
                <a:gd name="T22" fmla="*/ 1988138 w 540"/>
                <a:gd name="T23" fmla="*/ 1139799 h 492"/>
                <a:gd name="T24" fmla="*/ 2018148 w 540"/>
                <a:gd name="T25" fmla="*/ 1136050 h 492"/>
                <a:gd name="T26" fmla="*/ 1958128 w 540"/>
                <a:gd name="T27" fmla="*/ 978578 h 492"/>
                <a:gd name="T28" fmla="*/ 1973133 w 540"/>
                <a:gd name="T29" fmla="*/ 1038567 h 492"/>
                <a:gd name="T30" fmla="*/ 1961880 w 540"/>
                <a:gd name="T31" fmla="*/ 869847 h 492"/>
                <a:gd name="T32" fmla="*/ 1920616 w 540"/>
                <a:gd name="T33" fmla="*/ 843601 h 492"/>
                <a:gd name="T34" fmla="*/ 1950626 w 540"/>
                <a:gd name="T35" fmla="*/ 832353 h 492"/>
                <a:gd name="T36" fmla="*/ 1853095 w 540"/>
                <a:gd name="T37" fmla="*/ 693628 h 492"/>
                <a:gd name="T38" fmla="*/ 1883104 w 540"/>
                <a:gd name="T39" fmla="*/ 749868 h 492"/>
                <a:gd name="T40" fmla="*/ 1830587 w 540"/>
                <a:gd name="T41" fmla="*/ 588646 h 492"/>
                <a:gd name="T42" fmla="*/ 1781822 w 540"/>
                <a:gd name="T43" fmla="*/ 573649 h 492"/>
                <a:gd name="T44" fmla="*/ 1808080 w 540"/>
                <a:gd name="T45" fmla="*/ 554902 h 492"/>
                <a:gd name="T46" fmla="*/ 1680539 w 540"/>
                <a:gd name="T47" fmla="*/ 442422 h 492"/>
                <a:gd name="T48" fmla="*/ 1721803 w 540"/>
                <a:gd name="T49" fmla="*/ 491163 h 492"/>
                <a:gd name="T50" fmla="*/ 1631774 w 540"/>
                <a:gd name="T51" fmla="*/ 344939 h 492"/>
                <a:gd name="T52" fmla="*/ 1579257 w 540"/>
                <a:gd name="T53" fmla="*/ 344939 h 492"/>
                <a:gd name="T54" fmla="*/ 1601764 w 540"/>
                <a:gd name="T55" fmla="*/ 318694 h 492"/>
                <a:gd name="T56" fmla="*/ 1451716 w 540"/>
                <a:gd name="T57" fmla="*/ 243707 h 492"/>
                <a:gd name="T58" fmla="*/ 1500481 w 540"/>
                <a:gd name="T59" fmla="*/ 277451 h 492"/>
                <a:gd name="T60" fmla="*/ 52517 w 540"/>
                <a:gd name="T61" fmla="*/ 213712 h 492"/>
                <a:gd name="T62" fmla="*/ 1417955 w 540"/>
                <a:gd name="T63" fmla="*/ 221211 h 492"/>
                <a:gd name="T64" fmla="*/ 1436711 w 540"/>
                <a:gd name="T65" fmla="*/ 194966 h 492"/>
                <a:gd name="T66" fmla="*/ 86278 w 540"/>
                <a:gd name="T67" fmla="*/ 191216 h 492"/>
                <a:gd name="T68" fmla="*/ 101283 w 540"/>
                <a:gd name="T69" fmla="*/ 221211 h 492"/>
                <a:gd name="T70" fmla="*/ 1286663 w 540"/>
                <a:gd name="T71" fmla="*/ 112480 h 492"/>
                <a:gd name="T72" fmla="*/ 191311 w 540"/>
                <a:gd name="T73" fmla="*/ 168720 h 492"/>
                <a:gd name="T74" fmla="*/ 247579 w 540"/>
                <a:gd name="T75" fmla="*/ 142475 h 492"/>
                <a:gd name="T76" fmla="*/ 1177878 w 540"/>
                <a:gd name="T77" fmla="*/ 104982 h 492"/>
                <a:gd name="T78" fmla="*/ 1237897 w 540"/>
                <a:gd name="T79" fmla="*/ 127478 h 492"/>
                <a:gd name="T80" fmla="*/ 330106 w 540"/>
                <a:gd name="T81" fmla="*/ 71237 h 492"/>
                <a:gd name="T82" fmla="*/ 1140366 w 540"/>
                <a:gd name="T83" fmla="*/ 89984 h 492"/>
                <a:gd name="T84" fmla="*/ 1151620 w 540"/>
                <a:gd name="T85" fmla="*/ 59989 h 492"/>
                <a:gd name="T86" fmla="*/ 367618 w 540"/>
                <a:gd name="T87" fmla="*/ 59989 h 492"/>
                <a:gd name="T88" fmla="*/ 378872 w 540"/>
                <a:gd name="T89" fmla="*/ 89984 h 492"/>
                <a:gd name="T90" fmla="*/ 986567 w 540"/>
                <a:gd name="T91" fmla="*/ 18747 h 492"/>
                <a:gd name="T92" fmla="*/ 476403 w 540"/>
                <a:gd name="T93" fmla="*/ 63739 h 492"/>
                <a:gd name="T94" fmla="*/ 540173 w 540"/>
                <a:gd name="T95" fmla="*/ 48741 h 492"/>
                <a:gd name="T96" fmla="*/ 881533 w 540"/>
                <a:gd name="T97" fmla="*/ 37493 h 492"/>
                <a:gd name="T98" fmla="*/ 945303 w 540"/>
                <a:gd name="T99" fmla="*/ 44992 h 492"/>
                <a:gd name="T100" fmla="*/ 637705 w 540"/>
                <a:gd name="T101" fmla="*/ 3749 h 492"/>
                <a:gd name="T102" fmla="*/ 844021 w 540"/>
                <a:gd name="T103" fmla="*/ 33744 h 492"/>
                <a:gd name="T104" fmla="*/ 844021 w 540"/>
                <a:gd name="T105" fmla="*/ 0 h 492"/>
                <a:gd name="T106" fmla="*/ 675217 w 540"/>
                <a:gd name="T107" fmla="*/ 0 h 492"/>
                <a:gd name="T108" fmla="*/ 678968 w 540"/>
                <a:gd name="T109" fmla="*/ 33744 h 4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pic>
        <p:nvPicPr>
          <p:cNvPr id="19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black">
          <a:xfrm>
            <a:off x="12187238" y="730250"/>
            <a:ext cx="1219200" cy="611188"/>
          </a:xfrm>
          <a:prstGeom prst="rect">
            <a:avLst/>
          </a:prstGeom>
          <a:noFill/>
          <a:ln>
            <a:noFill/>
          </a:ln>
          <a:effectLst/>
          <a:extLst>
            <a:ext uri="{909E8E84-426E-40DD-AFC4-6F175D3DCCD1}">
              <a14:hiddenFill xmlns:a14="http://schemas.microsoft.com/office/drawing/2010/main">
                <a:solidFill>
                  <a:srgbClr val="70CFEE"/>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ACBD"/>
                  </a:outerShdw>
                </a:effectLst>
              </a14:hiddenEffects>
            </a:ext>
          </a:extLst>
        </p:spPr>
      </p:pic>
      <p:sp>
        <p:nvSpPr>
          <p:cNvPr id="199" name="Freeform 44"/>
          <p:cNvSpPr>
            <a:spLocks noEditPoints="1"/>
          </p:cNvSpPr>
          <p:nvPr userDrawn="1"/>
        </p:nvSpPr>
        <p:spPr bwMode="black">
          <a:xfrm>
            <a:off x="8788400" y="-303213"/>
            <a:ext cx="211138" cy="47625"/>
          </a:xfrm>
          <a:custGeom>
            <a:avLst/>
            <a:gdLst>
              <a:gd name="T0" fmla="*/ 191944 w 121"/>
              <a:gd name="T1" fmla="*/ 47625 h 27"/>
              <a:gd name="T2" fmla="*/ 19194 w 121"/>
              <a:gd name="T3" fmla="*/ 47625 h 27"/>
              <a:gd name="T4" fmla="*/ 0 w 121"/>
              <a:gd name="T5" fmla="*/ 28222 h 27"/>
              <a:gd name="T6" fmla="*/ 0 w 121"/>
              <a:gd name="T7" fmla="*/ 19403 h 27"/>
              <a:gd name="T8" fmla="*/ 19194 w 121"/>
              <a:gd name="T9" fmla="*/ 0 h 27"/>
              <a:gd name="T10" fmla="*/ 191944 w 121"/>
              <a:gd name="T11" fmla="*/ 0 h 27"/>
              <a:gd name="T12" fmla="*/ 211138 w 121"/>
              <a:gd name="T13" fmla="*/ 19403 h 27"/>
              <a:gd name="T14" fmla="*/ 211138 w 121"/>
              <a:gd name="T15" fmla="*/ 28222 h 27"/>
              <a:gd name="T16" fmla="*/ 191944 w 121"/>
              <a:gd name="T17" fmla="*/ 47625 h 27"/>
              <a:gd name="T18" fmla="*/ 19194 w 121"/>
              <a:gd name="T19" fmla="*/ 12347 h 27"/>
              <a:gd name="T20" fmla="*/ 13960 w 121"/>
              <a:gd name="T21" fmla="*/ 19403 h 27"/>
              <a:gd name="T22" fmla="*/ 13960 w 121"/>
              <a:gd name="T23" fmla="*/ 28222 h 27"/>
              <a:gd name="T24" fmla="*/ 19194 w 121"/>
              <a:gd name="T25" fmla="*/ 33514 h 27"/>
              <a:gd name="T26" fmla="*/ 191944 w 121"/>
              <a:gd name="T27" fmla="*/ 33514 h 27"/>
              <a:gd name="T28" fmla="*/ 198923 w 121"/>
              <a:gd name="T29" fmla="*/ 28222 h 27"/>
              <a:gd name="T30" fmla="*/ 198923 w 121"/>
              <a:gd name="T31" fmla="*/ 19403 h 27"/>
              <a:gd name="T32" fmla="*/ 191944 w 121"/>
              <a:gd name="T33" fmla="*/ 12347 h 27"/>
              <a:gd name="T34" fmla="*/ 19194 w 121"/>
              <a:gd name="T35" fmla="*/ 123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00" name="Freeform 45"/>
          <p:cNvSpPr>
            <a:spLocks noEditPoints="1"/>
          </p:cNvSpPr>
          <p:nvPr userDrawn="1"/>
        </p:nvSpPr>
        <p:spPr bwMode="black">
          <a:xfrm>
            <a:off x="8788400" y="-228600"/>
            <a:ext cx="211138" cy="47625"/>
          </a:xfrm>
          <a:custGeom>
            <a:avLst/>
            <a:gdLst>
              <a:gd name="T0" fmla="*/ 191944 w 121"/>
              <a:gd name="T1" fmla="*/ 47625 h 27"/>
              <a:gd name="T2" fmla="*/ 19194 w 121"/>
              <a:gd name="T3" fmla="*/ 47625 h 27"/>
              <a:gd name="T4" fmla="*/ 0 w 121"/>
              <a:gd name="T5" fmla="*/ 28222 h 27"/>
              <a:gd name="T6" fmla="*/ 0 w 121"/>
              <a:gd name="T7" fmla="*/ 19403 h 27"/>
              <a:gd name="T8" fmla="*/ 19194 w 121"/>
              <a:gd name="T9" fmla="*/ 0 h 27"/>
              <a:gd name="T10" fmla="*/ 191944 w 121"/>
              <a:gd name="T11" fmla="*/ 0 h 27"/>
              <a:gd name="T12" fmla="*/ 211138 w 121"/>
              <a:gd name="T13" fmla="*/ 19403 h 27"/>
              <a:gd name="T14" fmla="*/ 211138 w 121"/>
              <a:gd name="T15" fmla="*/ 28222 h 27"/>
              <a:gd name="T16" fmla="*/ 191944 w 121"/>
              <a:gd name="T17" fmla="*/ 47625 h 27"/>
              <a:gd name="T18" fmla="*/ 19194 w 121"/>
              <a:gd name="T19" fmla="*/ 12347 h 27"/>
              <a:gd name="T20" fmla="*/ 13960 w 121"/>
              <a:gd name="T21" fmla="*/ 19403 h 27"/>
              <a:gd name="T22" fmla="*/ 13960 w 121"/>
              <a:gd name="T23" fmla="*/ 28222 h 27"/>
              <a:gd name="T24" fmla="*/ 19194 w 121"/>
              <a:gd name="T25" fmla="*/ 33514 h 27"/>
              <a:gd name="T26" fmla="*/ 191944 w 121"/>
              <a:gd name="T27" fmla="*/ 33514 h 27"/>
              <a:gd name="T28" fmla="*/ 198923 w 121"/>
              <a:gd name="T29" fmla="*/ 28222 h 27"/>
              <a:gd name="T30" fmla="*/ 198923 w 121"/>
              <a:gd name="T31" fmla="*/ 19403 h 27"/>
              <a:gd name="T32" fmla="*/ 191944 w 121"/>
              <a:gd name="T33" fmla="*/ 12347 h 27"/>
              <a:gd name="T34" fmla="*/ 19194 w 121"/>
              <a:gd name="T35" fmla="*/ 12347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01" name="Freeform 46"/>
          <p:cNvSpPr>
            <a:spLocks noEditPoints="1"/>
          </p:cNvSpPr>
          <p:nvPr userDrawn="1"/>
        </p:nvSpPr>
        <p:spPr bwMode="black">
          <a:xfrm>
            <a:off x="8826500" y="-152400"/>
            <a:ext cx="136525" cy="53975"/>
          </a:xfrm>
          <a:custGeom>
            <a:avLst/>
            <a:gdLst>
              <a:gd name="T0" fmla="*/ 68263 w 78"/>
              <a:gd name="T1" fmla="*/ 53975 h 31"/>
              <a:gd name="T2" fmla="*/ 0 w 78"/>
              <a:gd name="T3" fmla="*/ 6965 h 31"/>
              <a:gd name="T4" fmla="*/ 0 w 78"/>
              <a:gd name="T5" fmla="*/ 0 h 31"/>
              <a:gd name="T6" fmla="*/ 136525 w 78"/>
              <a:gd name="T7" fmla="*/ 0 h 31"/>
              <a:gd name="T8" fmla="*/ 136525 w 78"/>
              <a:gd name="T9" fmla="*/ 6965 h 31"/>
              <a:gd name="T10" fmla="*/ 68263 w 78"/>
              <a:gd name="T11" fmla="*/ 53975 h 31"/>
              <a:gd name="T12" fmla="*/ 14003 w 78"/>
              <a:gd name="T13" fmla="*/ 12188 h 31"/>
              <a:gd name="T14" fmla="*/ 68263 w 78"/>
              <a:gd name="T15" fmla="*/ 40046 h 31"/>
              <a:gd name="T16" fmla="*/ 122522 w 78"/>
              <a:gd name="T17" fmla="*/ 12188 h 31"/>
              <a:gd name="T18" fmla="*/ 14003 w 78"/>
              <a:gd name="T19" fmla="*/ 12188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02" name="Freeform 47"/>
          <p:cNvSpPr>
            <a:spLocks noEditPoints="1"/>
          </p:cNvSpPr>
          <p:nvPr userDrawn="1"/>
        </p:nvSpPr>
        <p:spPr bwMode="black">
          <a:xfrm>
            <a:off x="8669338" y="-849313"/>
            <a:ext cx="449262" cy="517525"/>
          </a:xfrm>
          <a:custGeom>
            <a:avLst/>
            <a:gdLst>
              <a:gd name="T0" fmla="*/ 337384 w 257"/>
              <a:gd name="T1" fmla="*/ 517525 h 296"/>
              <a:gd name="T2" fmla="*/ 104886 w 257"/>
              <a:gd name="T3" fmla="*/ 517525 h 296"/>
              <a:gd name="T4" fmla="*/ 20977 w 257"/>
              <a:gd name="T5" fmla="*/ 323453 h 296"/>
              <a:gd name="T6" fmla="*/ 0 w 257"/>
              <a:gd name="T7" fmla="*/ 225543 h 296"/>
              <a:gd name="T8" fmla="*/ 225506 w 257"/>
              <a:gd name="T9" fmla="*/ 0 h 296"/>
              <a:gd name="T10" fmla="*/ 449263 w 257"/>
              <a:gd name="T11" fmla="*/ 225543 h 296"/>
              <a:gd name="T12" fmla="*/ 423041 w 257"/>
              <a:gd name="T13" fmla="*/ 332195 h 296"/>
              <a:gd name="T14" fmla="*/ 337384 w 257"/>
              <a:gd name="T15" fmla="*/ 517525 h 296"/>
              <a:gd name="T16" fmla="*/ 115375 w 257"/>
              <a:gd name="T17" fmla="*/ 503538 h 296"/>
              <a:gd name="T18" fmla="*/ 328644 w 257"/>
              <a:gd name="T19" fmla="*/ 503538 h 296"/>
              <a:gd name="T20" fmla="*/ 409057 w 257"/>
              <a:gd name="T21" fmla="*/ 325202 h 296"/>
              <a:gd name="T22" fmla="*/ 435278 w 257"/>
              <a:gd name="T23" fmla="*/ 225543 h 296"/>
              <a:gd name="T24" fmla="*/ 225506 w 257"/>
              <a:gd name="T25" fmla="*/ 13987 h 296"/>
              <a:gd name="T26" fmla="*/ 15733 w 257"/>
              <a:gd name="T27" fmla="*/ 225543 h 296"/>
              <a:gd name="T28" fmla="*/ 34962 w 257"/>
              <a:gd name="T29" fmla="*/ 316460 h 296"/>
              <a:gd name="T30" fmla="*/ 115375 w 257"/>
              <a:gd name="T31" fmla="*/ 503538 h 2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03" name="Freeform 48"/>
          <p:cNvSpPr>
            <a:spLocks/>
          </p:cNvSpPr>
          <p:nvPr userDrawn="1"/>
        </p:nvSpPr>
        <p:spPr bwMode="black">
          <a:xfrm>
            <a:off x="8734425" y="-609600"/>
            <a:ext cx="319088" cy="104775"/>
          </a:xfrm>
          <a:custGeom>
            <a:avLst/>
            <a:gdLst>
              <a:gd name="T0" fmla="*/ 261938 w 201"/>
              <a:gd name="T1" fmla="*/ 104775 h 66"/>
              <a:gd name="T2" fmla="*/ 227013 w 201"/>
              <a:gd name="T3" fmla="*/ 34925 h 66"/>
              <a:gd name="T4" fmla="*/ 190500 w 201"/>
              <a:gd name="T5" fmla="*/ 104775 h 66"/>
              <a:gd name="T6" fmla="*/ 155575 w 201"/>
              <a:gd name="T7" fmla="*/ 34925 h 66"/>
              <a:gd name="T8" fmla="*/ 120650 w 201"/>
              <a:gd name="T9" fmla="*/ 104775 h 66"/>
              <a:gd name="T10" fmla="*/ 82550 w 201"/>
              <a:gd name="T11" fmla="*/ 34925 h 66"/>
              <a:gd name="T12" fmla="*/ 47625 w 201"/>
              <a:gd name="T13" fmla="*/ 104775 h 66"/>
              <a:gd name="T14" fmla="*/ 25400 w 201"/>
              <a:gd name="T15" fmla="*/ 58738 h 66"/>
              <a:gd name="T16" fmla="*/ 0 w 201"/>
              <a:gd name="T17" fmla="*/ 58738 h 66"/>
              <a:gd name="T18" fmla="*/ 0 w 201"/>
              <a:gd name="T19" fmla="*/ 44450 h 66"/>
              <a:gd name="T20" fmla="*/ 34925 w 201"/>
              <a:gd name="T21" fmla="*/ 44450 h 66"/>
              <a:gd name="T22" fmla="*/ 47625 w 201"/>
              <a:gd name="T23" fmla="*/ 69850 h 66"/>
              <a:gd name="T24" fmla="*/ 82550 w 201"/>
              <a:gd name="T25" fmla="*/ 0 h 66"/>
              <a:gd name="T26" fmla="*/ 120650 w 201"/>
              <a:gd name="T27" fmla="*/ 71438 h 66"/>
              <a:gd name="T28" fmla="*/ 155575 w 201"/>
              <a:gd name="T29" fmla="*/ 0 h 66"/>
              <a:gd name="T30" fmla="*/ 190500 w 201"/>
              <a:gd name="T31" fmla="*/ 69850 h 66"/>
              <a:gd name="T32" fmla="*/ 227013 w 201"/>
              <a:gd name="T33" fmla="*/ 0 h 66"/>
              <a:gd name="T34" fmla="*/ 261938 w 201"/>
              <a:gd name="T35" fmla="*/ 69850 h 66"/>
              <a:gd name="T36" fmla="*/ 276225 w 201"/>
              <a:gd name="T37" fmla="*/ 44450 h 66"/>
              <a:gd name="T38" fmla="*/ 319088 w 201"/>
              <a:gd name="T39" fmla="*/ 44450 h 66"/>
              <a:gd name="T40" fmla="*/ 319088 w 201"/>
              <a:gd name="T41" fmla="*/ 58738 h 66"/>
              <a:gd name="T42" fmla="*/ 284163 w 201"/>
              <a:gd name="T43" fmla="*/ 58738 h 66"/>
              <a:gd name="T44" fmla="*/ 261938 w 201"/>
              <a:gd name="T45" fmla="*/ 104775 h 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nvGrpSpPr>
          <p:cNvPr id="204" name="Group 49"/>
          <p:cNvGrpSpPr>
            <a:grpSpLocks/>
          </p:cNvGrpSpPr>
          <p:nvPr userDrawn="1"/>
        </p:nvGrpSpPr>
        <p:grpSpPr bwMode="black">
          <a:xfrm>
            <a:off x="8535988" y="-1136650"/>
            <a:ext cx="714375" cy="209550"/>
            <a:chOff x="104171" y="40227"/>
            <a:chExt cx="7143" cy="2095"/>
          </a:xfrm>
        </p:grpSpPr>
        <p:sp>
          <p:nvSpPr>
            <p:cNvPr id="205" name="Freeform 61"/>
            <p:cNvSpPr>
              <a:spLocks noEditPoints="1"/>
            </p:cNvSpPr>
            <p:nvPr userDrawn="1"/>
          </p:nvSpPr>
          <p:spPr bwMode="black">
            <a:xfrm>
              <a:off x="104171" y="40227"/>
              <a:ext cx="3699" cy="2095"/>
            </a:xfrm>
            <a:custGeom>
              <a:avLst/>
              <a:gdLst>
                <a:gd name="T0" fmla="*/ 105181 w 211"/>
                <a:gd name="T1" fmla="*/ 209550 h 120"/>
                <a:gd name="T2" fmla="*/ 0 w 211"/>
                <a:gd name="T3" fmla="*/ 104775 h 120"/>
                <a:gd name="T4" fmla="*/ 105181 w 211"/>
                <a:gd name="T5" fmla="*/ 0 h 120"/>
                <a:gd name="T6" fmla="*/ 140242 w 211"/>
                <a:gd name="T7" fmla="*/ 6985 h 120"/>
                <a:gd name="T8" fmla="*/ 140242 w 211"/>
                <a:gd name="T9" fmla="*/ 6985 h 120"/>
                <a:gd name="T10" fmla="*/ 145501 w 211"/>
                <a:gd name="T11" fmla="*/ 8731 h 120"/>
                <a:gd name="T12" fmla="*/ 145501 w 211"/>
                <a:gd name="T13" fmla="*/ 8731 h 120"/>
                <a:gd name="T14" fmla="*/ 369888 w 211"/>
                <a:gd name="T15" fmla="*/ 104775 h 120"/>
                <a:gd name="T16" fmla="*/ 149007 w 211"/>
                <a:gd name="T17" fmla="*/ 199073 h 120"/>
                <a:gd name="T18" fmla="*/ 149007 w 211"/>
                <a:gd name="T19" fmla="*/ 199073 h 120"/>
                <a:gd name="T20" fmla="*/ 105181 w 211"/>
                <a:gd name="T21" fmla="*/ 209550 h 120"/>
                <a:gd name="T22" fmla="*/ 105181 w 211"/>
                <a:gd name="T23" fmla="*/ 15716 h 120"/>
                <a:gd name="T24" fmla="*/ 15777 w 211"/>
                <a:gd name="T25" fmla="*/ 104775 h 120"/>
                <a:gd name="T26" fmla="*/ 105181 w 211"/>
                <a:gd name="T27" fmla="*/ 193834 h 120"/>
                <a:gd name="T28" fmla="*/ 134983 w 211"/>
                <a:gd name="T29" fmla="*/ 188595 h 120"/>
                <a:gd name="T30" fmla="*/ 134983 w 211"/>
                <a:gd name="T31" fmla="*/ 188595 h 120"/>
                <a:gd name="T32" fmla="*/ 331321 w 211"/>
                <a:gd name="T33" fmla="*/ 104775 h 120"/>
                <a:gd name="T34" fmla="*/ 138489 w 211"/>
                <a:gd name="T35" fmla="*/ 22701 h 120"/>
                <a:gd name="T36" fmla="*/ 105181 w 211"/>
                <a:gd name="T37" fmla="*/ 15716 h 1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06" name="Freeform 62"/>
            <p:cNvSpPr>
              <a:spLocks noEditPoints="1"/>
            </p:cNvSpPr>
            <p:nvPr userDrawn="1"/>
          </p:nvSpPr>
          <p:spPr bwMode="black">
            <a:xfrm>
              <a:off x="107632" y="40227"/>
              <a:ext cx="3683" cy="2095"/>
            </a:xfrm>
            <a:custGeom>
              <a:avLst/>
              <a:gdLst>
                <a:gd name="T0" fmla="*/ 264825 w 210"/>
                <a:gd name="T1" fmla="*/ 209550 h 120"/>
                <a:gd name="T2" fmla="*/ 227995 w 210"/>
                <a:gd name="T3" fmla="*/ 202565 h 120"/>
                <a:gd name="T4" fmla="*/ 227995 w 210"/>
                <a:gd name="T5" fmla="*/ 202565 h 120"/>
                <a:gd name="T6" fmla="*/ 0 w 210"/>
                <a:gd name="T7" fmla="*/ 104775 h 120"/>
                <a:gd name="T8" fmla="*/ 219226 w 210"/>
                <a:gd name="T9" fmla="*/ 10478 h 120"/>
                <a:gd name="T10" fmla="*/ 219226 w 210"/>
                <a:gd name="T11" fmla="*/ 10478 h 120"/>
                <a:gd name="T12" fmla="*/ 264825 w 210"/>
                <a:gd name="T13" fmla="*/ 0 h 120"/>
                <a:gd name="T14" fmla="*/ 368300 w 210"/>
                <a:gd name="T15" fmla="*/ 104775 h 120"/>
                <a:gd name="T16" fmla="*/ 264825 w 210"/>
                <a:gd name="T17" fmla="*/ 209550 h 120"/>
                <a:gd name="T18" fmla="*/ 229749 w 210"/>
                <a:gd name="T19" fmla="*/ 186849 h 120"/>
                <a:gd name="T20" fmla="*/ 264825 w 210"/>
                <a:gd name="T21" fmla="*/ 193834 h 120"/>
                <a:gd name="T22" fmla="*/ 354270 w 210"/>
                <a:gd name="T23" fmla="*/ 104775 h 120"/>
                <a:gd name="T24" fmla="*/ 264825 w 210"/>
                <a:gd name="T25" fmla="*/ 15716 h 120"/>
                <a:gd name="T26" fmla="*/ 235010 w 210"/>
                <a:gd name="T27" fmla="*/ 20955 h 120"/>
                <a:gd name="T28" fmla="*/ 36830 w 210"/>
                <a:gd name="T29" fmla="*/ 104775 h 120"/>
                <a:gd name="T30" fmla="*/ 229749 w 210"/>
                <a:gd name="T31" fmla="*/ 186849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sp>
        <p:nvSpPr>
          <p:cNvPr id="207" name="Rectangle 50"/>
          <p:cNvSpPr>
            <a:spLocks noChangeArrowheads="1"/>
          </p:cNvSpPr>
          <p:nvPr userDrawn="1"/>
        </p:nvSpPr>
        <p:spPr bwMode="black">
          <a:xfrm>
            <a:off x="8888413" y="-1031875"/>
            <a:ext cx="11112" cy="1889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fontAlgn="base">
              <a:spcBef>
                <a:spcPct val="0"/>
              </a:spcBef>
              <a:spcAft>
                <a:spcPct val="0"/>
              </a:spcAft>
              <a:defRPr>
                <a:solidFill>
                  <a:schemeClr val="tx1"/>
                </a:solidFill>
                <a:latin typeface="Times New Roman" pitchFamily="18" charset="0"/>
              </a:defRPr>
            </a:lvl1pPr>
            <a:lvl2pPr marL="742950" indent="-285750" fontAlgn="base">
              <a:spcBef>
                <a:spcPct val="0"/>
              </a:spcBef>
              <a:spcAft>
                <a:spcPct val="0"/>
              </a:spcAft>
              <a:defRPr>
                <a:solidFill>
                  <a:schemeClr val="tx1"/>
                </a:solidFill>
                <a:latin typeface="Times New Roman" pitchFamily="18" charset="0"/>
              </a:defRPr>
            </a:lvl2pPr>
            <a:lvl3pPr marL="1143000" indent="-228600" fontAlgn="base">
              <a:spcBef>
                <a:spcPct val="0"/>
              </a:spcBef>
              <a:spcAft>
                <a:spcPct val="0"/>
              </a:spcAft>
              <a:defRPr>
                <a:solidFill>
                  <a:schemeClr val="tx1"/>
                </a:solidFill>
                <a:latin typeface="Times New Roman" pitchFamily="18" charset="0"/>
              </a:defRPr>
            </a:lvl3pPr>
            <a:lvl4pPr marL="1600200" indent="-228600" fontAlgn="base">
              <a:spcBef>
                <a:spcPct val="0"/>
              </a:spcBef>
              <a:spcAft>
                <a:spcPct val="0"/>
              </a:spcAft>
              <a:defRPr>
                <a:solidFill>
                  <a:schemeClr val="tx1"/>
                </a:solidFill>
                <a:latin typeface="Times New Roman" pitchFamily="18" charset="0"/>
              </a:defRPr>
            </a:lvl4pPr>
            <a:lvl5pPr marL="2057400" indent="-228600" fontAlgn="base">
              <a:spcBef>
                <a:spcPct val="0"/>
              </a:spcBef>
              <a:spcAft>
                <a:spcPct val="0"/>
              </a:spcAft>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endParaRPr lang="en-US" altLang="en-US" dirty="0">
              <a:latin typeface="Qualcomm Office Regular" panose="020B0503030202060203" pitchFamily="34" charset="0"/>
            </a:endParaRPr>
          </a:p>
        </p:txBody>
      </p:sp>
      <p:sp>
        <p:nvSpPr>
          <p:cNvPr id="208" name="Freeform 51"/>
          <p:cNvSpPr>
            <a:spLocks noEditPoints="1"/>
          </p:cNvSpPr>
          <p:nvPr userDrawn="1"/>
        </p:nvSpPr>
        <p:spPr bwMode="black">
          <a:xfrm>
            <a:off x="8842375" y="-1127125"/>
            <a:ext cx="103188" cy="103187"/>
          </a:xfrm>
          <a:custGeom>
            <a:avLst/>
            <a:gdLst>
              <a:gd name="T0" fmla="*/ 50720 w 59"/>
              <a:gd name="T1" fmla="*/ 103188 h 59"/>
              <a:gd name="T2" fmla="*/ 0 w 59"/>
              <a:gd name="T3" fmla="*/ 52468 h 59"/>
              <a:gd name="T4" fmla="*/ 50720 w 59"/>
              <a:gd name="T5" fmla="*/ 0 h 59"/>
              <a:gd name="T6" fmla="*/ 103188 w 59"/>
              <a:gd name="T7" fmla="*/ 52468 h 59"/>
              <a:gd name="T8" fmla="*/ 50720 w 59"/>
              <a:gd name="T9" fmla="*/ 103188 h 59"/>
              <a:gd name="T10" fmla="*/ 50720 w 59"/>
              <a:gd name="T11" fmla="*/ 15741 h 59"/>
              <a:gd name="T12" fmla="*/ 15741 w 59"/>
              <a:gd name="T13" fmla="*/ 52468 h 59"/>
              <a:gd name="T14" fmla="*/ 50720 w 59"/>
              <a:gd name="T15" fmla="*/ 87447 h 59"/>
              <a:gd name="T16" fmla="*/ 87447 w 59"/>
              <a:gd name="T17" fmla="*/ 52468 h 59"/>
              <a:gd name="T18" fmla="*/ 50720 w 59"/>
              <a:gd name="T19" fmla="*/ 15741 h 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09" name="Freeform 52"/>
          <p:cNvSpPr>
            <a:spLocks noEditPoints="1"/>
          </p:cNvSpPr>
          <p:nvPr userDrawn="1"/>
        </p:nvSpPr>
        <p:spPr bwMode="black">
          <a:xfrm>
            <a:off x="8459788" y="-874713"/>
            <a:ext cx="76200" cy="95250"/>
          </a:xfrm>
          <a:custGeom>
            <a:avLst/>
            <a:gdLst>
              <a:gd name="T0" fmla="*/ 0 w 48"/>
              <a:gd name="T1" fmla="*/ 95250 h 60"/>
              <a:gd name="T2" fmla="*/ 1588 w 48"/>
              <a:gd name="T3" fmla="*/ 0 h 60"/>
              <a:gd name="T4" fmla="*/ 76200 w 48"/>
              <a:gd name="T5" fmla="*/ 49213 h 60"/>
              <a:gd name="T6" fmla="*/ 0 w 48"/>
              <a:gd name="T7" fmla="*/ 95250 h 60"/>
              <a:gd name="T8" fmla="*/ 15875 w 48"/>
              <a:gd name="T9" fmla="*/ 28575 h 60"/>
              <a:gd name="T10" fmla="*/ 15875 w 48"/>
              <a:gd name="T11" fmla="*/ 68263 h 60"/>
              <a:gd name="T12" fmla="*/ 46038 w 48"/>
              <a:gd name="T13" fmla="*/ 49213 h 60"/>
              <a:gd name="T14" fmla="*/ 15875 w 48"/>
              <a:gd name="T15" fmla="*/ 28575 h 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10" name="Freeform 53"/>
          <p:cNvSpPr>
            <a:spLocks noEditPoints="1"/>
          </p:cNvSpPr>
          <p:nvPr userDrawn="1"/>
        </p:nvSpPr>
        <p:spPr bwMode="black">
          <a:xfrm>
            <a:off x="8275638" y="-1031875"/>
            <a:ext cx="444500" cy="211137"/>
          </a:xfrm>
          <a:custGeom>
            <a:avLst/>
            <a:gdLst>
              <a:gd name="T0" fmla="*/ 164500 w 254"/>
              <a:gd name="T1" fmla="*/ 211138 h 120"/>
              <a:gd name="T2" fmla="*/ 124250 w 254"/>
              <a:gd name="T3" fmla="*/ 207619 h 120"/>
              <a:gd name="T4" fmla="*/ 126000 w 254"/>
              <a:gd name="T5" fmla="*/ 191784 h 120"/>
              <a:gd name="T6" fmla="*/ 166250 w 254"/>
              <a:gd name="T7" fmla="*/ 197062 h 120"/>
              <a:gd name="T8" fmla="*/ 164500 w 254"/>
              <a:gd name="T9" fmla="*/ 211138 h 120"/>
              <a:gd name="T10" fmla="*/ 99750 w 254"/>
              <a:gd name="T11" fmla="*/ 202341 h 120"/>
              <a:gd name="T12" fmla="*/ 59500 w 254"/>
              <a:gd name="T13" fmla="*/ 188265 h 120"/>
              <a:gd name="T14" fmla="*/ 66500 w 254"/>
              <a:gd name="T15" fmla="*/ 174189 h 120"/>
              <a:gd name="T16" fmla="*/ 103250 w 254"/>
              <a:gd name="T17" fmla="*/ 186505 h 120"/>
              <a:gd name="T18" fmla="*/ 99750 w 254"/>
              <a:gd name="T19" fmla="*/ 202341 h 120"/>
              <a:gd name="T20" fmla="*/ 38500 w 254"/>
              <a:gd name="T21" fmla="*/ 174189 h 120"/>
              <a:gd name="T22" fmla="*/ 8750 w 254"/>
              <a:gd name="T23" fmla="*/ 140759 h 120"/>
              <a:gd name="T24" fmla="*/ 22750 w 254"/>
              <a:gd name="T25" fmla="*/ 135480 h 120"/>
              <a:gd name="T26" fmla="*/ 47250 w 254"/>
              <a:gd name="T27" fmla="*/ 161872 h 120"/>
              <a:gd name="T28" fmla="*/ 38500 w 254"/>
              <a:gd name="T29" fmla="*/ 174189 h 120"/>
              <a:gd name="T30" fmla="*/ 1750 w 254"/>
              <a:gd name="T31" fmla="*/ 116126 h 120"/>
              <a:gd name="T32" fmla="*/ 0 w 254"/>
              <a:gd name="T33" fmla="*/ 103810 h 120"/>
              <a:gd name="T34" fmla="*/ 7000 w 254"/>
              <a:gd name="T35" fmla="*/ 72139 h 120"/>
              <a:gd name="T36" fmla="*/ 21000 w 254"/>
              <a:gd name="T37" fmla="*/ 77417 h 120"/>
              <a:gd name="T38" fmla="*/ 15750 w 254"/>
              <a:gd name="T39" fmla="*/ 103810 h 120"/>
              <a:gd name="T40" fmla="*/ 15750 w 254"/>
              <a:gd name="T41" fmla="*/ 114366 h 120"/>
              <a:gd name="T42" fmla="*/ 1750 w 254"/>
              <a:gd name="T43" fmla="*/ 116126 h 120"/>
              <a:gd name="T44" fmla="*/ 31500 w 254"/>
              <a:gd name="T45" fmla="*/ 59822 h 120"/>
              <a:gd name="T46" fmla="*/ 21000 w 254"/>
              <a:gd name="T47" fmla="*/ 49266 h 120"/>
              <a:gd name="T48" fmla="*/ 56000 w 254"/>
              <a:gd name="T49" fmla="*/ 24633 h 120"/>
              <a:gd name="T50" fmla="*/ 63000 w 254"/>
              <a:gd name="T51" fmla="*/ 36949 h 120"/>
              <a:gd name="T52" fmla="*/ 31500 w 254"/>
              <a:gd name="T53" fmla="*/ 59822 h 120"/>
              <a:gd name="T54" fmla="*/ 84000 w 254"/>
              <a:gd name="T55" fmla="*/ 29911 h 120"/>
              <a:gd name="T56" fmla="*/ 78750 w 254"/>
              <a:gd name="T57" fmla="*/ 14076 h 120"/>
              <a:gd name="T58" fmla="*/ 119000 w 254"/>
              <a:gd name="T59" fmla="*/ 5278 h 120"/>
              <a:gd name="T60" fmla="*/ 122500 w 254"/>
              <a:gd name="T61" fmla="*/ 19354 h 120"/>
              <a:gd name="T62" fmla="*/ 84000 w 254"/>
              <a:gd name="T63" fmla="*/ 29911 h 120"/>
              <a:gd name="T64" fmla="*/ 145250 w 254"/>
              <a:gd name="T65" fmla="*/ 17595 h 120"/>
              <a:gd name="T66" fmla="*/ 143500 w 254"/>
              <a:gd name="T67" fmla="*/ 1759 h 120"/>
              <a:gd name="T68" fmla="*/ 171500 w 254"/>
              <a:gd name="T69" fmla="*/ 0 h 120"/>
              <a:gd name="T70" fmla="*/ 185500 w 254"/>
              <a:gd name="T71" fmla="*/ 0 h 120"/>
              <a:gd name="T72" fmla="*/ 185500 w 254"/>
              <a:gd name="T73" fmla="*/ 15835 h 120"/>
              <a:gd name="T74" fmla="*/ 171500 w 254"/>
              <a:gd name="T75" fmla="*/ 15835 h 120"/>
              <a:gd name="T76" fmla="*/ 145250 w 254"/>
              <a:gd name="T77" fmla="*/ 17595 h 120"/>
              <a:gd name="T78" fmla="*/ 444500 w 254"/>
              <a:gd name="T79" fmla="*/ 15835 h 120"/>
              <a:gd name="T80" fmla="*/ 404250 w 254"/>
              <a:gd name="T81" fmla="*/ 15835 h 120"/>
              <a:gd name="T82" fmla="*/ 404250 w 254"/>
              <a:gd name="T83" fmla="*/ 0 h 120"/>
              <a:gd name="T84" fmla="*/ 444500 w 254"/>
              <a:gd name="T85" fmla="*/ 0 h 120"/>
              <a:gd name="T86" fmla="*/ 444500 w 254"/>
              <a:gd name="T87" fmla="*/ 15835 h 120"/>
              <a:gd name="T88" fmla="*/ 379750 w 254"/>
              <a:gd name="T89" fmla="*/ 15835 h 120"/>
              <a:gd name="T90" fmla="*/ 339500 w 254"/>
              <a:gd name="T91" fmla="*/ 15835 h 120"/>
              <a:gd name="T92" fmla="*/ 339500 w 254"/>
              <a:gd name="T93" fmla="*/ 0 h 120"/>
              <a:gd name="T94" fmla="*/ 379750 w 254"/>
              <a:gd name="T95" fmla="*/ 0 h 120"/>
              <a:gd name="T96" fmla="*/ 379750 w 254"/>
              <a:gd name="T97" fmla="*/ 15835 h 120"/>
              <a:gd name="T98" fmla="*/ 315000 w 254"/>
              <a:gd name="T99" fmla="*/ 15835 h 120"/>
              <a:gd name="T100" fmla="*/ 274750 w 254"/>
              <a:gd name="T101" fmla="*/ 15835 h 120"/>
              <a:gd name="T102" fmla="*/ 274750 w 254"/>
              <a:gd name="T103" fmla="*/ 0 h 120"/>
              <a:gd name="T104" fmla="*/ 315000 w 254"/>
              <a:gd name="T105" fmla="*/ 0 h 120"/>
              <a:gd name="T106" fmla="*/ 315000 w 254"/>
              <a:gd name="T107" fmla="*/ 15835 h 120"/>
              <a:gd name="T108" fmla="*/ 250250 w 254"/>
              <a:gd name="T109" fmla="*/ 15835 h 120"/>
              <a:gd name="T110" fmla="*/ 210000 w 254"/>
              <a:gd name="T111" fmla="*/ 15835 h 120"/>
              <a:gd name="T112" fmla="*/ 210000 w 254"/>
              <a:gd name="T113" fmla="*/ 0 h 120"/>
              <a:gd name="T114" fmla="*/ 250250 w 254"/>
              <a:gd name="T115" fmla="*/ 0 h 120"/>
              <a:gd name="T116" fmla="*/ 250250 w 254"/>
              <a:gd name="T117" fmla="*/ 15835 h 12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11" name="Freeform 54"/>
          <p:cNvSpPr>
            <a:spLocks noEditPoints="1"/>
          </p:cNvSpPr>
          <p:nvPr userDrawn="1"/>
        </p:nvSpPr>
        <p:spPr bwMode="black">
          <a:xfrm>
            <a:off x="9072563" y="-1038225"/>
            <a:ext cx="442912" cy="209550"/>
          </a:xfrm>
          <a:custGeom>
            <a:avLst/>
            <a:gdLst>
              <a:gd name="T0" fmla="*/ 273101 w 253"/>
              <a:gd name="T1" fmla="*/ 209550 h 120"/>
              <a:gd name="T2" fmla="*/ 271350 w 253"/>
              <a:gd name="T3" fmla="*/ 209550 h 120"/>
              <a:gd name="T4" fmla="*/ 259095 w 253"/>
              <a:gd name="T5" fmla="*/ 209550 h 120"/>
              <a:gd name="T6" fmla="*/ 259095 w 253"/>
              <a:gd name="T7" fmla="*/ 195580 h 120"/>
              <a:gd name="T8" fmla="*/ 271350 w 253"/>
              <a:gd name="T9" fmla="*/ 195580 h 120"/>
              <a:gd name="T10" fmla="*/ 297610 w 253"/>
              <a:gd name="T11" fmla="*/ 193834 h 120"/>
              <a:gd name="T12" fmla="*/ 299360 w 253"/>
              <a:gd name="T13" fmla="*/ 207804 h 120"/>
              <a:gd name="T14" fmla="*/ 273101 w 253"/>
              <a:gd name="T15" fmla="*/ 209550 h 120"/>
              <a:gd name="T16" fmla="*/ 234586 w 253"/>
              <a:gd name="T17" fmla="*/ 209550 h 120"/>
              <a:gd name="T18" fmla="*/ 194322 w 253"/>
              <a:gd name="T19" fmla="*/ 209550 h 120"/>
              <a:gd name="T20" fmla="*/ 194322 w 253"/>
              <a:gd name="T21" fmla="*/ 195580 h 120"/>
              <a:gd name="T22" fmla="*/ 234586 w 253"/>
              <a:gd name="T23" fmla="*/ 195580 h 120"/>
              <a:gd name="T24" fmla="*/ 234586 w 253"/>
              <a:gd name="T25" fmla="*/ 209550 h 120"/>
              <a:gd name="T26" fmla="*/ 169812 w 253"/>
              <a:gd name="T27" fmla="*/ 209550 h 120"/>
              <a:gd name="T28" fmla="*/ 129548 w 253"/>
              <a:gd name="T29" fmla="*/ 209550 h 120"/>
              <a:gd name="T30" fmla="*/ 129548 w 253"/>
              <a:gd name="T31" fmla="*/ 195580 h 120"/>
              <a:gd name="T32" fmla="*/ 169812 w 253"/>
              <a:gd name="T33" fmla="*/ 195580 h 120"/>
              <a:gd name="T34" fmla="*/ 169812 w 253"/>
              <a:gd name="T35" fmla="*/ 209550 h 120"/>
              <a:gd name="T36" fmla="*/ 105039 w 253"/>
              <a:gd name="T37" fmla="*/ 209550 h 120"/>
              <a:gd name="T38" fmla="*/ 64774 w 253"/>
              <a:gd name="T39" fmla="*/ 209550 h 120"/>
              <a:gd name="T40" fmla="*/ 64774 w 253"/>
              <a:gd name="T41" fmla="*/ 195580 h 120"/>
              <a:gd name="T42" fmla="*/ 105039 w 253"/>
              <a:gd name="T43" fmla="*/ 195580 h 120"/>
              <a:gd name="T44" fmla="*/ 105039 w 253"/>
              <a:gd name="T45" fmla="*/ 209550 h 120"/>
              <a:gd name="T46" fmla="*/ 40265 w 253"/>
              <a:gd name="T47" fmla="*/ 209550 h 120"/>
              <a:gd name="T48" fmla="*/ 0 w 253"/>
              <a:gd name="T49" fmla="*/ 209550 h 120"/>
              <a:gd name="T50" fmla="*/ 0 w 253"/>
              <a:gd name="T51" fmla="*/ 195580 h 120"/>
              <a:gd name="T52" fmla="*/ 40265 w 253"/>
              <a:gd name="T53" fmla="*/ 195580 h 120"/>
              <a:gd name="T54" fmla="*/ 40265 w 253"/>
              <a:gd name="T55" fmla="*/ 209550 h 120"/>
              <a:gd name="T56" fmla="*/ 323869 w 253"/>
              <a:gd name="T57" fmla="*/ 206058 h 120"/>
              <a:gd name="T58" fmla="*/ 322119 w 253"/>
              <a:gd name="T59" fmla="*/ 190341 h 120"/>
              <a:gd name="T60" fmla="*/ 360633 w 253"/>
              <a:gd name="T61" fmla="*/ 181610 h 120"/>
              <a:gd name="T62" fmla="*/ 364134 w 253"/>
              <a:gd name="T63" fmla="*/ 195580 h 120"/>
              <a:gd name="T64" fmla="*/ 323869 w 253"/>
              <a:gd name="T65" fmla="*/ 206058 h 120"/>
              <a:gd name="T66" fmla="*/ 388643 w 253"/>
              <a:gd name="T67" fmla="*/ 186849 h 120"/>
              <a:gd name="T68" fmla="*/ 381640 w 253"/>
              <a:gd name="T69" fmla="*/ 172879 h 120"/>
              <a:gd name="T70" fmla="*/ 411401 w 253"/>
              <a:gd name="T71" fmla="*/ 150178 h 120"/>
              <a:gd name="T72" fmla="*/ 423656 w 253"/>
              <a:gd name="T73" fmla="*/ 160655 h 120"/>
              <a:gd name="T74" fmla="*/ 388643 w 253"/>
              <a:gd name="T75" fmla="*/ 186849 h 120"/>
              <a:gd name="T76" fmla="*/ 437661 w 253"/>
              <a:gd name="T77" fmla="*/ 137954 h 120"/>
              <a:gd name="T78" fmla="*/ 423656 w 253"/>
              <a:gd name="T79" fmla="*/ 132715 h 120"/>
              <a:gd name="T80" fmla="*/ 427157 w 253"/>
              <a:gd name="T81" fmla="*/ 106521 h 120"/>
              <a:gd name="T82" fmla="*/ 427157 w 253"/>
              <a:gd name="T83" fmla="*/ 97790 h 120"/>
              <a:gd name="T84" fmla="*/ 442913 w 253"/>
              <a:gd name="T85" fmla="*/ 96044 h 120"/>
              <a:gd name="T86" fmla="*/ 442913 w 253"/>
              <a:gd name="T87" fmla="*/ 106521 h 120"/>
              <a:gd name="T88" fmla="*/ 437661 w 253"/>
              <a:gd name="T89" fmla="*/ 137954 h 120"/>
              <a:gd name="T90" fmla="*/ 420155 w 253"/>
              <a:gd name="T91" fmla="*/ 76835 h 120"/>
              <a:gd name="T92" fmla="*/ 397396 w 253"/>
              <a:gd name="T93" fmla="*/ 48895 h 120"/>
              <a:gd name="T94" fmla="*/ 406149 w 253"/>
              <a:gd name="T95" fmla="*/ 36671 h 120"/>
              <a:gd name="T96" fmla="*/ 434160 w 253"/>
              <a:gd name="T97" fmla="*/ 69850 h 120"/>
              <a:gd name="T98" fmla="*/ 420155 w 253"/>
              <a:gd name="T99" fmla="*/ 76835 h 120"/>
              <a:gd name="T100" fmla="*/ 376389 w 253"/>
              <a:gd name="T101" fmla="*/ 38418 h 120"/>
              <a:gd name="T102" fmla="*/ 339625 w 253"/>
              <a:gd name="T103" fmla="*/ 24448 h 120"/>
              <a:gd name="T104" fmla="*/ 344877 w 253"/>
              <a:gd name="T105" fmla="*/ 10478 h 120"/>
              <a:gd name="T106" fmla="*/ 383391 w 253"/>
              <a:gd name="T107" fmla="*/ 24448 h 120"/>
              <a:gd name="T108" fmla="*/ 376389 w 253"/>
              <a:gd name="T109" fmla="*/ 38418 h 120"/>
              <a:gd name="T110" fmla="*/ 316867 w 253"/>
              <a:gd name="T111" fmla="*/ 19209 h 120"/>
              <a:gd name="T112" fmla="*/ 278352 w 253"/>
              <a:gd name="T113" fmla="*/ 15716 h 120"/>
              <a:gd name="T114" fmla="*/ 278352 w 253"/>
              <a:gd name="T115" fmla="*/ 0 h 120"/>
              <a:gd name="T116" fmla="*/ 320368 w 253"/>
              <a:gd name="T117" fmla="*/ 5239 h 120"/>
              <a:gd name="T118" fmla="*/ 316867 w 253"/>
              <a:gd name="T119" fmla="*/ 19209 h 1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sp>
        <p:nvSpPr>
          <p:cNvPr id="212" name="Freeform 55"/>
          <p:cNvSpPr>
            <a:spLocks noEditPoints="1"/>
          </p:cNvSpPr>
          <p:nvPr userDrawn="1"/>
        </p:nvSpPr>
        <p:spPr bwMode="black">
          <a:xfrm>
            <a:off x="9256713" y="-1076325"/>
            <a:ext cx="76200" cy="95250"/>
          </a:xfrm>
          <a:custGeom>
            <a:avLst/>
            <a:gdLst>
              <a:gd name="T0" fmla="*/ 74613 w 48"/>
              <a:gd name="T1" fmla="*/ 95250 h 60"/>
              <a:gd name="T2" fmla="*/ 0 w 48"/>
              <a:gd name="T3" fmla="*/ 46038 h 60"/>
              <a:gd name="T4" fmla="*/ 76200 w 48"/>
              <a:gd name="T5" fmla="*/ 0 h 60"/>
              <a:gd name="T6" fmla="*/ 74613 w 48"/>
              <a:gd name="T7" fmla="*/ 95250 h 60"/>
              <a:gd name="T8" fmla="*/ 28575 w 48"/>
              <a:gd name="T9" fmla="*/ 46038 h 60"/>
              <a:gd name="T10" fmla="*/ 61913 w 48"/>
              <a:gd name="T11" fmla="*/ 68263 h 60"/>
              <a:gd name="T12" fmla="*/ 61913 w 48"/>
              <a:gd name="T13" fmla="*/ 26988 h 60"/>
              <a:gd name="T14" fmla="*/ 28575 w 48"/>
              <a:gd name="T15" fmla="*/ 46038 h 6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Qualcomm Office Regular" panose="020B0503030202060203" pitchFamily="34" charset="0"/>
            </a:endParaRPr>
          </a:p>
        </p:txBody>
      </p:sp>
      <p:grpSp>
        <p:nvGrpSpPr>
          <p:cNvPr id="213" name="Group 212"/>
          <p:cNvGrpSpPr>
            <a:grpSpLocks noChangeAspect="1"/>
          </p:cNvGrpSpPr>
          <p:nvPr userDrawn="1"/>
        </p:nvGrpSpPr>
        <p:grpSpPr bwMode="black">
          <a:xfrm>
            <a:off x="9901047" y="6189689"/>
            <a:ext cx="1802954" cy="393192"/>
            <a:chOff x="187326" y="5085556"/>
            <a:chExt cx="8393112" cy="1830388"/>
          </a:xfrm>
          <a:solidFill>
            <a:schemeClr val="bg1"/>
          </a:solidFill>
        </p:grpSpPr>
        <p:sp>
          <p:nvSpPr>
            <p:cNvPr id="214"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15"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16"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17"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18"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19"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20"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sp>
          <p:nvSpPr>
            <p:cNvPr id="221"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latin typeface="Qualcomm Office Regular" pitchFamily="34" charset="0"/>
              </a:endParaRPr>
            </a:p>
          </p:txBody>
        </p:sp>
      </p:grpSp>
      <p:sp>
        <p:nvSpPr>
          <p:cNvPr id="222" name="Freeform 57"/>
          <p:cNvSpPr>
            <a:spLocks noEditPoints="1"/>
          </p:cNvSpPr>
          <p:nvPr userDrawn="1"/>
        </p:nvSpPr>
        <p:spPr bwMode="black">
          <a:xfrm>
            <a:off x="9412288" y="3259138"/>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a:lstStyle/>
          <a:p>
            <a:pPr>
              <a:defRPr/>
            </a:pPr>
            <a:endParaRPr lang="en-US" dirty="0">
              <a:latin typeface="Qualcomm Office Regular" panose="020B0503030202060203" pitchFamily="34" charset="0"/>
            </a:endParaRPr>
          </a:p>
        </p:txBody>
      </p:sp>
      <p:sp>
        <p:nvSpPr>
          <p:cNvPr id="223" name="Freeform 58"/>
          <p:cNvSpPr>
            <a:spLocks noEditPoints="1"/>
          </p:cNvSpPr>
          <p:nvPr userDrawn="1"/>
        </p:nvSpPr>
        <p:spPr bwMode="black">
          <a:xfrm>
            <a:off x="9010650" y="3463925"/>
            <a:ext cx="411163" cy="411163"/>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a:lstStyle/>
          <a:p>
            <a:pPr>
              <a:defRPr/>
            </a:pPr>
            <a:endParaRPr lang="en-US" dirty="0">
              <a:latin typeface="Qualcomm Office Regular" panose="020B0503030202060203" pitchFamily="34" charset="0"/>
            </a:endParaRPr>
          </a:p>
        </p:txBody>
      </p:sp>
      <p:sp>
        <p:nvSpPr>
          <p:cNvPr id="224" name="Rectangle 223"/>
          <p:cNvSpPr/>
          <p:nvPr userDrawn="1"/>
        </p:nvSpPr>
        <p:spPr bwMode="white">
          <a:xfrm>
            <a:off x="11600264" y="6512488"/>
            <a:ext cx="274320" cy="220100"/>
          </a:xfrm>
          <a:prstGeom prst="rect">
            <a:avLst/>
          </a:prstGeom>
          <a:solidFill>
            <a:srgbClr val="008D95"/>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sp>
        <p:nvSpPr>
          <p:cNvPr id="225" name="TextBox 224"/>
          <p:cNvSpPr txBox="1"/>
          <p:nvPr userDrawn="1"/>
        </p:nvSpPr>
        <p:spPr>
          <a:xfrm>
            <a:off x="366093" y="6540519"/>
            <a:ext cx="5001037" cy="215444"/>
          </a:xfrm>
          <a:prstGeom prst="rect">
            <a:avLst/>
          </a:prstGeom>
          <a:noFill/>
        </p:spPr>
        <p:txBody>
          <a:bodyPr wrap="square" rtlCol="0">
            <a:spAutoFit/>
          </a:bodyPr>
          <a:lstStyle>
            <a:defPPr>
              <a:defRPr lang="en-US"/>
            </a:defPPr>
            <a:lvl1pPr lvl="0">
              <a:defRPr sz="800">
                <a:solidFill>
                  <a:srgbClr val="FFFFFF">
                    <a:lumMod val="75000"/>
                  </a:srgbClr>
                </a:solidFill>
              </a:defRPr>
            </a:lvl1pPr>
          </a:lstStyle>
          <a:p>
            <a:pPr lvl="0"/>
            <a:r>
              <a:rPr lang="en-US" dirty="0"/>
              <a:t>@2015 Qualcomm Technologies, Inc.. All Rights Reserved.</a:t>
            </a:r>
          </a:p>
        </p:txBody>
      </p:sp>
    </p:spTree>
    <p:extLst>
      <p:ext uri="{BB962C8B-B14F-4D97-AF65-F5344CB8AC3E}">
        <p14:creationId xmlns:p14="http://schemas.microsoft.com/office/powerpoint/2010/main" val="1385204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up)">
                                      <p:cBhvr>
                                        <p:cTn id="7" dur="500"/>
                                        <p:tgtEl>
                                          <p:spTgt spid="71"/>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350" fill="hold"/>
                                        <p:tgtEl>
                                          <p:spTgt spid="11"/>
                                        </p:tgtEl>
                                        <p:attrNameLst>
                                          <p:attrName>ppt_w</p:attrName>
                                        </p:attrNameLst>
                                      </p:cBhvr>
                                      <p:tavLst>
                                        <p:tav tm="0">
                                          <p:val>
                                            <p:strVal val="#ppt_w*0.70"/>
                                          </p:val>
                                        </p:tav>
                                        <p:tav tm="100000">
                                          <p:val>
                                            <p:strVal val="#ppt_w"/>
                                          </p:val>
                                        </p:tav>
                                      </p:tavLst>
                                    </p:anim>
                                    <p:anim calcmode="lin" valueType="num">
                                      <p:cBhvr>
                                        <p:cTn id="12" dur="350" fill="hold"/>
                                        <p:tgtEl>
                                          <p:spTgt spid="11"/>
                                        </p:tgtEl>
                                        <p:attrNameLst>
                                          <p:attrName>ppt_h</p:attrName>
                                        </p:attrNameLst>
                                      </p:cBhvr>
                                      <p:tavLst>
                                        <p:tav tm="0">
                                          <p:val>
                                            <p:strVal val="#ppt_h"/>
                                          </p:val>
                                        </p:tav>
                                        <p:tav tm="100000">
                                          <p:val>
                                            <p:strVal val="#ppt_h"/>
                                          </p:val>
                                        </p:tav>
                                      </p:tavLst>
                                    </p:anim>
                                    <p:animEffect transition="in" filter="fade">
                                      <p:cBhvr>
                                        <p:cTn id="13" dur="350"/>
                                        <p:tgtEl>
                                          <p:spTgt spid="1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style.rotation</p:attrName>
                                        </p:attrNameLst>
                                      </p:cBhvr>
                                      <p:tavLst>
                                        <p:tav tm="0">
                                          <p:val>
                                            <p:fltVal val="720"/>
                                          </p:val>
                                        </p:tav>
                                        <p:tav tm="100000">
                                          <p:val>
                                            <p:fltVal val="0"/>
                                          </p:val>
                                        </p:tav>
                                      </p:tavLst>
                                    </p:anim>
                                    <p:anim calcmode="lin" valueType="num">
                                      <p:cBhvr>
                                        <p:cTn id="22" dur="1000" fill="hold"/>
                                        <p:tgtEl>
                                          <p:spTgt spid="12"/>
                                        </p:tgtEl>
                                        <p:attrNameLst>
                                          <p:attrName>ppt_h</p:attrName>
                                        </p:attrNameLst>
                                      </p:cBhvr>
                                      <p:tavLst>
                                        <p:tav tm="0">
                                          <p:val>
                                            <p:fltVal val="0"/>
                                          </p:val>
                                        </p:tav>
                                        <p:tav tm="100000">
                                          <p:val>
                                            <p:strVal val="#ppt_h"/>
                                          </p:val>
                                        </p:tav>
                                      </p:tavLst>
                                    </p:anim>
                                    <p:anim calcmode="lin" valueType="num">
                                      <p:cBhvr>
                                        <p:cTn id="23" dur="1000" fill="hold"/>
                                        <p:tgtEl>
                                          <p:spTgt spid="1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96"/>
                                        </p:tgtEl>
                                        <p:attrNameLst>
                                          <p:attrName>style.visibility</p:attrName>
                                        </p:attrNameLst>
                                      </p:cBhvr>
                                      <p:to>
                                        <p:strVal val="visible"/>
                                      </p:to>
                                    </p:set>
                                    <p:animEffect transition="in" filter="diamond(in)">
                                      <p:cBhvr>
                                        <p:cTn id="26" dur="1000"/>
                                        <p:tgtEl>
                                          <p:spTgt spid="96"/>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8"/>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par>
                                <p:cTn id="40" presetID="8" presetClass="emph" presetSubtype="0" repeatCount="indefinite" fill="hold" nodeType="withEffect">
                                  <p:stCondLst>
                                    <p:cond delay="0"/>
                                  </p:stCondLst>
                                  <p:childTnLst>
                                    <p:animRot by="21600000">
                                      <p:cBhvr>
                                        <p:cTn id="41" dur="2000" fill="hold"/>
                                        <p:tgtEl>
                                          <p:spTgt spid="2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8"/>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31"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1000" fill="hold"/>
                                        <p:tgtEl>
                                          <p:spTgt spid="23"/>
                                        </p:tgtEl>
                                        <p:attrNameLst>
                                          <p:attrName>ppt_w</p:attrName>
                                        </p:attrNameLst>
                                      </p:cBhvr>
                                      <p:tavLst>
                                        <p:tav tm="0">
                                          <p:val>
                                            <p:fltVal val="0"/>
                                          </p:val>
                                        </p:tav>
                                        <p:tav tm="100000">
                                          <p:val>
                                            <p:strVal val="#ppt_w"/>
                                          </p:val>
                                        </p:tav>
                                      </p:tavLst>
                                    </p:anim>
                                    <p:anim calcmode="lin" valueType="num">
                                      <p:cBhvr>
                                        <p:cTn id="52" dur="1000" fill="hold"/>
                                        <p:tgtEl>
                                          <p:spTgt spid="23"/>
                                        </p:tgtEl>
                                        <p:attrNameLst>
                                          <p:attrName>ppt_h</p:attrName>
                                        </p:attrNameLst>
                                      </p:cBhvr>
                                      <p:tavLst>
                                        <p:tav tm="0">
                                          <p:val>
                                            <p:fltVal val="0"/>
                                          </p:val>
                                        </p:tav>
                                        <p:tav tm="100000">
                                          <p:val>
                                            <p:strVal val="#ppt_h"/>
                                          </p:val>
                                        </p:tav>
                                      </p:tavLst>
                                    </p:anim>
                                    <p:anim calcmode="lin" valueType="num">
                                      <p:cBhvr>
                                        <p:cTn id="53" dur="1000" fill="hold"/>
                                        <p:tgtEl>
                                          <p:spTgt spid="23"/>
                                        </p:tgtEl>
                                        <p:attrNameLst>
                                          <p:attrName>style.rotation</p:attrName>
                                        </p:attrNameLst>
                                      </p:cBhvr>
                                      <p:tavLst>
                                        <p:tav tm="0">
                                          <p:val>
                                            <p:fltVal val="90"/>
                                          </p:val>
                                        </p:tav>
                                        <p:tav tm="100000">
                                          <p:val>
                                            <p:fltVal val="0"/>
                                          </p:val>
                                        </p:tav>
                                      </p:tavLst>
                                    </p:anim>
                                    <p:animEffect transition="in" filter="fade">
                                      <p:cBhvr>
                                        <p:cTn id="54" dur="1000"/>
                                        <p:tgtEl>
                                          <p:spTgt spid="23"/>
                                        </p:tgtEl>
                                      </p:cBhvr>
                                    </p:animEffect>
                                  </p:childTnLst>
                                </p:cTn>
                              </p:par>
                              <p:par>
                                <p:cTn id="55" presetID="10" presetClass="entr" presetSubtype="0" fill="hold" nodeType="withEffect">
                                  <p:stCondLst>
                                    <p:cond delay="25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31" presetClass="entr" presetSubtype="0" fill="hold" nodeType="withEffect">
                                  <p:stCondLst>
                                    <p:cond delay="250"/>
                                  </p:stCondLst>
                                  <p:childTnLst>
                                    <p:set>
                                      <p:cBhvr>
                                        <p:cTn id="59" dur="1" fill="hold">
                                          <p:stCondLst>
                                            <p:cond delay="0"/>
                                          </p:stCondLst>
                                        </p:cTn>
                                        <p:tgtEl>
                                          <p:spTgt spid="17"/>
                                        </p:tgtEl>
                                        <p:attrNameLst>
                                          <p:attrName>style.visibility</p:attrName>
                                        </p:attrNameLst>
                                      </p:cBhvr>
                                      <p:to>
                                        <p:strVal val="visible"/>
                                      </p:to>
                                    </p:set>
                                    <p:anim calcmode="lin" valueType="num">
                                      <p:cBhvr>
                                        <p:cTn id="60" dur="1000" fill="hold"/>
                                        <p:tgtEl>
                                          <p:spTgt spid="17"/>
                                        </p:tgtEl>
                                        <p:attrNameLst>
                                          <p:attrName>ppt_w</p:attrName>
                                        </p:attrNameLst>
                                      </p:cBhvr>
                                      <p:tavLst>
                                        <p:tav tm="0">
                                          <p:val>
                                            <p:fltVal val="0"/>
                                          </p:val>
                                        </p:tav>
                                        <p:tav tm="100000">
                                          <p:val>
                                            <p:strVal val="#ppt_w"/>
                                          </p:val>
                                        </p:tav>
                                      </p:tavLst>
                                    </p:anim>
                                    <p:anim calcmode="lin" valueType="num">
                                      <p:cBhvr>
                                        <p:cTn id="61" dur="1000" fill="hold"/>
                                        <p:tgtEl>
                                          <p:spTgt spid="17"/>
                                        </p:tgtEl>
                                        <p:attrNameLst>
                                          <p:attrName>ppt_h</p:attrName>
                                        </p:attrNameLst>
                                      </p:cBhvr>
                                      <p:tavLst>
                                        <p:tav tm="0">
                                          <p:val>
                                            <p:fltVal val="0"/>
                                          </p:val>
                                        </p:tav>
                                        <p:tav tm="100000">
                                          <p:val>
                                            <p:strVal val="#ppt_h"/>
                                          </p:val>
                                        </p:tav>
                                      </p:tavLst>
                                    </p:anim>
                                    <p:anim calcmode="lin" valueType="num">
                                      <p:cBhvr>
                                        <p:cTn id="62" dur="1000" fill="hold"/>
                                        <p:tgtEl>
                                          <p:spTgt spid="17"/>
                                        </p:tgtEl>
                                        <p:attrNameLst>
                                          <p:attrName>style.rotation</p:attrName>
                                        </p:attrNameLst>
                                      </p:cBhvr>
                                      <p:tavLst>
                                        <p:tav tm="0">
                                          <p:val>
                                            <p:fltVal val="90"/>
                                          </p:val>
                                        </p:tav>
                                        <p:tav tm="100000">
                                          <p:val>
                                            <p:fltVal val="0"/>
                                          </p:val>
                                        </p:tav>
                                      </p:tavLst>
                                    </p:anim>
                                    <p:animEffect transition="in" filter="fade">
                                      <p:cBhvr>
                                        <p:cTn id="63" dur="1000"/>
                                        <p:tgtEl>
                                          <p:spTgt spid="17"/>
                                        </p:tgtEl>
                                      </p:cBhvr>
                                    </p:animEffect>
                                  </p:childTnLst>
                                </p:cTn>
                              </p:par>
                              <p:par>
                                <p:cTn id="64" presetID="31" presetClass="entr" presetSubtype="0" fill="hold" nodeType="withEffect">
                                  <p:stCondLst>
                                    <p:cond delay="250"/>
                                  </p:stCondLst>
                                  <p:childTnLst>
                                    <p:set>
                                      <p:cBhvr>
                                        <p:cTn id="65" dur="1" fill="hold">
                                          <p:stCondLst>
                                            <p:cond delay="0"/>
                                          </p:stCondLst>
                                        </p:cTn>
                                        <p:tgtEl>
                                          <p:spTgt spid="154"/>
                                        </p:tgtEl>
                                        <p:attrNameLst>
                                          <p:attrName>style.visibility</p:attrName>
                                        </p:attrNameLst>
                                      </p:cBhvr>
                                      <p:to>
                                        <p:strVal val="visible"/>
                                      </p:to>
                                    </p:set>
                                    <p:anim calcmode="lin" valueType="num">
                                      <p:cBhvr>
                                        <p:cTn id="66" dur="1000" fill="hold"/>
                                        <p:tgtEl>
                                          <p:spTgt spid="154"/>
                                        </p:tgtEl>
                                        <p:attrNameLst>
                                          <p:attrName>ppt_w</p:attrName>
                                        </p:attrNameLst>
                                      </p:cBhvr>
                                      <p:tavLst>
                                        <p:tav tm="0">
                                          <p:val>
                                            <p:fltVal val="0"/>
                                          </p:val>
                                        </p:tav>
                                        <p:tav tm="100000">
                                          <p:val>
                                            <p:strVal val="#ppt_w"/>
                                          </p:val>
                                        </p:tav>
                                      </p:tavLst>
                                    </p:anim>
                                    <p:anim calcmode="lin" valueType="num">
                                      <p:cBhvr>
                                        <p:cTn id="67" dur="1000" fill="hold"/>
                                        <p:tgtEl>
                                          <p:spTgt spid="154"/>
                                        </p:tgtEl>
                                        <p:attrNameLst>
                                          <p:attrName>ppt_h</p:attrName>
                                        </p:attrNameLst>
                                      </p:cBhvr>
                                      <p:tavLst>
                                        <p:tav tm="0">
                                          <p:val>
                                            <p:fltVal val="0"/>
                                          </p:val>
                                        </p:tav>
                                        <p:tav tm="100000">
                                          <p:val>
                                            <p:strVal val="#ppt_h"/>
                                          </p:val>
                                        </p:tav>
                                      </p:tavLst>
                                    </p:anim>
                                    <p:anim calcmode="lin" valueType="num">
                                      <p:cBhvr>
                                        <p:cTn id="68" dur="1000" fill="hold"/>
                                        <p:tgtEl>
                                          <p:spTgt spid="154"/>
                                        </p:tgtEl>
                                        <p:attrNameLst>
                                          <p:attrName>style.rotation</p:attrName>
                                        </p:attrNameLst>
                                      </p:cBhvr>
                                      <p:tavLst>
                                        <p:tav tm="0">
                                          <p:val>
                                            <p:fltVal val="90"/>
                                          </p:val>
                                        </p:tav>
                                        <p:tav tm="100000">
                                          <p:val>
                                            <p:fltVal val="0"/>
                                          </p:val>
                                        </p:tav>
                                      </p:tavLst>
                                    </p:anim>
                                    <p:animEffect transition="in" filter="fade">
                                      <p:cBhvr>
                                        <p:cTn id="69" dur="1000"/>
                                        <p:tgtEl>
                                          <p:spTgt spid="154"/>
                                        </p:tgtEl>
                                      </p:cBhvr>
                                    </p:animEffect>
                                  </p:childTnLst>
                                </p:cTn>
                              </p:par>
                              <p:par>
                                <p:cTn id="70" presetID="19" presetClass="entr" presetSubtype="10" fill="hold" nodeType="withEffect">
                                  <p:stCondLst>
                                    <p:cond delay="500"/>
                                  </p:stCondLst>
                                  <p:childTnLst>
                                    <p:set>
                                      <p:cBhvr>
                                        <p:cTn id="71" dur="1" fill="hold">
                                          <p:stCondLst>
                                            <p:cond delay="0"/>
                                          </p:stCondLst>
                                        </p:cTn>
                                        <p:tgtEl>
                                          <p:spTgt spid="166"/>
                                        </p:tgtEl>
                                        <p:attrNameLst>
                                          <p:attrName>style.visibility</p:attrName>
                                        </p:attrNameLst>
                                      </p:cBhvr>
                                      <p:to>
                                        <p:strVal val="visible"/>
                                      </p:to>
                                    </p:set>
                                    <p:anim calcmode="lin" valueType="num">
                                      <p:cBhvr>
                                        <p:cTn id="72" dur="1000" fill="hold"/>
                                        <p:tgtEl>
                                          <p:spTgt spid="166"/>
                                        </p:tgtEl>
                                        <p:attrNameLst>
                                          <p:attrName>ppt_w</p:attrName>
                                        </p:attrNameLst>
                                      </p:cBhvr>
                                      <p:tavLst>
                                        <p:tav tm="0" fmla="#ppt_w*sin(2.5*pi*$)">
                                          <p:val>
                                            <p:fltVal val="0"/>
                                          </p:val>
                                        </p:tav>
                                        <p:tav tm="100000">
                                          <p:val>
                                            <p:fltVal val="1"/>
                                          </p:val>
                                        </p:tav>
                                      </p:tavLst>
                                    </p:anim>
                                    <p:anim calcmode="lin" valueType="num">
                                      <p:cBhvr>
                                        <p:cTn id="73" dur="1000" fill="hold"/>
                                        <p:tgtEl>
                                          <p:spTgt spid="166"/>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160"/>
                                        </p:tgtEl>
                                        <p:attrNameLst>
                                          <p:attrName>style.visibility</p:attrName>
                                        </p:attrNameLst>
                                      </p:cBhvr>
                                      <p:to>
                                        <p:strVal val="visible"/>
                                      </p:to>
                                    </p:set>
                                    <p:animEffect transition="in" filter="wheel(8)">
                                      <p:cBhvr>
                                        <p:cTn id="76" dur="500"/>
                                        <p:tgtEl>
                                          <p:spTgt spid="160"/>
                                        </p:tgtEl>
                                      </p:cBhvr>
                                    </p:animEffect>
                                  </p:childTnLst>
                                </p:cTn>
                              </p:par>
                              <p:par>
                                <p:cTn id="77" presetID="21" presetClass="entr" presetSubtype="8" fill="hold" nodeType="withEffect">
                                  <p:stCondLst>
                                    <p:cond delay="500"/>
                                  </p:stCondLst>
                                  <p:childTnLst>
                                    <p:set>
                                      <p:cBhvr>
                                        <p:cTn id="78" dur="1" fill="hold">
                                          <p:stCondLst>
                                            <p:cond delay="0"/>
                                          </p:stCondLst>
                                        </p:cTn>
                                        <p:tgtEl>
                                          <p:spTgt spid="163"/>
                                        </p:tgtEl>
                                        <p:attrNameLst>
                                          <p:attrName>style.visibility</p:attrName>
                                        </p:attrNameLst>
                                      </p:cBhvr>
                                      <p:to>
                                        <p:strVal val="visible"/>
                                      </p:to>
                                    </p:set>
                                    <p:animEffect transition="in" filter="wheel(8)">
                                      <p:cBhvr>
                                        <p:cTn id="79" dur="500"/>
                                        <p:tgtEl>
                                          <p:spTgt spid="163"/>
                                        </p:tgtEl>
                                      </p:cBhvr>
                                    </p:animEffect>
                                  </p:childTnLst>
                                </p:cTn>
                              </p:par>
                              <p:par>
                                <p:cTn id="80" presetID="21" presetClass="entr" presetSubtype="8" fill="hold" nodeType="withEffect">
                                  <p:stCondLst>
                                    <p:cond delay="500"/>
                                  </p:stCondLst>
                                  <p:childTnLst>
                                    <p:set>
                                      <p:cBhvr>
                                        <p:cTn id="81" dur="1" fill="hold">
                                          <p:stCondLst>
                                            <p:cond delay="0"/>
                                          </p:stCondLst>
                                        </p:cTn>
                                        <p:tgtEl>
                                          <p:spTgt spid="157"/>
                                        </p:tgtEl>
                                        <p:attrNameLst>
                                          <p:attrName>style.visibility</p:attrName>
                                        </p:attrNameLst>
                                      </p:cBhvr>
                                      <p:to>
                                        <p:strVal val="visible"/>
                                      </p:to>
                                    </p:set>
                                    <p:animEffect transition="in" filter="wheel(8)">
                                      <p:cBhvr>
                                        <p:cTn id="82" dur="500"/>
                                        <p:tgtEl>
                                          <p:spTgt spid="157"/>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15"/>
                                        </p:tgtEl>
                                        <p:attrNameLst>
                                          <p:attrName>style.visibility</p:attrName>
                                        </p:attrNameLst>
                                      </p:cBhvr>
                                      <p:to>
                                        <p:strVal val="visible"/>
                                      </p:to>
                                    </p:set>
                                    <p:animEffect transition="in" filter="wipe(up)">
                                      <p:cBhvr>
                                        <p:cTn id="85" dur="1500"/>
                                        <p:tgtEl>
                                          <p:spTgt spid="15"/>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6"/>
                                        </p:tgtEl>
                                        <p:attrNameLst>
                                          <p:attrName>style.visibility</p:attrName>
                                        </p:attrNameLst>
                                      </p:cBhvr>
                                      <p:to>
                                        <p:strVal val="visible"/>
                                      </p:to>
                                    </p:set>
                                    <p:anim calcmode="lin" valueType="num">
                                      <p:cBhvr>
                                        <p:cTn id="88" dur="1000" fill="hold"/>
                                        <p:tgtEl>
                                          <p:spTgt spid="16"/>
                                        </p:tgtEl>
                                        <p:attrNameLst>
                                          <p:attrName>ppt_w</p:attrName>
                                        </p:attrNameLst>
                                      </p:cBhvr>
                                      <p:tavLst>
                                        <p:tav tm="0">
                                          <p:val>
                                            <p:strVal val="#ppt_w*0.70"/>
                                          </p:val>
                                        </p:tav>
                                        <p:tav tm="100000">
                                          <p:val>
                                            <p:strVal val="#ppt_w"/>
                                          </p:val>
                                        </p:tav>
                                      </p:tavLst>
                                    </p:anim>
                                    <p:anim calcmode="lin" valueType="num">
                                      <p:cBhvr>
                                        <p:cTn id="89" dur="1000" fill="hold"/>
                                        <p:tgtEl>
                                          <p:spTgt spid="16"/>
                                        </p:tgtEl>
                                        <p:attrNameLst>
                                          <p:attrName>ppt_h</p:attrName>
                                        </p:attrNameLst>
                                      </p:cBhvr>
                                      <p:tavLst>
                                        <p:tav tm="0">
                                          <p:val>
                                            <p:strVal val="#ppt_h"/>
                                          </p:val>
                                        </p:tav>
                                        <p:tav tm="100000">
                                          <p:val>
                                            <p:strVal val="#ppt_h"/>
                                          </p:val>
                                        </p:tav>
                                      </p:tavLst>
                                    </p:anim>
                                    <p:animEffect transition="in" filter="fade">
                                      <p:cBhvr>
                                        <p:cTn id="90" dur="1000"/>
                                        <p:tgtEl>
                                          <p:spTgt spid="16"/>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167"/>
                                        </p:tgtEl>
                                        <p:attrNameLst>
                                          <p:attrName>ppt_x</p:attrName>
                                          <p:attrName>ppt_y</p:attrName>
                                        </p:attrNameLst>
                                      </p:cBhvr>
                                      <p:rCtr x="0" y="-70900"/>
                                    </p:animMotion>
                                  </p:childTnLst>
                                </p:cTn>
                              </p:par>
                              <p:par>
                                <p:cTn id="93" presetID="42" presetClass="entr" presetSubtype="0" fill="hold" nodeType="withEffect">
                                  <p:stCondLst>
                                    <p:cond delay="1000"/>
                                  </p:stCondLst>
                                  <p:childTnLst>
                                    <p:set>
                                      <p:cBhvr>
                                        <p:cTn id="94" dur="1" fill="hold">
                                          <p:stCondLst>
                                            <p:cond delay="0"/>
                                          </p:stCondLst>
                                        </p:cTn>
                                        <p:tgtEl>
                                          <p:spTgt spid="103"/>
                                        </p:tgtEl>
                                        <p:attrNameLst>
                                          <p:attrName>style.visibility</p:attrName>
                                        </p:attrNameLst>
                                      </p:cBhvr>
                                      <p:to>
                                        <p:strVal val="visible"/>
                                      </p:to>
                                    </p:set>
                                    <p:animEffect transition="in" filter="fade">
                                      <p:cBhvr>
                                        <p:cTn id="95" dur="1000"/>
                                        <p:tgtEl>
                                          <p:spTgt spid="103"/>
                                        </p:tgtEl>
                                      </p:cBhvr>
                                    </p:animEffect>
                                    <p:anim calcmode="lin" valueType="num">
                                      <p:cBhvr>
                                        <p:cTn id="96" dur="1000" fill="hold"/>
                                        <p:tgtEl>
                                          <p:spTgt spid="103"/>
                                        </p:tgtEl>
                                        <p:attrNameLst>
                                          <p:attrName>ppt_x</p:attrName>
                                        </p:attrNameLst>
                                      </p:cBhvr>
                                      <p:tavLst>
                                        <p:tav tm="0">
                                          <p:val>
                                            <p:strVal val="#ppt_x"/>
                                          </p:val>
                                        </p:tav>
                                        <p:tav tm="100000">
                                          <p:val>
                                            <p:strVal val="#ppt_x"/>
                                          </p:val>
                                        </p:tav>
                                      </p:tavLst>
                                    </p:anim>
                                    <p:anim calcmode="lin" valueType="num">
                                      <p:cBhvr>
                                        <p:cTn id="97" dur="1000" fill="hold"/>
                                        <p:tgtEl>
                                          <p:spTgt spid="103"/>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72"/>
                                        </p:tgtEl>
                                        <p:attrNameLst>
                                          <p:attrName>style.visibility</p:attrName>
                                        </p:attrNameLst>
                                      </p:cBhvr>
                                      <p:to>
                                        <p:strVal val="visible"/>
                                      </p:to>
                                    </p:set>
                                    <p:animEffect transition="in" filter="wipe(up)">
                                      <p:cBhvr>
                                        <p:cTn id="100" dur="500"/>
                                        <p:tgtEl>
                                          <p:spTgt spid="72"/>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59"/>
                                        </p:tgtEl>
                                        <p:attrNameLst>
                                          <p:attrName>style.visibility</p:attrName>
                                        </p:attrNameLst>
                                      </p:cBhvr>
                                      <p:to>
                                        <p:strVal val="visible"/>
                                      </p:to>
                                    </p:set>
                                    <p:animEffect transition="in" filter="wipe(up)">
                                      <p:cBhvr>
                                        <p:cTn id="103" dur="500"/>
                                        <p:tgtEl>
                                          <p:spTgt spid="59"/>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56"/>
                                        </p:tgtEl>
                                        <p:attrNameLst>
                                          <p:attrName>style.visibility</p:attrName>
                                        </p:attrNameLst>
                                      </p:cBhvr>
                                      <p:to>
                                        <p:strVal val="visible"/>
                                      </p:to>
                                    </p:set>
                                    <p:animEffect transition="in" filter="wipe(up)">
                                      <p:cBhvr>
                                        <p:cTn id="106" dur="500"/>
                                        <p:tgtEl>
                                          <p:spTgt spid="56"/>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57"/>
                                        </p:tgtEl>
                                        <p:attrNameLst>
                                          <p:attrName>style.visibility</p:attrName>
                                        </p:attrNameLst>
                                      </p:cBhvr>
                                      <p:to>
                                        <p:strVal val="visible"/>
                                      </p:to>
                                    </p:set>
                                    <p:animEffect transition="in" filter="wipe(up)">
                                      <p:cBhvr>
                                        <p:cTn id="109" dur="500"/>
                                        <p:tgtEl>
                                          <p:spTgt spid="57"/>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58"/>
                                        </p:tgtEl>
                                        <p:attrNameLst>
                                          <p:attrName>style.visibility</p:attrName>
                                        </p:attrNameLst>
                                      </p:cBhvr>
                                      <p:to>
                                        <p:strVal val="visible"/>
                                      </p:to>
                                    </p:set>
                                    <p:animEffect transition="in" filter="wipe(up)">
                                      <p:cBhvr>
                                        <p:cTn id="112" dur="500"/>
                                        <p:tgtEl>
                                          <p:spTgt spid="58"/>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60"/>
                                        </p:tgtEl>
                                        <p:attrNameLst>
                                          <p:attrName>style.visibility</p:attrName>
                                        </p:attrNameLst>
                                      </p:cBhvr>
                                      <p:to>
                                        <p:strVal val="visible"/>
                                      </p:to>
                                    </p:set>
                                    <p:anim calcmode="lin" valueType="num">
                                      <p:cBhvr>
                                        <p:cTn id="115" dur="500" fill="hold"/>
                                        <p:tgtEl>
                                          <p:spTgt spid="60"/>
                                        </p:tgtEl>
                                        <p:attrNameLst>
                                          <p:attrName>ppt_w</p:attrName>
                                        </p:attrNameLst>
                                      </p:cBhvr>
                                      <p:tavLst>
                                        <p:tav tm="0">
                                          <p:val>
                                            <p:fltVal val="0"/>
                                          </p:val>
                                        </p:tav>
                                        <p:tav tm="100000">
                                          <p:val>
                                            <p:strVal val="#ppt_w"/>
                                          </p:val>
                                        </p:tav>
                                      </p:tavLst>
                                    </p:anim>
                                    <p:anim calcmode="lin" valueType="num">
                                      <p:cBhvr>
                                        <p:cTn id="116" dur="500" fill="hold"/>
                                        <p:tgtEl>
                                          <p:spTgt spid="60"/>
                                        </p:tgtEl>
                                        <p:attrNameLst>
                                          <p:attrName>ppt_h</p:attrName>
                                        </p:attrNameLst>
                                      </p:cBhvr>
                                      <p:tavLst>
                                        <p:tav tm="0">
                                          <p:val>
                                            <p:fltVal val="0"/>
                                          </p:val>
                                        </p:tav>
                                        <p:tav tm="100000">
                                          <p:val>
                                            <p:strVal val="#ppt_h"/>
                                          </p:val>
                                        </p:tav>
                                      </p:tavLst>
                                    </p:anim>
                                    <p:animEffect transition="in" filter="fade">
                                      <p:cBhvr>
                                        <p:cTn id="117" dur="500"/>
                                        <p:tgtEl>
                                          <p:spTgt spid="60"/>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55"/>
                                        </p:tgtEl>
                                        <p:attrNameLst>
                                          <p:attrName>style.visibility</p:attrName>
                                        </p:attrNameLst>
                                      </p:cBhvr>
                                      <p:to>
                                        <p:strVal val="visible"/>
                                      </p:to>
                                    </p:set>
                                    <p:animEffect transition="in" filter="wipe(up)">
                                      <p:cBhvr>
                                        <p:cTn id="120" dur="500"/>
                                        <p:tgtEl>
                                          <p:spTgt spid="55"/>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67"/>
                                        </p:tgtEl>
                                        <p:attrNameLst>
                                          <p:attrName>style.visibility</p:attrName>
                                        </p:attrNameLst>
                                      </p:cBhvr>
                                      <p:to>
                                        <p:strVal val="visible"/>
                                      </p:to>
                                    </p:set>
                                    <p:anim calcmode="lin" valueType="num">
                                      <p:cBhvr>
                                        <p:cTn id="123" dur="500" fill="hold"/>
                                        <p:tgtEl>
                                          <p:spTgt spid="67"/>
                                        </p:tgtEl>
                                        <p:attrNameLst>
                                          <p:attrName>ppt_w</p:attrName>
                                        </p:attrNameLst>
                                      </p:cBhvr>
                                      <p:tavLst>
                                        <p:tav tm="0">
                                          <p:val>
                                            <p:fltVal val="0"/>
                                          </p:val>
                                        </p:tav>
                                        <p:tav tm="100000">
                                          <p:val>
                                            <p:strVal val="#ppt_w"/>
                                          </p:val>
                                        </p:tav>
                                      </p:tavLst>
                                    </p:anim>
                                    <p:anim calcmode="lin" valueType="num">
                                      <p:cBhvr>
                                        <p:cTn id="124" dur="500" fill="hold"/>
                                        <p:tgtEl>
                                          <p:spTgt spid="67"/>
                                        </p:tgtEl>
                                        <p:attrNameLst>
                                          <p:attrName>ppt_h</p:attrName>
                                        </p:attrNameLst>
                                      </p:cBhvr>
                                      <p:tavLst>
                                        <p:tav tm="0">
                                          <p:val>
                                            <p:fltVal val="0"/>
                                          </p:val>
                                        </p:tav>
                                        <p:tav tm="100000">
                                          <p:val>
                                            <p:strVal val="#ppt_h"/>
                                          </p:val>
                                        </p:tav>
                                      </p:tavLst>
                                    </p:anim>
                                    <p:anim calcmode="lin" valueType="num">
                                      <p:cBhvr>
                                        <p:cTn id="125" dur="500" fill="hold"/>
                                        <p:tgtEl>
                                          <p:spTgt spid="67"/>
                                        </p:tgtEl>
                                        <p:attrNameLst>
                                          <p:attrName>style.rotation</p:attrName>
                                        </p:attrNameLst>
                                      </p:cBhvr>
                                      <p:tavLst>
                                        <p:tav tm="0">
                                          <p:val>
                                            <p:fltVal val="360"/>
                                          </p:val>
                                        </p:tav>
                                        <p:tav tm="100000">
                                          <p:val>
                                            <p:fltVal val="0"/>
                                          </p:val>
                                        </p:tav>
                                      </p:tavLst>
                                    </p:anim>
                                    <p:animEffect transition="in" filter="fade">
                                      <p:cBhvr>
                                        <p:cTn id="126" dur="500"/>
                                        <p:tgtEl>
                                          <p:spTgt spid="67"/>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54"/>
                                        </p:tgtEl>
                                        <p:attrNameLst>
                                          <p:attrName>style.visibility</p:attrName>
                                        </p:attrNameLst>
                                      </p:cBhvr>
                                      <p:to>
                                        <p:strVal val="visible"/>
                                      </p:to>
                                    </p:set>
                                    <p:anim calcmode="lin" valueType="num">
                                      <p:cBhvr>
                                        <p:cTn id="130" dur="500" fill="hold"/>
                                        <p:tgtEl>
                                          <p:spTgt spid="54"/>
                                        </p:tgtEl>
                                        <p:attrNameLst>
                                          <p:attrName>ppt_w</p:attrName>
                                        </p:attrNameLst>
                                      </p:cBhvr>
                                      <p:tavLst>
                                        <p:tav tm="0">
                                          <p:val>
                                            <p:fltVal val="0"/>
                                          </p:val>
                                        </p:tav>
                                        <p:tav tm="100000">
                                          <p:val>
                                            <p:strVal val="#ppt_w"/>
                                          </p:val>
                                        </p:tav>
                                      </p:tavLst>
                                    </p:anim>
                                    <p:anim calcmode="lin" valueType="num">
                                      <p:cBhvr>
                                        <p:cTn id="131" dur="500" fill="hold"/>
                                        <p:tgtEl>
                                          <p:spTgt spid="54"/>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51"/>
                                        </p:tgtEl>
                                        <p:attrNameLst>
                                          <p:attrName>style.visibility</p:attrName>
                                        </p:attrNameLst>
                                      </p:cBhvr>
                                      <p:to>
                                        <p:strVal val="visible"/>
                                      </p:to>
                                    </p:set>
                                    <p:animEffect transition="in" filter="wheel(1)">
                                      <p:cBhvr>
                                        <p:cTn id="135" dur="500"/>
                                        <p:tgtEl>
                                          <p:spTgt spid="51"/>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63"/>
                                        </p:tgtEl>
                                        <p:attrNameLst>
                                          <p:attrName>style.visibility</p:attrName>
                                        </p:attrNameLst>
                                      </p:cBhvr>
                                      <p:to>
                                        <p:strVal val="visible"/>
                                      </p:to>
                                    </p:set>
                                    <p:anim calcmode="lin" valueType="num">
                                      <p:cBhvr>
                                        <p:cTn id="139" dur="500" fill="hold"/>
                                        <p:tgtEl>
                                          <p:spTgt spid="63"/>
                                        </p:tgtEl>
                                        <p:attrNameLst>
                                          <p:attrName>ppt_w</p:attrName>
                                        </p:attrNameLst>
                                      </p:cBhvr>
                                      <p:tavLst>
                                        <p:tav tm="0">
                                          <p:val>
                                            <p:fltVal val="0"/>
                                          </p:val>
                                        </p:tav>
                                        <p:tav tm="100000">
                                          <p:val>
                                            <p:strVal val="#ppt_w"/>
                                          </p:val>
                                        </p:tav>
                                      </p:tavLst>
                                    </p:anim>
                                    <p:anim calcmode="lin" valueType="num">
                                      <p:cBhvr>
                                        <p:cTn id="140" dur="500" fill="hold"/>
                                        <p:tgtEl>
                                          <p:spTgt spid="63"/>
                                        </p:tgtEl>
                                        <p:attrNameLst>
                                          <p:attrName>ppt_h</p:attrName>
                                        </p:attrNameLst>
                                      </p:cBhvr>
                                      <p:tavLst>
                                        <p:tav tm="0">
                                          <p:val>
                                            <p:fltVal val="0"/>
                                          </p:val>
                                        </p:tav>
                                        <p:tav tm="100000">
                                          <p:val>
                                            <p:strVal val="#ppt_h"/>
                                          </p:val>
                                        </p:tav>
                                      </p:tavLst>
                                    </p:anim>
                                    <p:anim calcmode="lin" valueType="num">
                                      <p:cBhvr>
                                        <p:cTn id="141" dur="500" fill="hold"/>
                                        <p:tgtEl>
                                          <p:spTgt spid="63"/>
                                        </p:tgtEl>
                                        <p:attrNameLst>
                                          <p:attrName>style.rotation</p:attrName>
                                        </p:attrNameLst>
                                      </p:cBhvr>
                                      <p:tavLst>
                                        <p:tav tm="0">
                                          <p:val>
                                            <p:fltVal val="360"/>
                                          </p:val>
                                        </p:tav>
                                        <p:tav tm="100000">
                                          <p:val>
                                            <p:fltVal val="0"/>
                                          </p:val>
                                        </p:tav>
                                      </p:tavLst>
                                    </p:anim>
                                    <p:animEffect transition="in" filter="fade">
                                      <p:cBhvr>
                                        <p:cTn id="142" dur="500"/>
                                        <p:tgtEl>
                                          <p:spTgt spid="63"/>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73"/>
                                        </p:tgtEl>
                                        <p:attrNameLst>
                                          <p:attrName>style.visibility</p:attrName>
                                        </p:attrNameLst>
                                      </p:cBhvr>
                                      <p:to>
                                        <p:strVal val="visible"/>
                                      </p:to>
                                    </p:set>
                                    <p:animEffect transition="in" filter="wipe(up)">
                                      <p:cBhvr>
                                        <p:cTn id="146" dur="500"/>
                                        <p:tgtEl>
                                          <p:spTgt spid="73"/>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153"/>
                                        </p:tgtEl>
                                        <p:attrNameLst>
                                          <p:attrName>style.visibility</p:attrName>
                                        </p:attrNameLst>
                                      </p:cBhvr>
                                      <p:to>
                                        <p:strVal val="visible"/>
                                      </p:to>
                                    </p:set>
                                    <p:animEffect transition="in" filter="wipe(up)">
                                      <p:cBhvr>
                                        <p:cTn id="150" dur="500"/>
                                        <p:tgtEl>
                                          <p:spTgt spid="153"/>
                                        </p:tgtEl>
                                      </p:cBhvr>
                                    </p:animEffect>
                                  </p:childTnLst>
                                </p:cTn>
                              </p:par>
                              <p:par>
                                <p:cTn id="151" presetID="37" presetClass="entr" presetSubtype="0" fill="hold" nodeType="withEffect">
                                  <p:stCondLst>
                                    <p:cond delay="150"/>
                                  </p:stCondLst>
                                  <p:childTnLst>
                                    <p:set>
                                      <p:cBhvr>
                                        <p:cTn id="152" dur="1" fill="hold">
                                          <p:stCondLst>
                                            <p:cond delay="0"/>
                                          </p:stCondLst>
                                        </p:cTn>
                                        <p:tgtEl>
                                          <p:spTgt spid="139"/>
                                        </p:tgtEl>
                                        <p:attrNameLst>
                                          <p:attrName>style.visibility</p:attrName>
                                        </p:attrNameLst>
                                      </p:cBhvr>
                                      <p:to>
                                        <p:strVal val="visible"/>
                                      </p:to>
                                    </p:set>
                                    <p:animEffect transition="in" filter="fade">
                                      <p:cBhvr>
                                        <p:cTn id="153" dur="1000"/>
                                        <p:tgtEl>
                                          <p:spTgt spid="139"/>
                                        </p:tgtEl>
                                      </p:cBhvr>
                                    </p:animEffect>
                                    <p:anim calcmode="lin" valueType="num">
                                      <p:cBhvr>
                                        <p:cTn id="154" dur="1000" fill="hold"/>
                                        <p:tgtEl>
                                          <p:spTgt spid="139"/>
                                        </p:tgtEl>
                                        <p:attrNameLst>
                                          <p:attrName>ppt_x</p:attrName>
                                        </p:attrNameLst>
                                      </p:cBhvr>
                                      <p:tavLst>
                                        <p:tav tm="0">
                                          <p:val>
                                            <p:strVal val="#ppt_x"/>
                                          </p:val>
                                        </p:tav>
                                        <p:tav tm="100000">
                                          <p:val>
                                            <p:strVal val="#ppt_x"/>
                                          </p:val>
                                        </p:tav>
                                      </p:tavLst>
                                    </p:anim>
                                    <p:anim calcmode="lin" valueType="num">
                                      <p:cBhvr>
                                        <p:cTn id="155" dur="900" decel="100000" fill="hold"/>
                                        <p:tgtEl>
                                          <p:spTgt spid="139"/>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139"/>
                                        </p:tgtEl>
                                        <p:attrNameLst>
                                          <p:attrName>ppt_y</p:attrName>
                                        </p:attrNameLst>
                                      </p:cBhvr>
                                      <p:tavLst>
                                        <p:tav tm="0">
                                          <p:val>
                                            <p:strVal val="#ppt_y-.03"/>
                                          </p:val>
                                        </p:tav>
                                        <p:tav tm="100000">
                                          <p:val>
                                            <p:strVal val="#ppt_y"/>
                                          </p:val>
                                        </p:tav>
                                      </p:tavLst>
                                    </p:anim>
                                  </p:childTnLst>
                                </p:cTn>
                              </p:par>
                              <p:par>
                                <p:cTn id="157" presetID="26" presetClass="entr" presetSubtype="0" fill="hold" nodeType="withEffect">
                                  <p:stCondLst>
                                    <p:cond delay="1200"/>
                                  </p:stCondLst>
                                  <p:childTnLst>
                                    <p:set>
                                      <p:cBhvr>
                                        <p:cTn id="158" dur="1" fill="hold">
                                          <p:stCondLst>
                                            <p:cond delay="0"/>
                                          </p:stCondLst>
                                        </p:cTn>
                                        <p:tgtEl>
                                          <p:spTgt spid="74"/>
                                        </p:tgtEl>
                                        <p:attrNameLst>
                                          <p:attrName>style.visibility</p:attrName>
                                        </p:attrNameLst>
                                      </p:cBhvr>
                                      <p:to>
                                        <p:strVal val="visible"/>
                                      </p:to>
                                    </p:set>
                                    <p:animEffect transition="in" filter="wipe(down)">
                                      <p:cBhvr>
                                        <p:cTn id="159" dur="232">
                                          <p:stCondLst>
                                            <p:cond delay="0"/>
                                          </p:stCondLst>
                                        </p:cTn>
                                        <p:tgtEl>
                                          <p:spTgt spid="74"/>
                                        </p:tgtEl>
                                      </p:cBhvr>
                                    </p:animEffect>
                                    <p:anim calcmode="lin" valueType="num">
                                      <p:cBhvr>
                                        <p:cTn id="160" dur="729"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74"/>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74"/>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74"/>
                                        </p:tgtEl>
                                        <p:attrNameLst>
                                          <p:attrName>ppt_y</p:attrName>
                                        </p:attrNameLst>
                                      </p:cBhvr>
                                      <p:tavLst>
                                        <p:tav tm="0" fmla="#ppt_y-sin(pi*$)/81">
                                          <p:val>
                                            <p:fltVal val="0"/>
                                          </p:val>
                                        </p:tav>
                                        <p:tav tm="100000">
                                          <p:val>
                                            <p:fltVal val="1"/>
                                          </p:val>
                                        </p:tav>
                                      </p:tavLst>
                                    </p:anim>
                                    <p:animScale>
                                      <p:cBhvr>
                                        <p:cTn id="165" dur="10">
                                          <p:stCondLst>
                                            <p:cond delay="260"/>
                                          </p:stCondLst>
                                        </p:cTn>
                                        <p:tgtEl>
                                          <p:spTgt spid="74"/>
                                        </p:tgtEl>
                                      </p:cBhvr>
                                      <p:to x="100000" y="60000"/>
                                    </p:animScale>
                                    <p:animScale>
                                      <p:cBhvr>
                                        <p:cTn id="166" dur="66" decel="50000">
                                          <p:stCondLst>
                                            <p:cond delay="270"/>
                                          </p:stCondLst>
                                        </p:cTn>
                                        <p:tgtEl>
                                          <p:spTgt spid="74"/>
                                        </p:tgtEl>
                                      </p:cBhvr>
                                      <p:to x="100000" y="100000"/>
                                    </p:animScale>
                                    <p:animScale>
                                      <p:cBhvr>
                                        <p:cTn id="167" dur="10">
                                          <p:stCondLst>
                                            <p:cond delay="525"/>
                                          </p:stCondLst>
                                        </p:cTn>
                                        <p:tgtEl>
                                          <p:spTgt spid="74"/>
                                        </p:tgtEl>
                                      </p:cBhvr>
                                      <p:to x="100000" y="80000"/>
                                    </p:animScale>
                                    <p:animScale>
                                      <p:cBhvr>
                                        <p:cTn id="168" dur="66" decel="50000">
                                          <p:stCondLst>
                                            <p:cond delay="535"/>
                                          </p:stCondLst>
                                        </p:cTn>
                                        <p:tgtEl>
                                          <p:spTgt spid="74"/>
                                        </p:tgtEl>
                                      </p:cBhvr>
                                      <p:to x="100000" y="100000"/>
                                    </p:animScale>
                                    <p:animScale>
                                      <p:cBhvr>
                                        <p:cTn id="169" dur="10">
                                          <p:stCondLst>
                                            <p:cond delay="657"/>
                                          </p:stCondLst>
                                        </p:cTn>
                                        <p:tgtEl>
                                          <p:spTgt spid="74"/>
                                        </p:tgtEl>
                                      </p:cBhvr>
                                      <p:to x="100000" y="90000"/>
                                    </p:animScale>
                                    <p:animScale>
                                      <p:cBhvr>
                                        <p:cTn id="170" dur="66" decel="50000">
                                          <p:stCondLst>
                                            <p:cond delay="667"/>
                                          </p:stCondLst>
                                        </p:cTn>
                                        <p:tgtEl>
                                          <p:spTgt spid="74"/>
                                        </p:tgtEl>
                                      </p:cBhvr>
                                      <p:to x="100000" y="100000"/>
                                    </p:animScale>
                                    <p:animScale>
                                      <p:cBhvr>
                                        <p:cTn id="171" dur="10">
                                          <p:stCondLst>
                                            <p:cond delay="723"/>
                                          </p:stCondLst>
                                        </p:cTn>
                                        <p:tgtEl>
                                          <p:spTgt spid="74"/>
                                        </p:tgtEl>
                                      </p:cBhvr>
                                      <p:to x="100000" y="95000"/>
                                    </p:animScale>
                                    <p:animScale>
                                      <p:cBhvr>
                                        <p:cTn id="172" dur="66" decel="50000">
                                          <p:stCondLst>
                                            <p:cond delay="734"/>
                                          </p:stCondLst>
                                        </p:cTn>
                                        <p:tgtEl>
                                          <p:spTgt spid="74"/>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75"/>
                                        </p:tgtEl>
                                        <p:attrNameLst>
                                          <p:attrName>style.visibility</p:attrName>
                                        </p:attrNameLst>
                                      </p:cBhvr>
                                      <p:to>
                                        <p:strVal val="visible"/>
                                      </p:to>
                                    </p:set>
                                    <p:animEffect transition="in" filter="fade">
                                      <p:cBhvr>
                                        <p:cTn id="175" dur="2000"/>
                                        <p:tgtEl>
                                          <p:spTgt spid="75"/>
                                        </p:tgtEl>
                                      </p:cBhvr>
                                    </p:animEffect>
                                    <p:anim calcmode="lin" valueType="num">
                                      <p:cBhvr>
                                        <p:cTn id="176" dur="2000" fill="hold"/>
                                        <p:tgtEl>
                                          <p:spTgt spid="75"/>
                                        </p:tgtEl>
                                        <p:attrNameLst>
                                          <p:attrName>style.rotation</p:attrName>
                                        </p:attrNameLst>
                                      </p:cBhvr>
                                      <p:tavLst>
                                        <p:tav tm="0">
                                          <p:val>
                                            <p:fltVal val="720"/>
                                          </p:val>
                                        </p:tav>
                                        <p:tav tm="100000">
                                          <p:val>
                                            <p:fltVal val="0"/>
                                          </p:val>
                                        </p:tav>
                                      </p:tavLst>
                                    </p:anim>
                                    <p:anim calcmode="lin" valueType="num">
                                      <p:cBhvr>
                                        <p:cTn id="177" dur="2000" fill="hold"/>
                                        <p:tgtEl>
                                          <p:spTgt spid="75"/>
                                        </p:tgtEl>
                                        <p:attrNameLst>
                                          <p:attrName>ppt_h</p:attrName>
                                        </p:attrNameLst>
                                      </p:cBhvr>
                                      <p:tavLst>
                                        <p:tav tm="0">
                                          <p:val>
                                            <p:fltVal val="0"/>
                                          </p:val>
                                        </p:tav>
                                        <p:tav tm="100000">
                                          <p:val>
                                            <p:strVal val="#ppt_h"/>
                                          </p:val>
                                        </p:tav>
                                      </p:tavLst>
                                    </p:anim>
                                    <p:anim calcmode="lin" valueType="num">
                                      <p:cBhvr>
                                        <p:cTn id="178" dur="2000" fill="hold"/>
                                        <p:tgtEl>
                                          <p:spTgt spid="75"/>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50"/>
                                        </p:tgtEl>
                                        <p:attrNameLst>
                                          <p:attrName>style.visibility</p:attrName>
                                        </p:attrNameLst>
                                      </p:cBhvr>
                                      <p:to>
                                        <p:strVal val="visible"/>
                                      </p:to>
                                    </p:set>
                                    <p:anim calcmode="lin" valueType="num">
                                      <p:cBhvr>
                                        <p:cTn id="181" dur="1000" fill="hold"/>
                                        <p:tgtEl>
                                          <p:spTgt spid="50"/>
                                        </p:tgtEl>
                                        <p:attrNameLst>
                                          <p:attrName>ppt_w</p:attrName>
                                        </p:attrNameLst>
                                      </p:cBhvr>
                                      <p:tavLst>
                                        <p:tav tm="0">
                                          <p:val>
                                            <p:fltVal val="0"/>
                                          </p:val>
                                        </p:tav>
                                        <p:tav tm="100000">
                                          <p:val>
                                            <p:strVal val="#ppt_w"/>
                                          </p:val>
                                        </p:tav>
                                      </p:tavLst>
                                    </p:anim>
                                    <p:anim calcmode="lin" valueType="num">
                                      <p:cBhvr>
                                        <p:cTn id="182" dur="1000" fill="hold"/>
                                        <p:tgtEl>
                                          <p:spTgt spid="50"/>
                                        </p:tgtEl>
                                        <p:attrNameLst>
                                          <p:attrName>ppt_h</p:attrName>
                                        </p:attrNameLst>
                                      </p:cBhvr>
                                      <p:tavLst>
                                        <p:tav tm="0">
                                          <p:val>
                                            <p:fltVal val="0"/>
                                          </p:val>
                                        </p:tav>
                                        <p:tav tm="100000">
                                          <p:val>
                                            <p:strVal val="#ppt_h"/>
                                          </p:val>
                                        </p:tav>
                                      </p:tavLst>
                                    </p:anim>
                                    <p:anim calcmode="lin" valueType="num">
                                      <p:cBhvr>
                                        <p:cTn id="183" dur="1000" fill="hold"/>
                                        <p:tgtEl>
                                          <p:spTgt spid="50"/>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50"/>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50"/>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103"/>
                                        </p:tgtEl>
                                      </p:cBhvr>
                                    </p:animEffect>
                                    <p:animScale>
                                      <p:cBhvr>
                                        <p:cTn id="190" dur="250" autoRev="1" fill="hold"/>
                                        <p:tgtEl>
                                          <p:spTgt spid="103"/>
                                        </p:tgtEl>
                                      </p:cBhvr>
                                      <p:by x="105000" y="105000"/>
                                    </p:animScale>
                                  </p:childTnLst>
                                </p:cTn>
                              </p:par>
                              <p:par>
                                <p:cTn id="191" presetID="6" presetClass="entr" presetSubtype="32" fill="hold" nodeType="withEffect">
                                  <p:stCondLst>
                                    <p:cond delay="0"/>
                                  </p:stCondLst>
                                  <p:childTnLst>
                                    <p:set>
                                      <p:cBhvr>
                                        <p:cTn id="192" dur="1" fill="hold">
                                          <p:stCondLst>
                                            <p:cond delay="0"/>
                                          </p:stCondLst>
                                        </p:cTn>
                                        <p:tgtEl>
                                          <p:spTgt spid="222"/>
                                        </p:tgtEl>
                                        <p:attrNameLst>
                                          <p:attrName>style.visibility</p:attrName>
                                        </p:attrNameLst>
                                      </p:cBhvr>
                                      <p:to>
                                        <p:strVal val="visible"/>
                                      </p:to>
                                    </p:set>
                                    <p:animEffect transition="in" filter="circle(out)">
                                      <p:cBhvr>
                                        <p:cTn id="193" dur="1000"/>
                                        <p:tgtEl>
                                          <p:spTgt spid="222"/>
                                        </p:tgtEl>
                                      </p:cBhvr>
                                    </p:animEffect>
                                  </p:childTnLst>
                                </p:cTn>
                              </p:par>
                              <p:par>
                                <p:cTn id="194" presetID="6" presetClass="entr" presetSubtype="32" fill="hold" nodeType="withEffect">
                                  <p:stCondLst>
                                    <p:cond delay="750"/>
                                  </p:stCondLst>
                                  <p:childTnLst>
                                    <p:set>
                                      <p:cBhvr>
                                        <p:cTn id="195" dur="1" fill="hold">
                                          <p:stCondLst>
                                            <p:cond delay="0"/>
                                          </p:stCondLst>
                                        </p:cTn>
                                        <p:tgtEl>
                                          <p:spTgt spid="223"/>
                                        </p:tgtEl>
                                        <p:attrNameLst>
                                          <p:attrName>style.visibility</p:attrName>
                                        </p:attrNameLst>
                                      </p:cBhvr>
                                      <p:to>
                                        <p:strVal val="visible"/>
                                      </p:to>
                                    </p:set>
                                    <p:animEffect transition="in" filter="circle(out)">
                                      <p:cBhvr>
                                        <p:cTn id="196" dur="1000"/>
                                        <p:tgtEl>
                                          <p:spTgt spid="223"/>
                                        </p:tgtEl>
                                      </p:cBhvr>
                                    </p:animEffect>
                                  </p:childTnLst>
                                </p:cTn>
                              </p:par>
                              <p:par>
                                <p:cTn id="197" presetID="10" presetClass="entr" presetSubtype="0" fill="hold" nodeType="withEffect">
                                  <p:stCondLst>
                                    <p:cond delay="0"/>
                                  </p:stCondLst>
                                  <p:childTnLst>
                                    <p:set>
                                      <p:cBhvr>
                                        <p:cTn id="198" dur="1" fill="hold">
                                          <p:stCondLst>
                                            <p:cond delay="0"/>
                                          </p:stCondLst>
                                        </p:cTn>
                                        <p:tgtEl>
                                          <p:spTgt spid="180"/>
                                        </p:tgtEl>
                                        <p:attrNameLst>
                                          <p:attrName>style.visibility</p:attrName>
                                        </p:attrNameLst>
                                      </p:cBhvr>
                                      <p:to>
                                        <p:strVal val="visible"/>
                                      </p:to>
                                    </p:set>
                                    <p:animEffect transition="in" filter="fade">
                                      <p:cBhvr>
                                        <p:cTn id="199" dur="1450"/>
                                        <p:tgtEl>
                                          <p:spTgt spid="180"/>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180"/>
                                        </p:tgtEl>
                                        <p:attrNameLst>
                                          <p:attrName>ppt_x</p:attrName>
                                          <p:attrName>ppt_y</p:attrName>
                                        </p:attrNameLst>
                                      </p:cBhvr>
                                      <p:rCtr x="0" y="34500"/>
                                    </p:animMotion>
                                  </p:childTnLst>
                                </p:cTn>
                              </p:par>
                              <p:par>
                                <p:cTn id="202" presetID="42" presetClass="entr" presetSubtype="0" fill="hold" nodeType="withEffect">
                                  <p:stCondLst>
                                    <p:cond delay="0"/>
                                  </p:stCondLst>
                                  <p:childTnLst>
                                    <p:set>
                                      <p:cBhvr>
                                        <p:cTn id="203" dur="1" fill="hold">
                                          <p:stCondLst>
                                            <p:cond delay="0"/>
                                          </p:stCondLst>
                                        </p:cTn>
                                        <p:tgtEl>
                                          <p:spTgt spid="121"/>
                                        </p:tgtEl>
                                        <p:attrNameLst>
                                          <p:attrName>style.visibility</p:attrName>
                                        </p:attrNameLst>
                                      </p:cBhvr>
                                      <p:to>
                                        <p:strVal val="visible"/>
                                      </p:to>
                                    </p:set>
                                    <p:animEffect transition="in" filter="fade">
                                      <p:cBhvr>
                                        <p:cTn id="204" dur="500"/>
                                        <p:tgtEl>
                                          <p:spTgt spid="121"/>
                                        </p:tgtEl>
                                      </p:cBhvr>
                                    </p:animEffect>
                                    <p:anim calcmode="lin" valueType="num">
                                      <p:cBhvr>
                                        <p:cTn id="205" dur="500" fill="hold"/>
                                        <p:tgtEl>
                                          <p:spTgt spid="121"/>
                                        </p:tgtEl>
                                        <p:attrNameLst>
                                          <p:attrName>ppt_x</p:attrName>
                                        </p:attrNameLst>
                                      </p:cBhvr>
                                      <p:tavLst>
                                        <p:tav tm="0">
                                          <p:val>
                                            <p:strVal val="#ppt_x"/>
                                          </p:val>
                                        </p:tav>
                                        <p:tav tm="100000">
                                          <p:val>
                                            <p:strVal val="#ppt_x"/>
                                          </p:val>
                                        </p:tav>
                                      </p:tavLst>
                                    </p:anim>
                                    <p:anim calcmode="lin" valueType="num">
                                      <p:cBhvr>
                                        <p:cTn id="206" dur="500" fill="hold"/>
                                        <p:tgtEl>
                                          <p:spTgt spid="121"/>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121"/>
                                        </p:tgtEl>
                                      </p:cBhvr>
                                    </p:animEffect>
                                    <p:animScale>
                                      <p:cBhvr>
                                        <p:cTn id="209" dur="250" autoRev="1" fill="hold"/>
                                        <p:tgtEl>
                                          <p:spTgt spid="121"/>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04"/>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cBhvr>
                                        <p:cTn id="213" dur="2000" fill="hold"/>
                                        <p:tgtEl>
                                          <p:spTgt spid="204"/>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cBhvr>
                                        <p:cTn id="215" dur="2000" fill="hold"/>
                                        <p:tgtEl>
                                          <p:spTgt spid="19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cBhvr>
                                        <p:cTn id="217" dur="2000" fill="hold"/>
                                        <p:tgtEl>
                                          <p:spTgt spid="20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cBhvr>
                                        <p:cTn id="219" dur="2000" fill="hold"/>
                                        <p:tgtEl>
                                          <p:spTgt spid="20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cBhvr>
                                        <p:cTn id="221" dur="2000" fill="hold"/>
                                        <p:tgtEl>
                                          <p:spTgt spid="20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cBhvr>
                                        <p:cTn id="223" dur="2000" fill="hold"/>
                                        <p:tgtEl>
                                          <p:spTgt spid="20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cBhvr>
                                        <p:cTn id="225" dur="2000" fill="hold"/>
                                        <p:tgtEl>
                                          <p:spTgt spid="207"/>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cBhvr>
                                        <p:cTn id="227" dur="2000" fill="hold"/>
                                        <p:tgtEl>
                                          <p:spTgt spid="208"/>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cBhvr>
                                        <p:cTn id="229" dur="2000" fill="hold"/>
                                        <p:tgtEl>
                                          <p:spTgt spid="209"/>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cBhvr>
                                        <p:cTn id="231" dur="2000" fill="hold"/>
                                        <p:tgtEl>
                                          <p:spTgt spid="210"/>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cBhvr>
                                        <p:cTn id="233" dur="2000" fill="hold"/>
                                        <p:tgtEl>
                                          <p:spTgt spid="211"/>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cBhvr>
                                        <p:cTn id="235" dur="2000" fill="hold"/>
                                        <p:tgtEl>
                                          <p:spTgt spid="212"/>
                                        </p:tgtEl>
                                        <p:attrNameLst>
                                          <p:attrName>ppt_x</p:attrName>
                                          <p:attrName>ppt_y</p:attrName>
                                        </p:attrNameLst>
                                      </p:cBhvr>
                                    </p:animMotion>
                                  </p:childTnLst>
                                </p:cTn>
                              </p:par>
                            </p:childTnLst>
                          </p:cTn>
                        </p:par>
                        <p:par>
                          <p:cTn id="236" fill="hold">
                            <p:stCondLst>
                              <p:cond delay="13750"/>
                            </p:stCondLst>
                            <p:childTnLst>
                              <p:par>
                                <p:cTn id="237" presetID="8" presetClass="emph" presetSubtype="0" fill="hold" nodeType="afterEffect">
                                  <p:stCondLst>
                                    <p:cond delay="0"/>
                                  </p:stCondLst>
                                  <p:childTnLst>
                                    <p:animRot by="21600000">
                                      <p:cBhvr>
                                        <p:cTn id="238" dur="2000" fill="hold"/>
                                        <p:tgtEl>
                                          <p:spTgt spid="63"/>
                                        </p:tgtEl>
                                        <p:attrNameLst>
                                          <p:attrName>r</p:attrName>
                                        </p:attrNameLst>
                                      </p:cBhvr>
                                    </p:animRot>
                                  </p:childTnLst>
                                </p:cTn>
                              </p:par>
                              <p:par>
                                <p:cTn id="239" presetID="35" presetClass="path" presetSubtype="0" decel="76000" fill="hold" nodeType="withEffect">
                                  <p:stCondLst>
                                    <p:cond delay="1000"/>
                                  </p:stCondLst>
                                  <p:childTnLst>
                                    <p:animMotion origin="layout" path="M -2.78197E-6 4.07407E-6 L -0.14457 4.07407E-6 " pathEditMode="relative" rAng="0" ptsTypes="AA">
                                      <p:cBhvr>
                                        <p:cTn id="240" dur="2000" fill="hold"/>
                                        <p:tgtEl>
                                          <p:spTgt spid="198"/>
                                        </p:tgtEl>
                                        <p:attrNameLst>
                                          <p:attrName>ppt_x</p:attrName>
                                          <p:attrName>ppt_y</p:attrName>
                                        </p:attrNameLst>
                                      </p:cBhvr>
                                      <p:rCtr x="-7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16" grpId="0" animBg="1"/>
      <p:bldP spid="54" grpId="0" animBg="1"/>
      <p:bldP spid="55" grpId="0" animBg="1"/>
      <p:bldP spid="56" grpId="0" animBg="1"/>
      <p:bldP spid="57" grpId="0" animBg="1"/>
      <p:bldP spid="58" grpId="0" animBg="1"/>
      <p:bldP spid="59" grpId="0" animBg="1"/>
      <p:bldP spid="199" grpId="0" animBg="1"/>
      <p:bldP spid="200" grpId="0" animBg="1"/>
      <p:bldP spid="201" grpId="0" animBg="1"/>
      <p:bldP spid="202" grpId="0" animBg="1"/>
      <p:bldP spid="203" grpId="0" animBg="1"/>
      <p:bldP spid="207" grpId="0" animBg="1"/>
      <p:bldP spid="208" grpId="0" animBg="1"/>
      <p:bldP spid="209" grpId="0" animBg="1"/>
      <p:bldP spid="210" grpId="0" animBg="1"/>
      <p:bldP spid="211" grpId="0" animBg="1"/>
      <p:bldP spid="212"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and Conten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black">
          <a:xfrm>
            <a:off x="366093" y="196561"/>
            <a:ext cx="6820292" cy="1266198"/>
          </a:xfrm>
          <a:prstGeom prst="rect">
            <a:avLst/>
          </a:prstGeom>
        </p:spPr>
        <p:txBody>
          <a:bodyPr/>
          <a:lstStyle>
            <a:lvl1pPr>
              <a:defRPr baseline="0">
                <a:solidFill>
                  <a:schemeClr val="bg1"/>
                </a:solidFill>
              </a:defRPr>
            </a:lvl1pPr>
          </a:lstStyle>
          <a:p>
            <a:r>
              <a:rPr lang="en-US" dirty="0"/>
              <a:t>Click here to edit name </a:t>
            </a:r>
            <a:br>
              <a:rPr lang="en-US" dirty="0"/>
            </a:br>
            <a:r>
              <a:rPr lang="en-US" dirty="0"/>
              <a:t>and title</a:t>
            </a:r>
          </a:p>
        </p:txBody>
      </p:sp>
      <p:grpSp>
        <p:nvGrpSpPr>
          <p:cNvPr id="7" name="Group 6"/>
          <p:cNvGrpSpPr/>
          <p:nvPr userDrawn="1"/>
        </p:nvGrpSpPr>
        <p:grpSpPr bwMode="black">
          <a:xfrm>
            <a:off x="7006002" y="4564076"/>
            <a:ext cx="1102001" cy="1605174"/>
            <a:chOff x="4921606" y="4143170"/>
            <a:chExt cx="1102001" cy="1605174"/>
          </a:xfrm>
        </p:grpSpPr>
        <p:sp>
          <p:nvSpPr>
            <p:cNvPr id="8" name="Freeform 6"/>
            <p:cNvSpPr>
              <a:spLocks noEditPoints="1"/>
            </p:cNvSpPr>
            <p:nvPr userDrawn="1"/>
          </p:nvSpPr>
          <p:spPr bwMode="black">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 name="Curved Line"/>
            <p:cNvSpPr>
              <a:spLocks noEditPoints="1"/>
            </p:cNvSpPr>
            <p:nvPr userDrawn="1"/>
          </p:nvSpPr>
          <p:spPr bwMode="black">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0" name="bIg Eye"/>
          <p:cNvGrpSpPr/>
          <p:nvPr userDrawn="1"/>
        </p:nvGrpSpPr>
        <p:grpSpPr bwMode="black">
          <a:xfrm>
            <a:off x="7279864" y="4670214"/>
            <a:ext cx="794070" cy="469104"/>
            <a:chOff x="2665413" y="2318584"/>
            <a:chExt cx="962025" cy="568325"/>
          </a:xfrm>
          <a:solidFill>
            <a:schemeClr val="tx2"/>
          </a:solidFill>
        </p:grpSpPr>
        <p:sp>
          <p:nvSpPr>
            <p:cNvPr id="11" name="Freeform 8"/>
            <p:cNvSpPr>
              <a:spLocks noEditPoints="1"/>
            </p:cNvSpPr>
            <p:nvPr userDrawn="1"/>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Freeform 9"/>
            <p:cNvSpPr>
              <a:spLocks noEditPoints="1"/>
            </p:cNvSpPr>
            <p:nvPr userDrawn="1"/>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3" name="Line to bugle"/>
          <p:cNvSpPr>
            <a:spLocks noChangeArrowheads="1"/>
          </p:cNvSpPr>
          <p:nvPr userDrawn="1"/>
        </p:nvSpPr>
        <p:spPr bwMode="black">
          <a:xfrm>
            <a:off x="687758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4" name="Bugle"/>
          <p:cNvSpPr>
            <a:spLocks/>
          </p:cNvSpPr>
          <p:nvPr userDrawn="1"/>
        </p:nvSpPr>
        <p:spPr bwMode="black">
          <a:xfrm>
            <a:off x="661289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5" name="Arrow round wheel 2"/>
          <p:cNvGrpSpPr/>
          <p:nvPr userDrawn="1"/>
        </p:nvGrpSpPr>
        <p:grpSpPr bwMode="black">
          <a:xfrm>
            <a:off x="6076966" y="5405318"/>
            <a:ext cx="811105" cy="564759"/>
            <a:chOff x="1208088" y="3209171"/>
            <a:chExt cx="982663" cy="684213"/>
          </a:xfrm>
        </p:grpSpPr>
        <p:sp>
          <p:nvSpPr>
            <p:cNvPr id="16" name="Freeform 12"/>
            <p:cNvSpPr>
              <a:spLocks noEditPoints="1"/>
            </p:cNvSpPr>
            <p:nvPr userDrawn="1"/>
          </p:nvSpPr>
          <p:spPr bwMode="black">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7" name="Freeform 13"/>
            <p:cNvSpPr>
              <a:spLocks noEditPoints="1"/>
            </p:cNvSpPr>
            <p:nvPr userDrawn="1"/>
          </p:nvSpPr>
          <p:spPr bwMode="black">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8" name="Wheel connector"/>
          <p:cNvGrpSpPr/>
          <p:nvPr userDrawn="1"/>
        </p:nvGrpSpPr>
        <p:grpSpPr bwMode="black">
          <a:xfrm>
            <a:off x="6515932" y="5246766"/>
            <a:ext cx="926414" cy="807173"/>
            <a:chOff x="1739901" y="3017084"/>
            <a:chExt cx="1122362" cy="977900"/>
          </a:xfrm>
        </p:grpSpPr>
        <p:sp>
          <p:nvSpPr>
            <p:cNvPr id="19" name="Freeform 14"/>
            <p:cNvSpPr>
              <a:spLocks/>
            </p:cNvSpPr>
            <p:nvPr userDrawn="1"/>
          </p:nvSpPr>
          <p:spPr bwMode="black">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5"/>
            <p:cNvSpPr>
              <a:spLocks/>
            </p:cNvSpPr>
            <p:nvPr userDrawn="1"/>
          </p:nvSpPr>
          <p:spPr bwMode="black">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1" name="Arrow around wheel 1"/>
          <p:cNvGrpSpPr/>
          <p:nvPr userDrawn="1"/>
        </p:nvGrpSpPr>
        <p:grpSpPr bwMode="black">
          <a:xfrm>
            <a:off x="6295794" y="5077731"/>
            <a:ext cx="517587" cy="638139"/>
            <a:chOff x="1473201" y="2812296"/>
            <a:chExt cx="627063" cy="773113"/>
          </a:xfrm>
        </p:grpSpPr>
        <p:sp>
          <p:nvSpPr>
            <p:cNvPr id="22" name="Freeform 16"/>
            <p:cNvSpPr>
              <a:spLocks noEditPoints="1"/>
            </p:cNvSpPr>
            <p:nvPr userDrawn="1"/>
          </p:nvSpPr>
          <p:spPr bwMode="black">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 name="Freeform 17"/>
            <p:cNvSpPr>
              <a:spLocks noEditPoints="1"/>
            </p:cNvSpPr>
            <p:nvPr userDrawn="1"/>
          </p:nvSpPr>
          <p:spPr bwMode="black">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4" name="Big Wheel 1"/>
          <p:cNvGrpSpPr/>
          <p:nvPr userDrawn="1"/>
        </p:nvGrpSpPr>
        <p:grpSpPr bwMode="black">
          <a:xfrm>
            <a:off x="6378346" y="5198283"/>
            <a:ext cx="450759" cy="418001"/>
            <a:chOff x="1573213" y="2958346"/>
            <a:chExt cx="546100" cy="506413"/>
          </a:xfrm>
          <a:solidFill>
            <a:schemeClr val="accent4"/>
          </a:solidFill>
        </p:grpSpPr>
        <p:sp>
          <p:nvSpPr>
            <p:cNvPr id="25" name="Freeform 18"/>
            <p:cNvSpPr>
              <a:spLocks noEditPoints="1"/>
            </p:cNvSpPr>
            <p:nvPr userDrawn="1"/>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 name="Pin wheel 1"/>
            <p:cNvGrpSpPr/>
            <p:nvPr userDrawn="1"/>
          </p:nvGrpSpPr>
          <p:grpSpPr bwMode="black">
            <a:xfrm>
              <a:off x="1697038" y="3050421"/>
              <a:ext cx="322263" cy="325438"/>
              <a:chOff x="1697038" y="3050421"/>
              <a:chExt cx="322263" cy="325438"/>
            </a:xfrm>
            <a:grpFill/>
          </p:grpSpPr>
          <p:sp>
            <p:nvSpPr>
              <p:cNvPr id="27" name="Freeform 19"/>
              <p:cNvSpPr>
                <a:spLocks noEditPoints="1"/>
              </p:cNvSpPr>
              <p:nvPr userDrawn="1"/>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Rectangle 20"/>
              <p:cNvSpPr>
                <a:spLocks noChangeArrowheads="1"/>
              </p:cNvSpPr>
              <p:nvPr userDrawn="1"/>
            </p:nvSpPr>
            <p:spPr bwMode="black">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 name="Rectangle 21"/>
              <p:cNvSpPr>
                <a:spLocks noChangeArrowheads="1"/>
              </p:cNvSpPr>
              <p:nvPr userDrawn="1"/>
            </p:nvSpPr>
            <p:spPr bwMode="black">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 name="Rectangle 22"/>
              <p:cNvSpPr>
                <a:spLocks noChangeArrowheads="1"/>
              </p:cNvSpPr>
              <p:nvPr userDrawn="1"/>
            </p:nvSpPr>
            <p:spPr bwMode="black">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Rectangle 23"/>
              <p:cNvSpPr>
                <a:spLocks noChangeArrowheads="1"/>
              </p:cNvSpPr>
              <p:nvPr userDrawn="1"/>
            </p:nvSpPr>
            <p:spPr bwMode="black">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 name="Freeform 24"/>
              <p:cNvSpPr>
                <a:spLocks/>
              </p:cNvSpPr>
              <p:nvPr userDrawn="1"/>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 name="Freeform 25"/>
              <p:cNvSpPr>
                <a:spLocks/>
              </p:cNvSpPr>
              <p:nvPr userDrawn="1"/>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 name="Freeform 26"/>
              <p:cNvSpPr>
                <a:spLocks/>
              </p:cNvSpPr>
              <p:nvPr userDrawn="1"/>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 name="Freeform 27"/>
              <p:cNvSpPr>
                <a:spLocks/>
              </p:cNvSpPr>
              <p:nvPr userDrawn="1"/>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6" name="Small Wheel 1"/>
          <p:cNvGrpSpPr/>
          <p:nvPr userDrawn="1"/>
        </p:nvGrpSpPr>
        <p:grpSpPr bwMode="black">
          <a:xfrm>
            <a:off x="7192071" y="5765663"/>
            <a:ext cx="322345" cy="313173"/>
            <a:chOff x="2559051" y="3645734"/>
            <a:chExt cx="390525" cy="379413"/>
          </a:xfrm>
          <a:solidFill>
            <a:schemeClr val="accent4"/>
          </a:solidFill>
        </p:grpSpPr>
        <p:sp>
          <p:nvSpPr>
            <p:cNvPr id="37" name="Freeform 28"/>
            <p:cNvSpPr>
              <a:spLocks noEditPoints="1"/>
            </p:cNvSpPr>
            <p:nvPr userDrawn="1"/>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8" name="Pin wheel 2"/>
            <p:cNvGrpSpPr/>
            <p:nvPr userDrawn="1"/>
          </p:nvGrpSpPr>
          <p:grpSpPr bwMode="black">
            <a:xfrm>
              <a:off x="2627313" y="3709234"/>
              <a:ext cx="254000" cy="252413"/>
              <a:chOff x="2627313" y="3709234"/>
              <a:chExt cx="254000" cy="252413"/>
            </a:xfrm>
            <a:grpFill/>
          </p:grpSpPr>
          <p:sp>
            <p:nvSpPr>
              <p:cNvPr id="39" name="Freeform 29"/>
              <p:cNvSpPr>
                <a:spLocks noEditPoints="1"/>
              </p:cNvSpPr>
              <p:nvPr userDrawn="1"/>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Rectangle 30"/>
              <p:cNvSpPr>
                <a:spLocks noChangeArrowheads="1"/>
              </p:cNvSpPr>
              <p:nvPr userDrawn="1"/>
            </p:nvSpPr>
            <p:spPr bwMode="black">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1" name="Rectangle 31"/>
              <p:cNvSpPr>
                <a:spLocks noChangeArrowheads="1"/>
              </p:cNvSpPr>
              <p:nvPr userDrawn="1"/>
            </p:nvSpPr>
            <p:spPr bwMode="black">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 name="Rectangle 32"/>
              <p:cNvSpPr>
                <a:spLocks noChangeArrowheads="1"/>
              </p:cNvSpPr>
              <p:nvPr userDrawn="1"/>
            </p:nvSpPr>
            <p:spPr bwMode="black">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 name="Rectangle 33"/>
              <p:cNvSpPr>
                <a:spLocks noChangeArrowheads="1"/>
              </p:cNvSpPr>
              <p:nvPr userDrawn="1"/>
            </p:nvSpPr>
            <p:spPr bwMode="black">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 name="Freeform 34"/>
              <p:cNvSpPr>
                <a:spLocks/>
              </p:cNvSpPr>
              <p:nvPr userDrawn="1"/>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5" name="Freeform 35"/>
              <p:cNvSpPr>
                <a:spLocks/>
              </p:cNvSpPr>
              <p:nvPr userDrawn="1"/>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6" name="Freeform 36"/>
              <p:cNvSpPr>
                <a:spLocks/>
              </p:cNvSpPr>
              <p:nvPr userDrawn="1"/>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7" name="Freeform 37"/>
              <p:cNvSpPr>
                <a:spLocks/>
              </p:cNvSpPr>
              <p:nvPr userDrawn="1"/>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48" name="Blink Block"/>
          <p:cNvSpPr/>
          <p:nvPr userDrawn="1"/>
        </p:nvSpPr>
        <p:spPr bwMode="black">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sp useBgFill="1">
        <p:nvSpPr>
          <p:cNvPr id="49" name="Blink Block"/>
          <p:cNvSpPr/>
          <p:nvPr userDrawn="1"/>
        </p:nvSpPr>
        <p:spPr bwMode="black">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50" name="Yellow Arrow 2"/>
          <p:cNvGrpSpPr/>
          <p:nvPr userDrawn="1"/>
        </p:nvGrpSpPr>
        <p:grpSpPr bwMode="black">
          <a:xfrm>
            <a:off x="8428455" y="5186512"/>
            <a:ext cx="1602175" cy="389150"/>
            <a:chOff x="8730417" y="1481563"/>
            <a:chExt cx="1602175" cy="389150"/>
          </a:xfrm>
        </p:grpSpPr>
        <p:sp>
          <p:nvSpPr>
            <p:cNvPr id="51" name="Freeform 9"/>
            <p:cNvSpPr>
              <a:spLocks noEditPoints="1"/>
            </p:cNvSpPr>
            <p:nvPr userDrawn="1"/>
          </p:nvSpPr>
          <p:spPr bwMode="black">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10"/>
            <p:cNvSpPr>
              <a:spLocks noEditPoints="1"/>
            </p:cNvSpPr>
            <p:nvPr userDrawn="1"/>
          </p:nvSpPr>
          <p:spPr bwMode="black">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 name="Freeform 11"/>
            <p:cNvSpPr>
              <a:spLocks noEditPoints="1"/>
            </p:cNvSpPr>
            <p:nvPr userDrawn="1"/>
          </p:nvSpPr>
          <p:spPr bwMode="black">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54" name="Combined White Arrows"/>
          <p:cNvGrpSpPr/>
          <p:nvPr userDrawn="1"/>
        </p:nvGrpSpPr>
        <p:grpSpPr bwMode="black">
          <a:xfrm>
            <a:off x="8276826" y="4901342"/>
            <a:ext cx="1998338" cy="973653"/>
            <a:chOff x="8578788" y="1196393"/>
            <a:chExt cx="1998338" cy="973653"/>
          </a:xfrm>
        </p:grpSpPr>
        <p:grpSp>
          <p:nvGrpSpPr>
            <p:cNvPr id="55" name="Big White Arrow"/>
            <p:cNvGrpSpPr/>
            <p:nvPr userDrawn="1"/>
          </p:nvGrpSpPr>
          <p:grpSpPr bwMode="black">
            <a:xfrm>
              <a:off x="8578788" y="1196393"/>
              <a:ext cx="1998338" cy="386520"/>
              <a:chOff x="8578788" y="1227389"/>
              <a:chExt cx="1998338" cy="386520"/>
            </a:xfrm>
          </p:grpSpPr>
          <p:sp>
            <p:nvSpPr>
              <p:cNvPr id="60" name="Freeform 6"/>
              <p:cNvSpPr>
                <a:spLocks noEditPoints="1"/>
              </p:cNvSpPr>
              <p:nvPr userDrawn="1"/>
            </p:nvSpPr>
            <p:spPr bwMode="black">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7"/>
              <p:cNvSpPr>
                <a:spLocks noEditPoints="1"/>
              </p:cNvSpPr>
              <p:nvPr userDrawn="1"/>
            </p:nvSpPr>
            <p:spPr bwMode="black">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8"/>
              <p:cNvSpPr>
                <a:spLocks noEditPoints="1"/>
              </p:cNvSpPr>
              <p:nvPr userDrawn="1"/>
            </p:nvSpPr>
            <p:spPr bwMode="black">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56" name="Small White Arrow"/>
            <p:cNvGrpSpPr/>
            <p:nvPr userDrawn="1"/>
          </p:nvGrpSpPr>
          <p:grpSpPr bwMode="black">
            <a:xfrm>
              <a:off x="9024032" y="1780020"/>
              <a:ext cx="1054386" cy="390026"/>
              <a:chOff x="9024032" y="1756773"/>
              <a:chExt cx="1054386" cy="390026"/>
            </a:xfrm>
          </p:grpSpPr>
          <p:sp>
            <p:nvSpPr>
              <p:cNvPr id="57" name="Freeform 12"/>
              <p:cNvSpPr>
                <a:spLocks noEditPoints="1"/>
              </p:cNvSpPr>
              <p:nvPr userDrawn="1"/>
            </p:nvSpPr>
            <p:spPr bwMode="black">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8" name="Freeform 13"/>
              <p:cNvSpPr>
                <a:spLocks noEditPoints="1"/>
              </p:cNvSpPr>
              <p:nvPr userDrawn="1"/>
            </p:nvSpPr>
            <p:spPr bwMode="black">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9" name="Freeform 14"/>
              <p:cNvSpPr>
                <a:spLocks noEditPoints="1"/>
              </p:cNvSpPr>
              <p:nvPr userDrawn="1"/>
            </p:nvSpPr>
            <p:spPr bwMode="black">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63" name="spaceman"/>
          <p:cNvGrpSpPr/>
          <p:nvPr userDrawn="1"/>
        </p:nvGrpSpPr>
        <p:grpSpPr bwMode="black">
          <a:xfrm rot="21402827">
            <a:off x="10761289" y="3979769"/>
            <a:ext cx="977433" cy="1700309"/>
            <a:chOff x="10831129" y="421994"/>
            <a:chExt cx="977433" cy="1700309"/>
          </a:xfrm>
        </p:grpSpPr>
        <p:sp>
          <p:nvSpPr>
            <p:cNvPr id="64" name="Freeform 21"/>
            <p:cNvSpPr>
              <a:spLocks/>
            </p:cNvSpPr>
            <p:nvPr userDrawn="1"/>
          </p:nvSpPr>
          <p:spPr bwMode="black">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5" name="Freeform 22"/>
            <p:cNvSpPr>
              <a:spLocks/>
            </p:cNvSpPr>
            <p:nvPr userDrawn="1"/>
          </p:nvSpPr>
          <p:spPr bwMode="black">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19"/>
            <p:cNvSpPr>
              <a:spLocks noEditPoints="1"/>
            </p:cNvSpPr>
            <p:nvPr userDrawn="1"/>
          </p:nvSpPr>
          <p:spPr bwMode="black">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7" name="Freeform 20"/>
            <p:cNvSpPr>
              <a:spLocks noEditPoints="1"/>
            </p:cNvSpPr>
            <p:nvPr userDrawn="1"/>
          </p:nvSpPr>
          <p:spPr bwMode="black">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68" name="Straight Connector 67"/>
          <p:cNvCxnSpPr/>
          <p:nvPr userDrawn="1"/>
        </p:nvCxnSpPr>
        <p:spPr bwMode="black">
          <a:xfrm flipV="1">
            <a:off x="881486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9" name="Group 68"/>
          <p:cNvGrpSpPr/>
          <p:nvPr userDrawn="1"/>
        </p:nvGrpSpPr>
        <p:grpSpPr bwMode="black">
          <a:xfrm>
            <a:off x="383249" y="1567586"/>
            <a:ext cx="6803935" cy="1936642"/>
            <a:chOff x="383249" y="1567586"/>
            <a:chExt cx="6803935" cy="1936642"/>
          </a:xfrm>
        </p:grpSpPr>
        <p:cxnSp>
          <p:nvCxnSpPr>
            <p:cNvPr id="70" name="Straight Connector 69"/>
            <p:cNvCxnSpPr/>
            <p:nvPr userDrawn="1"/>
          </p:nvCxnSpPr>
          <p:spPr bwMode="black">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bwMode="black">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2" name="Group 71"/>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3" name="Freeform 7"/>
            <p:cNvSpPr>
              <a:spLocks/>
            </p:cNvSpPr>
            <p:nvPr userDrawn="1"/>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Freeform 8"/>
            <p:cNvSpPr>
              <a:spLocks noEditPoints="1"/>
            </p:cNvSpPr>
            <p:nvPr userDrawn="1"/>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5" name="Freeform 9"/>
            <p:cNvSpPr>
              <a:spLocks/>
            </p:cNvSpPr>
            <p:nvPr userDrawn="1"/>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10"/>
            <p:cNvSpPr>
              <a:spLocks/>
            </p:cNvSpPr>
            <p:nvPr userDrawn="1"/>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1"/>
            <p:cNvSpPr>
              <a:spLocks noEditPoints="1"/>
            </p:cNvSpPr>
            <p:nvPr userDrawn="1"/>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12"/>
            <p:cNvSpPr>
              <a:spLocks noEditPoints="1"/>
            </p:cNvSpPr>
            <p:nvPr userDrawn="1"/>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9" name="Freeform 13"/>
            <p:cNvSpPr>
              <a:spLocks/>
            </p:cNvSpPr>
            <p:nvPr userDrawn="1"/>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Freeform 14"/>
            <p:cNvSpPr>
              <a:spLocks noEditPoints="1"/>
            </p:cNvSpPr>
            <p:nvPr userDrawn="1"/>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2" name="Text Placeholder 81"/>
          <p:cNvSpPr>
            <a:spLocks noGrp="1"/>
          </p:cNvSpPr>
          <p:nvPr>
            <p:ph type="body" sz="quarter" idx="13" hasCustomPrompt="1"/>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dirty="0"/>
              <a:t>Click here to edit master</a:t>
            </a:r>
          </a:p>
        </p:txBody>
      </p:sp>
      <p:sp>
        <p:nvSpPr>
          <p:cNvPr id="81" name="Rectangle 80"/>
          <p:cNvSpPr/>
          <p:nvPr userDrawn="1"/>
        </p:nvSpPr>
        <p:spPr bwMode="white">
          <a:xfrm>
            <a:off x="11600264" y="6512488"/>
            <a:ext cx="274320" cy="220100"/>
          </a:xfrm>
          <a:prstGeom prst="rect">
            <a:avLst/>
          </a:prstGeom>
          <a:solidFill>
            <a:srgbClr val="008D95"/>
          </a:solid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sp>
        <p:nvSpPr>
          <p:cNvPr id="84" name="TextBox 83"/>
          <p:cNvSpPr txBox="1"/>
          <p:nvPr userDrawn="1"/>
        </p:nvSpPr>
        <p:spPr>
          <a:xfrm>
            <a:off x="366093" y="6540519"/>
            <a:ext cx="5001037" cy="215444"/>
          </a:xfrm>
          <a:prstGeom prst="rect">
            <a:avLst/>
          </a:prstGeom>
          <a:noFill/>
        </p:spPr>
        <p:txBody>
          <a:bodyPr wrap="square" rtlCol="0">
            <a:spAutoFit/>
          </a:bodyPr>
          <a:lstStyle>
            <a:defPPr>
              <a:defRPr lang="en-US"/>
            </a:defPPr>
            <a:lvl1pPr lvl="0">
              <a:defRPr sz="800">
                <a:solidFill>
                  <a:srgbClr val="FFFFFF">
                    <a:lumMod val="75000"/>
                  </a:srgbClr>
                </a:solidFill>
              </a:defRPr>
            </a:lvl1pPr>
          </a:lstStyle>
          <a:p>
            <a:pPr lvl="0"/>
            <a:r>
              <a:rPr lang="en-US" dirty="0"/>
              <a:t>@2015 Qualcomm Technologies, Inc.. All Rights Reserved.</a:t>
            </a:r>
          </a:p>
        </p:txBody>
      </p:sp>
    </p:spTree>
    <p:extLst>
      <p:ext uri="{BB962C8B-B14F-4D97-AF65-F5344CB8AC3E}">
        <p14:creationId xmlns:p14="http://schemas.microsoft.com/office/powerpoint/2010/main" val="548758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6" presetClass="emph" presetSubtype="0" accel="100000" autoRev="1" fill="hold" nodeType="withEffect">
                                  <p:stCondLst>
                                    <p:cond delay="650"/>
                                  </p:stCondLst>
                                  <p:childTnLst>
                                    <p:animScale>
                                      <p:cBhvr>
                                        <p:cTn id="9" dur="500" fill="hold"/>
                                        <p:tgtEl>
                                          <p:spTgt spid="54"/>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750"/>
                                        <p:tgtEl>
                                          <p:spTgt spid="50"/>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800" fill="hold"/>
                                        <p:tgtEl>
                                          <p:spTgt spid="50"/>
                                        </p:tgtEl>
                                        <p:attrNameLst>
                                          <p:attrName>ppt_x</p:attrName>
                                        </p:attrNameLst>
                                      </p:cBhvr>
                                      <p:tavLst>
                                        <p:tav tm="0">
                                          <p:val>
                                            <p:strVal val="0-#ppt_w/2"/>
                                          </p:val>
                                        </p:tav>
                                        <p:tav tm="100000">
                                          <p:val>
                                            <p:strVal val="#ppt_x"/>
                                          </p:val>
                                        </p:tav>
                                      </p:tavLst>
                                    </p:anim>
                                    <p:anim calcmode="lin" valueType="num">
                                      <p:cBhvr additive="base">
                                        <p:cTn id="16" dur="800" fill="hold"/>
                                        <p:tgtEl>
                                          <p:spTgt spid="50"/>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style.rotation</p:attrName>
                                        </p:attrNameLst>
                                      </p:cBhvr>
                                      <p:tavLst>
                                        <p:tav tm="0">
                                          <p:val>
                                            <p:fltVal val="90"/>
                                          </p:val>
                                        </p:tav>
                                        <p:tav tm="100000">
                                          <p:val>
                                            <p:fltVal val="0"/>
                                          </p:val>
                                        </p:tav>
                                      </p:tavLst>
                                    </p:anim>
                                    <p:animEffect transition="in" filter="fade">
                                      <p:cBhvr>
                                        <p:cTn id="22" dur="1000"/>
                                        <p:tgtEl>
                                          <p:spTgt spid="10"/>
                                        </p:tgtEl>
                                      </p:cBhvr>
                                    </p:animEffect>
                                  </p:childTnLst>
                                </p:cTn>
                              </p:par>
                              <p:par>
                                <p:cTn id="23" presetID="22" presetClass="entr" presetSubtype="1" fill="hold"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par>
                                <p:cTn id="26" presetID="35" presetClass="entr" presetSubtype="0" fill="hold" nodeType="withEffect">
                                  <p:stCondLst>
                                    <p:cond delay="100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2000"/>
                                        <p:tgtEl>
                                          <p:spTgt spid="36"/>
                                        </p:tgtEl>
                                      </p:cBhvr>
                                    </p:animEffect>
                                    <p:anim calcmode="lin" valueType="num">
                                      <p:cBhvr>
                                        <p:cTn id="29" dur="2000" fill="hold"/>
                                        <p:tgtEl>
                                          <p:spTgt spid="36"/>
                                        </p:tgtEl>
                                        <p:attrNameLst>
                                          <p:attrName>style.rotation</p:attrName>
                                        </p:attrNameLst>
                                      </p:cBhvr>
                                      <p:tavLst>
                                        <p:tav tm="0">
                                          <p:val>
                                            <p:fltVal val="720"/>
                                          </p:val>
                                        </p:tav>
                                        <p:tav tm="100000">
                                          <p:val>
                                            <p:fltVal val="0"/>
                                          </p:val>
                                        </p:tav>
                                      </p:tavLst>
                                    </p:anim>
                                    <p:anim calcmode="lin" valueType="num">
                                      <p:cBhvr>
                                        <p:cTn id="30" dur="2000" fill="hold"/>
                                        <p:tgtEl>
                                          <p:spTgt spid="36"/>
                                        </p:tgtEl>
                                        <p:attrNameLst>
                                          <p:attrName>ppt_h</p:attrName>
                                        </p:attrNameLst>
                                      </p:cBhvr>
                                      <p:tavLst>
                                        <p:tav tm="0">
                                          <p:val>
                                            <p:fltVal val="0"/>
                                          </p:val>
                                        </p:tav>
                                        <p:tav tm="100000">
                                          <p:val>
                                            <p:strVal val="#ppt_h"/>
                                          </p:val>
                                        </p:tav>
                                      </p:tavLst>
                                    </p:anim>
                                    <p:anim calcmode="lin" valueType="num">
                                      <p:cBhvr>
                                        <p:cTn id="31" dur="2000" fill="hold"/>
                                        <p:tgtEl>
                                          <p:spTgt spid="36"/>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800"/>
                                        <p:tgtEl>
                                          <p:spTgt spid="18"/>
                                        </p:tgtEl>
                                      </p:cBhvr>
                                    </p:animEffect>
                                  </p:childTnLst>
                                </p:cTn>
                              </p:par>
                              <p:par>
                                <p:cTn id="35" presetID="35" presetClass="entr" presetSubtype="0" fill="hold" nodeType="withEffect">
                                  <p:stCondLst>
                                    <p:cond delay="10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2000"/>
                                        <p:tgtEl>
                                          <p:spTgt spid="24"/>
                                        </p:tgtEl>
                                      </p:cBhvr>
                                    </p:animEffect>
                                    <p:anim calcmode="lin" valueType="num">
                                      <p:cBhvr>
                                        <p:cTn id="38" dur="2000" fill="hold"/>
                                        <p:tgtEl>
                                          <p:spTgt spid="24"/>
                                        </p:tgtEl>
                                        <p:attrNameLst>
                                          <p:attrName>style.rotation</p:attrName>
                                        </p:attrNameLst>
                                      </p:cBhvr>
                                      <p:tavLst>
                                        <p:tav tm="0">
                                          <p:val>
                                            <p:fltVal val="720"/>
                                          </p:val>
                                        </p:tav>
                                        <p:tav tm="100000">
                                          <p:val>
                                            <p:fltVal val="0"/>
                                          </p:val>
                                        </p:tav>
                                      </p:tavLst>
                                    </p:anim>
                                    <p:anim calcmode="lin" valueType="num">
                                      <p:cBhvr>
                                        <p:cTn id="39" dur="2000" fill="hold"/>
                                        <p:tgtEl>
                                          <p:spTgt spid="24"/>
                                        </p:tgtEl>
                                        <p:attrNameLst>
                                          <p:attrName>ppt_h</p:attrName>
                                        </p:attrNameLst>
                                      </p:cBhvr>
                                      <p:tavLst>
                                        <p:tav tm="0">
                                          <p:val>
                                            <p:fltVal val="0"/>
                                          </p:val>
                                        </p:tav>
                                        <p:tav tm="100000">
                                          <p:val>
                                            <p:strVal val="#ppt_h"/>
                                          </p:val>
                                        </p:tav>
                                      </p:tavLst>
                                    </p:anim>
                                    <p:anim calcmode="lin" valueType="num">
                                      <p:cBhvr>
                                        <p:cTn id="40" dur="2000" fill="hold"/>
                                        <p:tgtEl>
                                          <p:spTgt spid="24"/>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fmla="#ppt_w*sin(2.5*pi*$)">
                                          <p:val>
                                            <p:fltVal val="0"/>
                                          </p:val>
                                        </p:tav>
                                        <p:tav tm="100000">
                                          <p:val>
                                            <p:fltVal val="1"/>
                                          </p:val>
                                        </p:tav>
                                      </p:tavLst>
                                    </p:anim>
                                    <p:anim calcmode="lin" valueType="num">
                                      <p:cBhvr>
                                        <p:cTn id="50" dur="500" fill="hold"/>
                                        <p:tgtEl>
                                          <p:spTgt spid="14"/>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1"/>
                                        </p:tgtEl>
                                        <p:attrNameLst>
                                          <p:attrName>style.visibility</p:attrName>
                                        </p:attrNameLst>
                                      </p:cBhvr>
                                      <p:to>
                                        <p:strVal val="visible"/>
                                      </p:to>
                                    </p:set>
                                    <p:anim calcmode="lin" valueType="num">
                                      <p:cBhvr>
                                        <p:cTn id="53" dur="1000" fill="hold"/>
                                        <p:tgtEl>
                                          <p:spTgt spid="21"/>
                                        </p:tgtEl>
                                        <p:attrNameLst>
                                          <p:attrName>ppt_w</p:attrName>
                                        </p:attrNameLst>
                                      </p:cBhvr>
                                      <p:tavLst>
                                        <p:tav tm="0">
                                          <p:val>
                                            <p:fltVal val="0"/>
                                          </p:val>
                                        </p:tav>
                                        <p:tav tm="100000">
                                          <p:val>
                                            <p:strVal val="#ppt_w"/>
                                          </p:val>
                                        </p:tav>
                                      </p:tavLst>
                                    </p:anim>
                                    <p:anim calcmode="lin" valueType="num">
                                      <p:cBhvr>
                                        <p:cTn id="54" dur="1000" fill="hold"/>
                                        <p:tgtEl>
                                          <p:spTgt spid="21"/>
                                        </p:tgtEl>
                                        <p:attrNameLst>
                                          <p:attrName>ppt_h</p:attrName>
                                        </p:attrNameLst>
                                      </p:cBhvr>
                                      <p:tavLst>
                                        <p:tav tm="0">
                                          <p:val>
                                            <p:fltVal val="0"/>
                                          </p:val>
                                        </p:tav>
                                        <p:tav tm="100000">
                                          <p:val>
                                            <p:strVal val="#ppt_h"/>
                                          </p:val>
                                        </p:tav>
                                      </p:tavLst>
                                    </p:anim>
                                    <p:anim calcmode="lin" valueType="num">
                                      <p:cBhvr>
                                        <p:cTn id="55" dur="1000" fill="hold"/>
                                        <p:tgtEl>
                                          <p:spTgt spid="21"/>
                                        </p:tgtEl>
                                        <p:attrNameLst>
                                          <p:attrName>style.rotation</p:attrName>
                                        </p:attrNameLst>
                                      </p:cBhvr>
                                      <p:tavLst>
                                        <p:tav tm="0">
                                          <p:val>
                                            <p:fltVal val="90"/>
                                          </p:val>
                                        </p:tav>
                                        <p:tav tm="100000">
                                          <p:val>
                                            <p:fltVal val="0"/>
                                          </p:val>
                                        </p:tav>
                                      </p:tavLst>
                                    </p:anim>
                                    <p:animEffect transition="in" filter="fade">
                                      <p:cBhvr>
                                        <p:cTn id="56" dur="1000"/>
                                        <p:tgtEl>
                                          <p:spTgt spid="21"/>
                                        </p:tgtEl>
                                      </p:cBhvr>
                                    </p:animEffect>
                                  </p:childTnLst>
                                </p:cTn>
                              </p:par>
                              <p:par>
                                <p:cTn id="57" presetID="31" presetClass="entr" presetSubtype="0" fill="hold" nodeType="withEffect">
                                  <p:stCondLst>
                                    <p:cond delay="23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1000" fill="hold"/>
                                        <p:tgtEl>
                                          <p:spTgt spid="15"/>
                                        </p:tgtEl>
                                        <p:attrNameLst>
                                          <p:attrName>ppt_w</p:attrName>
                                        </p:attrNameLst>
                                      </p:cBhvr>
                                      <p:tavLst>
                                        <p:tav tm="0">
                                          <p:val>
                                            <p:fltVal val="0"/>
                                          </p:val>
                                        </p:tav>
                                        <p:tav tm="100000">
                                          <p:val>
                                            <p:strVal val="#ppt_w"/>
                                          </p:val>
                                        </p:tav>
                                      </p:tavLst>
                                    </p:anim>
                                    <p:anim calcmode="lin" valueType="num">
                                      <p:cBhvr>
                                        <p:cTn id="60" dur="1000" fill="hold"/>
                                        <p:tgtEl>
                                          <p:spTgt spid="15"/>
                                        </p:tgtEl>
                                        <p:attrNameLst>
                                          <p:attrName>ppt_h</p:attrName>
                                        </p:attrNameLst>
                                      </p:cBhvr>
                                      <p:tavLst>
                                        <p:tav tm="0">
                                          <p:val>
                                            <p:fltVal val="0"/>
                                          </p:val>
                                        </p:tav>
                                        <p:tav tm="100000">
                                          <p:val>
                                            <p:strVal val="#ppt_h"/>
                                          </p:val>
                                        </p:tav>
                                      </p:tavLst>
                                    </p:anim>
                                    <p:anim calcmode="lin" valueType="num">
                                      <p:cBhvr>
                                        <p:cTn id="61" dur="1000" fill="hold"/>
                                        <p:tgtEl>
                                          <p:spTgt spid="15"/>
                                        </p:tgtEl>
                                        <p:attrNameLst>
                                          <p:attrName>style.rotation</p:attrName>
                                        </p:attrNameLst>
                                      </p:cBhvr>
                                      <p:tavLst>
                                        <p:tav tm="0">
                                          <p:val>
                                            <p:fltVal val="90"/>
                                          </p:val>
                                        </p:tav>
                                        <p:tav tm="100000">
                                          <p:val>
                                            <p:fltVal val="0"/>
                                          </p:val>
                                        </p:tav>
                                      </p:tavLst>
                                    </p:anim>
                                    <p:animEffect transition="in" filter="fade">
                                      <p:cBhvr>
                                        <p:cTn id="62" dur="1000"/>
                                        <p:tgtEl>
                                          <p:spTgt spid="15"/>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49"/>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500"/>
                                        <p:tgtEl>
                                          <p:spTgt spid="63"/>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3"/>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3"/>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8"/>
                                        </p:tgtEl>
                                        <p:attrNameLst>
                                          <p:attrName>style.visibility</p:attrName>
                                        </p:attrNameLst>
                                      </p:cBhvr>
                                      <p:to>
                                        <p:strVal val="visible"/>
                                      </p:to>
                                    </p:set>
                                    <p:animEffect transition="in" filter="wipe(down)">
                                      <p:cBhvr>
                                        <p:cTn id="74" dur="1000"/>
                                        <p:tgtEl>
                                          <p:spTgt spid="68"/>
                                        </p:tgtEl>
                                      </p:cBhvr>
                                    </p:animEffect>
                                  </p:childTnLst>
                                </p:cTn>
                              </p:par>
                              <p:par>
                                <p:cTn id="75" presetID="22" presetClass="entr" presetSubtype="8" fill="hold" nodeType="with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left)">
                                      <p:cBhvr>
                                        <p:cTn id="7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P spid="49"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grpSp>
        <p:nvGrpSpPr>
          <p:cNvPr id="7" name="Group 6"/>
          <p:cNvGrpSpPr/>
          <p:nvPr userDrawn="1"/>
        </p:nvGrpSpPr>
        <p:grpSpPr bwMode="black">
          <a:xfrm>
            <a:off x="382090" y="2460679"/>
            <a:ext cx="5532120" cy="1936642"/>
            <a:chOff x="6014633" y="3746243"/>
            <a:chExt cx="6608826" cy="1936642"/>
          </a:xfrm>
        </p:grpSpPr>
        <p:cxnSp>
          <p:nvCxnSpPr>
            <p:cNvPr id="8" name="Straight Connector 7"/>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0" name="AutoShape 4"/>
          <p:cNvSpPr>
            <a:spLocks noChangeAspect="1" noChangeArrowheads="1" noTextEdit="1"/>
          </p:cNvSpPr>
          <p:nvPr userDrawn="1"/>
        </p:nvSpPr>
        <p:spPr bwMode="black">
          <a:xfrm>
            <a:off x="8977421" y="508000"/>
            <a:ext cx="2867534"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anose="020B0503030202060203" pitchFamily="34" charset="0"/>
            </a:endParaRPr>
          </a:p>
        </p:txBody>
      </p:sp>
      <p:sp>
        <p:nvSpPr>
          <p:cNvPr id="11" name="Freeform 6"/>
          <p:cNvSpPr>
            <a:spLocks noChangeAspect="1" noEditPoints="1"/>
          </p:cNvSpPr>
          <p:nvPr userDrawn="1"/>
        </p:nvSpPr>
        <p:spPr bwMode="black">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anose="020B0503030202060203" pitchFamily="34" charset="0"/>
            </a:endParaRPr>
          </a:p>
        </p:txBody>
      </p:sp>
      <p:sp>
        <p:nvSpPr>
          <p:cNvPr id="12" name="Freeform 7"/>
          <p:cNvSpPr>
            <a:spLocks noChangeAspect="1" noEditPoints="1"/>
          </p:cNvSpPr>
          <p:nvPr userDrawn="1"/>
        </p:nvSpPr>
        <p:spPr bwMode="black">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anose="020B0503030202060203" pitchFamily="34" charset="0"/>
            </a:endParaRPr>
          </a:p>
        </p:txBody>
      </p:sp>
      <p:sp>
        <p:nvSpPr>
          <p:cNvPr id="13" name="Freeform 8"/>
          <p:cNvSpPr>
            <a:spLocks noChangeAspect="1" noEditPoints="1"/>
          </p:cNvSpPr>
          <p:nvPr userDrawn="1"/>
        </p:nvSpPr>
        <p:spPr bwMode="black">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anose="020B0503030202060203" pitchFamily="34" charset="0"/>
            </a:endParaRPr>
          </a:p>
        </p:txBody>
      </p:sp>
      <p:sp>
        <p:nvSpPr>
          <p:cNvPr id="14" name="Freeform 9"/>
          <p:cNvSpPr>
            <a:spLocks noChangeAspect="1"/>
          </p:cNvSpPr>
          <p:nvPr userDrawn="1"/>
        </p:nvSpPr>
        <p:spPr bwMode="black">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anose="020B0503030202060203" pitchFamily="34" charset="0"/>
            </a:endParaRPr>
          </a:p>
        </p:txBody>
      </p:sp>
      <p:sp>
        <p:nvSpPr>
          <p:cNvPr id="15" name="Freeform 10"/>
          <p:cNvSpPr>
            <a:spLocks noChangeAspect="1"/>
          </p:cNvSpPr>
          <p:nvPr userDrawn="1"/>
        </p:nvSpPr>
        <p:spPr bwMode="black">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anose="020B0503030202060203" pitchFamily="34" charset="0"/>
            </a:endParaRPr>
          </a:p>
        </p:txBody>
      </p:sp>
      <p:sp>
        <p:nvSpPr>
          <p:cNvPr id="16" name="Freeform 11"/>
          <p:cNvSpPr>
            <a:spLocks noChangeAspect="1" noEditPoints="1"/>
          </p:cNvSpPr>
          <p:nvPr userDrawn="1"/>
        </p:nvSpPr>
        <p:spPr bwMode="black">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anose="020B0503030202060203" pitchFamily="34" charset="0"/>
            </a:endParaRPr>
          </a:p>
        </p:txBody>
      </p:sp>
      <p:sp>
        <p:nvSpPr>
          <p:cNvPr id="17" name="Freeform 12"/>
          <p:cNvSpPr>
            <a:spLocks noChangeAspect="1"/>
          </p:cNvSpPr>
          <p:nvPr userDrawn="1"/>
        </p:nvSpPr>
        <p:spPr bwMode="black">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anose="020B0503030202060203" pitchFamily="34" charset="0"/>
            </a:endParaRPr>
          </a:p>
        </p:txBody>
      </p:sp>
      <p:sp>
        <p:nvSpPr>
          <p:cNvPr id="18" name="Freeform 13"/>
          <p:cNvSpPr>
            <a:spLocks noChangeAspect="1" noEditPoints="1"/>
          </p:cNvSpPr>
          <p:nvPr userDrawn="1"/>
        </p:nvSpPr>
        <p:spPr bwMode="black">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anose="020B0503030202060203" pitchFamily="34" charset="0"/>
            </a:endParaRPr>
          </a:p>
        </p:txBody>
      </p:sp>
      <p:sp>
        <p:nvSpPr>
          <p:cNvPr id="20" name="Text Placeholder 19"/>
          <p:cNvSpPr>
            <a:spLocks noGrp="1"/>
          </p:cNvSpPr>
          <p:nvPr>
            <p:ph type="body" sz="quarter" idx="10" hasCustomPrompt="1"/>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dirty="0"/>
              <a:t>Click here to segue slide</a:t>
            </a:r>
          </a:p>
        </p:txBody>
      </p:sp>
      <p:sp>
        <p:nvSpPr>
          <p:cNvPr id="21" name="TextBox 20"/>
          <p:cNvSpPr txBox="1"/>
          <p:nvPr userDrawn="1"/>
        </p:nvSpPr>
        <p:spPr>
          <a:xfrm>
            <a:off x="366093" y="6540519"/>
            <a:ext cx="5001037" cy="215444"/>
          </a:xfrm>
          <a:prstGeom prst="rect">
            <a:avLst/>
          </a:prstGeom>
          <a:noFill/>
        </p:spPr>
        <p:txBody>
          <a:bodyPr wrap="square" rtlCol="0">
            <a:spAutoFit/>
          </a:bodyPr>
          <a:lstStyle>
            <a:defPPr>
              <a:defRPr lang="en-US"/>
            </a:defPPr>
            <a:lvl1pPr lvl="0">
              <a:defRPr sz="800">
                <a:solidFill>
                  <a:srgbClr val="FFFFFF">
                    <a:lumMod val="75000"/>
                  </a:srgbClr>
                </a:solidFill>
              </a:defRPr>
            </a:lvl1pPr>
          </a:lstStyle>
          <a:p>
            <a:pPr lvl="0"/>
            <a:r>
              <a:rPr lang="en-US" dirty="0"/>
              <a:t>@2015 Qualcomm Technologies, Inc.. All Rights Reserved.</a:t>
            </a:r>
          </a:p>
        </p:txBody>
      </p:sp>
    </p:spTree>
    <p:extLst>
      <p:ext uri="{BB962C8B-B14F-4D97-AF65-F5344CB8AC3E}">
        <p14:creationId xmlns:p14="http://schemas.microsoft.com/office/powerpoint/2010/main" val="975965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anim calcmode="lin" valueType="num">
                                      <p:cBhvr>
                                        <p:cTn id="11" dur="500" fill="hold"/>
                                        <p:tgtEl>
                                          <p:spTgt spid="14"/>
                                        </p:tgtEl>
                                        <p:attrNameLst>
                                          <p:attrName>ppt_x</p:attrName>
                                        </p:attrNameLst>
                                      </p:cBhvr>
                                      <p:tavLst>
                                        <p:tav tm="0">
                                          <p:val>
                                            <p:strVal val="#ppt_x"/>
                                          </p:val>
                                        </p:tav>
                                        <p:tav tm="100000">
                                          <p:val>
                                            <p:strVal val="#ppt_x"/>
                                          </p:val>
                                        </p:tav>
                                      </p:tavLst>
                                    </p:anim>
                                    <p:anim calcmode="lin" valueType="num">
                                      <p:cBhvr>
                                        <p:cTn id="12" dur="500" fill="hold"/>
                                        <p:tgtEl>
                                          <p:spTgt spid="14"/>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0-#ppt_w/2"/>
                                          </p:val>
                                        </p:tav>
                                        <p:tav tm="100000">
                                          <p:val>
                                            <p:strVal val="#ppt_x"/>
                                          </p:val>
                                        </p:tav>
                                      </p:tavLst>
                                    </p:anim>
                                    <p:anim calcmode="lin" valueType="num">
                                      <p:cBhvr additive="base">
                                        <p:cTn id="34" dur="500" fill="hold"/>
                                        <p:tgtEl>
                                          <p:spTgt spid="16"/>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8"/>
                                        </p:tgtEl>
                                        <p:attrNameLst>
                                          <p:attrName>style.visibility</p:attrName>
                                        </p:attrNameLst>
                                      </p:cBhvr>
                                      <p:to>
                                        <p:strVal val="visible"/>
                                      </p:to>
                                    </p:set>
                                    <p:animEffect transition="in" filter="wipe(left)">
                                      <p:cBhvr>
                                        <p:cTn id="37" dur="500"/>
                                        <p:tgtEl>
                                          <p:spTgt spid="18"/>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Gradient_Title and Content Layou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9" name="Text Placeholder 2"/>
          <p:cNvSpPr>
            <a:spLocks noGrp="1"/>
          </p:cNvSpPr>
          <p:nvPr>
            <p:ph idx="1" hasCustomPrompt="1"/>
          </p:nvPr>
        </p:nvSpPr>
        <p:spPr>
          <a:xfrm>
            <a:off x="366093" y="1967883"/>
            <a:ext cx="11430000" cy="4269015"/>
          </a:xfrm>
          <a:prstGeom prst="rect">
            <a:avLst/>
          </a:prstGeom>
        </p:spPr>
        <p:txBody>
          <a:bodyPr vert="horz" lIns="91440" tIns="45720" rIns="91440" bIns="45720" rtlCol="0">
            <a:noAutofit/>
          </a:bodyPr>
          <a:lstStyle>
            <a:lvl1pPr marL="347472" indent="-347472">
              <a:buClr>
                <a:schemeClr val="accent5"/>
              </a:buClr>
              <a:buFont typeface="Arial" panose="020B0604020202020204" pitchFamily="34" charset="0"/>
              <a:buChar char="•"/>
              <a:defRPr sz="2400">
                <a:solidFill>
                  <a:schemeClr val="bg1"/>
                </a:solidFill>
                <a:latin typeface="Qualcomm Office Regular" panose="020B0503030202060203" pitchFamily="34" charset="0"/>
              </a:defRPr>
            </a:lvl1pPr>
            <a:lvl2pPr marL="742950" indent="-347472" algn="l" defTabSz="914400" rtl="0" eaLnBrk="1" fontAlgn="base" latinLnBrk="0" hangingPunct="1">
              <a:lnSpc>
                <a:spcPct val="95000"/>
              </a:lnSpc>
              <a:spcBef>
                <a:spcPct val="20000"/>
              </a:spcBef>
              <a:spcAft>
                <a:spcPct val="0"/>
              </a:spcAft>
              <a:buClr>
                <a:schemeClr val="accent5"/>
              </a:buClr>
              <a:buFont typeface="Arial" pitchFamily="34" charset="0"/>
              <a:buChar char="−"/>
              <a:defRPr lang="en-US" altLang="en-US" sz="2000" kern="1200" dirty="0" smtClean="0">
                <a:solidFill>
                  <a:schemeClr val="bg1"/>
                </a:solidFill>
                <a:latin typeface="Qualcomm Office Regular" panose="020B0503030202060203" pitchFamily="34" charset="0"/>
                <a:ea typeface="+mn-ea"/>
                <a:cs typeface="+mn-cs"/>
              </a:defRPr>
            </a:lvl2pPr>
            <a:lvl3pPr marL="1200150" indent="-347472" algn="l" defTabSz="914400" rtl="0" eaLnBrk="1" fontAlgn="base" latinLnBrk="0" hangingPunct="1">
              <a:lnSpc>
                <a:spcPct val="95000"/>
              </a:lnSpc>
              <a:spcBef>
                <a:spcPct val="20000"/>
              </a:spcBef>
              <a:spcAft>
                <a:spcPct val="0"/>
              </a:spcAft>
              <a:buClr>
                <a:schemeClr val="accent5"/>
              </a:buClr>
              <a:buFont typeface="Arial" pitchFamily="34" charset="0"/>
              <a:buChar char="−"/>
              <a:defRPr lang="en-US" altLang="en-US" sz="1800" kern="1200" dirty="0" smtClean="0">
                <a:solidFill>
                  <a:schemeClr val="bg1"/>
                </a:solidFill>
                <a:latin typeface="Qualcomm Office Regular" panose="020B0503030202060203" pitchFamily="34" charset="0"/>
                <a:ea typeface="+mn-ea"/>
                <a:cs typeface="+mn-cs"/>
              </a:defRPr>
            </a:lvl3pPr>
            <a:lvl4pPr marL="1657350" indent="-347472" algn="l" defTabSz="914400" rtl="0" eaLnBrk="1" fontAlgn="base" latinLnBrk="0" hangingPunct="1">
              <a:lnSpc>
                <a:spcPct val="95000"/>
              </a:lnSpc>
              <a:spcBef>
                <a:spcPct val="20000"/>
              </a:spcBef>
              <a:spcAft>
                <a:spcPct val="0"/>
              </a:spcAft>
              <a:buClr>
                <a:schemeClr val="accent5"/>
              </a:buClr>
              <a:buFont typeface="Arial" pitchFamily="34" charset="0"/>
              <a:buChar char="−"/>
              <a:defRPr lang="en-US" altLang="en-US" sz="1600" kern="1200" dirty="0" smtClean="0">
                <a:solidFill>
                  <a:schemeClr val="bg1"/>
                </a:solidFill>
                <a:latin typeface="Qualcomm Office Regular" panose="020B0503030202060203" pitchFamily="34" charset="0"/>
                <a:ea typeface="+mn-ea"/>
                <a:cs typeface="+mn-cs"/>
              </a:defRPr>
            </a:lvl4pPr>
            <a:lvl5pPr marL="2114550" indent="-285750">
              <a:buFont typeface="Arial" panose="020B0604020202020204" pitchFamily="34" charset="0"/>
              <a:buChar char="•"/>
              <a:defRPr>
                <a:solidFill>
                  <a:schemeClr val="bg1"/>
                </a:solidFill>
                <a:latin typeface="Qualcomm Office Regular" panose="020B050303020206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8" name="Title Placeholder 1"/>
          <p:cNvSpPr>
            <a:spLocks noGrp="1"/>
          </p:cNvSpPr>
          <p:nvPr>
            <p:ph type="title"/>
          </p:nvPr>
        </p:nvSpPr>
        <p:spPr>
          <a:xfrm>
            <a:off x="366093" y="676540"/>
            <a:ext cx="11430000" cy="590931"/>
          </a:xfrm>
          <a:prstGeom prst="rect">
            <a:avLst/>
          </a:prstGeom>
        </p:spPr>
        <p:txBody>
          <a:bodyPr vert="horz" lIns="91440" tIns="45720" rIns="91440" bIns="45720" rtlCol="0" anchor="ctr">
            <a:spAutoFit/>
          </a:bodyPr>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cxnSp>
        <p:nvCxnSpPr>
          <p:cNvPr id="11" name="Straight Connector 10"/>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2"/>
          <p:cNvSpPr>
            <a:spLocks noGrp="1"/>
          </p:cNvSpPr>
          <p:nvPr>
            <p:ph type="body" sz="quarter" idx="14" hasCustomPrompt="1"/>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
        <p:nvSpPr>
          <p:cNvPr id="7" name="TextBox 6"/>
          <p:cNvSpPr txBox="1"/>
          <p:nvPr userDrawn="1"/>
        </p:nvSpPr>
        <p:spPr>
          <a:xfrm>
            <a:off x="366093" y="6540519"/>
            <a:ext cx="5001037" cy="215444"/>
          </a:xfrm>
          <a:prstGeom prst="rect">
            <a:avLst/>
          </a:prstGeom>
          <a:noFill/>
        </p:spPr>
        <p:txBody>
          <a:bodyPr wrap="square" rtlCol="0">
            <a:spAutoFit/>
          </a:bodyPr>
          <a:lstStyle>
            <a:defPPr>
              <a:defRPr lang="en-US"/>
            </a:defPPr>
            <a:lvl1pPr lvl="0">
              <a:defRPr sz="800">
                <a:solidFill>
                  <a:srgbClr val="FFFFFF">
                    <a:lumMod val="75000"/>
                  </a:srgbClr>
                </a:solidFill>
              </a:defRPr>
            </a:lvl1pPr>
          </a:lstStyle>
          <a:p>
            <a:pPr lvl="0"/>
            <a:r>
              <a:rPr lang="en-US" dirty="0"/>
              <a:t>@2015 Qualcomm Technologies, Inc.. All Rights Reserved.</a:t>
            </a:r>
          </a:p>
        </p:txBody>
      </p:sp>
    </p:spTree>
    <p:extLst>
      <p:ext uri="{BB962C8B-B14F-4D97-AF65-F5344CB8AC3E}">
        <p14:creationId xmlns:p14="http://schemas.microsoft.com/office/powerpoint/2010/main" val="1222248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Gradient_Title slide with no content">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8" name="Title Placeholder 1"/>
          <p:cNvSpPr>
            <a:spLocks noGrp="1"/>
          </p:cNvSpPr>
          <p:nvPr>
            <p:ph type="title"/>
          </p:nvPr>
        </p:nvSpPr>
        <p:spPr>
          <a:xfrm>
            <a:off x="366093" y="676540"/>
            <a:ext cx="11430000" cy="590931"/>
          </a:xfrm>
          <a:prstGeom prst="rect">
            <a:avLst/>
          </a:prstGeom>
        </p:spPr>
        <p:txBody>
          <a:bodyPr vert="horz" lIns="91440" tIns="45720" rIns="91440" bIns="45720" rtlCol="0" anchor="ctr">
            <a:spAutoFit/>
          </a:bodyPr>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cxnSp>
        <p:nvCxnSpPr>
          <p:cNvPr id="11" name="Straight Connector 10"/>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2"/>
          <p:cNvSpPr>
            <a:spLocks noGrp="1"/>
          </p:cNvSpPr>
          <p:nvPr>
            <p:ph type="body" sz="quarter" idx="14" hasCustomPrompt="1"/>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117311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hite Big Statement Slide">
    <p:spTree>
      <p:nvGrpSpPr>
        <p:cNvPr id="1" name=""/>
        <p:cNvGrpSpPr/>
        <p:nvPr/>
      </p:nvGrpSpPr>
      <p:grpSpPr>
        <a:xfrm>
          <a:off x="0" y="0"/>
          <a:ext cx="0" cy="0"/>
          <a:chOff x="0" y="0"/>
          <a:chExt cx="0" cy="0"/>
        </a:xfrm>
      </p:grpSpPr>
      <p:cxnSp>
        <p:nvCxnSpPr>
          <p:cNvPr id="10" name="Straight Connector 9"/>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1"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2" name="Group 11"/>
          <p:cNvGrpSpPr/>
          <p:nvPr userDrawn="1"/>
        </p:nvGrpSpPr>
        <p:grpSpPr>
          <a:xfrm rot="11318852">
            <a:off x="9563361" y="4923301"/>
            <a:ext cx="1309995" cy="1039221"/>
            <a:chOff x="6861175" y="3414713"/>
            <a:chExt cx="3033713" cy="2406650"/>
          </a:xfrm>
          <a:solidFill>
            <a:schemeClr val="accent2"/>
          </a:solidFill>
        </p:grpSpPr>
        <p:sp>
          <p:nvSpPr>
            <p:cNvPr id="13"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Oval 14"/>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6" name="Group 15"/>
          <p:cNvGrpSpPr/>
          <p:nvPr userDrawn="1"/>
        </p:nvGrpSpPr>
        <p:grpSpPr bwMode="black">
          <a:xfrm>
            <a:off x="9981487" y="5364930"/>
            <a:ext cx="421482" cy="421483"/>
            <a:chOff x="9760937" y="5831681"/>
            <a:chExt cx="421482" cy="421483"/>
          </a:xfrm>
          <a:solidFill>
            <a:schemeClr val="accent5"/>
          </a:solidFill>
        </p:grpSpPr>
        <p:sp>
          <p:nvSpPr>
            <p:cNvPr id="17"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5" name="Group 24"/>
          <p:cNvGrpSpPr/>
          <p:nvPr userDrawn="1"/>
        </p:nvGrpSpPr>
        <p:grpSpPr>
          <a:xfrm rot="5694621">
            <a:off x="10939819" y="4887666"/>
            <a:ext cx="982496" cy="779416"/>
            <a:chOff x="6861175" y="3414713"/>
            <a:chExt cx="3033713" cy="2406650"/>
          </a:xfrm>
          <a:solidFill>
            <a:schemeClr val="accent2"/>
          </a:solidFill>
        </p:grpSpPr>
        <p:sp>
          <p:nvSpPr>
            <p:cNvPr id="2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8" name="Oval 27"/>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9" name="Group 28"/>
          <p:cNvGrpSpPr/>
          <p:nvPr userDrawn="1"/>
        </p:nvGrpSpPr>
        <p:grpSpPr bwMode="black">
          <a:xfrm rot="15975769">
            <a:off x="11373647" y="5132384"/>
            <a:ext cx="316111" cy="316112"/>
            <a:chOff x="9760937" y="5831681"/>
            <a:chExt cx="421482" cy="421483"/>
          </a:xfrm>
          <a:solidFill>
            <a:schemeClr val="accent5"/>
          </a:solidFill>
        </p:grpSpPr>
        <p:sp>
          <p:nvSpPr>
            <p:cNvPr id="3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8" name="Group 37"/>
          <p:cNvGrpSpPr/>
          <p:nvPr userDrawn="1"/>
        </p:nvGrpSpPr>
        <p:grpSpPr>
          <a:xfrm rot="11195837">
            <a:off x="10560235" y="4415532"/>
            <a:ext cx="589498" cy="467651"/>
            <a:chOff x="6861175" y="3414713"/>
            <a:chExt cx="3033713" cy="2406650"/>
          </a:xfrm>
          <a:solidFill>
            <a:schemeClr val="accent2"/>
          </a:solidFill>
        </p:grpSpPr>
        <p:sp>
          <p:nvSpPr>
            <p:cNvPr id="39"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1" name="Oval 40"/>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42" name="Group 41"/>
          <p:cNvGrpSpPr/>
          <p:nvPr userDrawn="1"/>
        </p:nvGrpSpPr>
        <p:grpSpPr bwMode="black">
          <a:xfrm rot="2463011">
            <a:off x="10758543" y="4615102"/>
            <a:ext cx="189667" cy="189668"/>
            <a:chOff x="9760937" y="5831681"/>
            <a:chExt cx="421482" cy="421483"/>
          </a:xfrm>
          <a:solidFill>
            <a:schemeClr val="accent5"/>
          </a:solidFill>
        </p:grpSpPr>
        <p:sp>
          <p:nvSpPr>
            <p:cNvPr id="43"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53" name="Text Placeholder 52"/>
          <p:cNvSpPr>
            <a:spLocks noGrp="1"/>
          </p:cNvSpPr>
          <p:nvPr>
            <p:ph type="body" sz="quarter" idx="13" hasCustomPrompt="1"/>
          </p:nvPr>
        </p:nvSpPr>
        <p:spPr>
          <a:xfrm>
            <a:off x="1572538" y="3265717"/>
            <a:ext cx="9061704" cy="1426464"/>
          </a:xfrm>
        </p:spPr>
        <p:txBody>
          <a:bodyPr anchor="ctr">
            <a:normAutofit/>
          </a:bodyPr>
          <a:lstStyle>
            <a:lvl1pPr marL="0" indent="0" algn="ctr">
              <a:buFontTx/>
              <a:buNone/>
              <a:defRPr sz="5400" baseline="0">
                <a:solidFill>
                  <a:schemeClr val="tx1">
                    <a:lumMod val="65000"/>
                    <a:lumOff val="35000"/>
                  </a:schemeClr>
                </a:solidFill>
                <a:latin typeface="Qualcomm Office Bold" panose="020B0803030202060203" pitchFamily="34" charset="0"/>
              </a:defRPr>
            </a:lvl1pPr>
          </a:lstStyle>
          <a:p>
            <a:pPr lvl="0"/>
            <a:r>
              <a:rPr lang="en-US" dirty="0"/>
              <a:t>Click to edit big statement slide</a:t>
            </a:r>
          </a:p>
        </p:txBody>
      </p:sp>
    </p:spTree>
    <p:extLst>
      <p:ext uri="{BB962C8B-B14F-4D97-AF65-F5344CB8AC3E}">
        <p14:creationId xmlns:p14="http://schemas.microsoft.com/office/powerpoint/2010/main" val="3943666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42" presetClass="entr" presetSubtype="0" fill="hold" grpId="0" nodeType="withEffect">
                                  <p:stCondLst>
                                    <p:cond delay="8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700"/>
                                        <p:tgtEl>
                                          <p:spTgt spid="11"/>
                                        </p:tgtEl>
                                      </p:cBhvr>
                                    </p:animEffect>
                                    <p:anim calcmode="lin" valueType="num">
                                      <p:cBhvr>
                                        <p:cTn id="11" dur="1700" fill="hold"/>
                                        <p:tgtEl>
                                          <p:spTgt spid="11"/>
                                        </p:tgtEl>
                                        <p:attrNameLst>
                                          <p:attrName>ppt_x</p:attrName>
                                        </p:attrNameLst>
                                      </p:cBhvr>
                                      <p:tavLst>
                                        <p:tav tm="0">
                                          <p:val>
                                            <p:strVal val="#ppt_x"/>
                                          </p:val>
                                        </p:tav>
                                        <p:tav tm="100000">
                                          <p:val>
                                            <p:strVal val="#ppt_x"/>
                                          </p:val>
                                        </p:tav>
                                      </p:tavLst>
                                    </p:anim>
                                    <p:anim calcmode="lin" valueType="num">
                                      <p:cBhvr>
                                        <p:cTn id="12" dur="1700" fill="hold"/>
                                        <p:tgtEl>
                                          <p:spTgt spid="11"/>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2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225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decel="100000" fill="hold" nodeType="withEffect">
                                  <p:stCondLst>
                                    <p:cond delay="1600"/>
                                  </p:stCondLst>
                                  <p:childTnLst>
                                    <p:animRot by="21600000">
                                      <p:cBhvr>
                                        <p:cTn id="20" dur="1000" fill="hold"/>
                                        <p:tgtEl>
                                          <p:spTgt spid="12"/>
                                        </p:tgtEl>
                                        <p:attrNameLst>
                                          <p:attrName>r</p:attrName>
                                        </p:attrNameLst>
                                      </p:cBhvr>
                                    </p:animRot>
                                  </p:childTnLst>
                                </p:cTn>
                              </p:par>
                              <p:par>
                                <p:cTn id="21" presetID="10" presetClass="entr" presetSubtype="0" fill="hold" grpId="0" nodeType="withEffect">
                                  <p:stCondLst>
                                    <p:cond delay="11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9" presetClass="entr" presetSubtype="0" decel="100000" fill="hold" nodeType="withEffect">
                                  <p:stCondLst>
                                    <p:cond delay="11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 calcmode="lin" valueType="num">
                                      <p:cBhvr>
                                        <p:cTn id="28" dur="500" fill="hold"/>
                                        <p:tgtEl>
                                          <p:spTgt spid="16"/>
                                        </p:tgtEl>
                                        <p:attrNameLst>
                                          <p:attrName>style.rotation</p:attrName>
                                        </p:attrNameLst>
                                      </p:cBhvr>
                                      <p:tavLst>
                                        <p:tav tm="0">
                                          <p:val>
                                            <p:fltVal val="360"/>
                                          </p:val>
                                        </p:tav>
                                        <p:tav tm="100000">
                                          <p:val>
                                            <p:fltVal val="0"/>
                                          </p:val>
                                        </p:tav>
                                      </p:tavLst>
                                    </p:anim>
                                    <p:animEffect transition="in" filter="fade">
                                      <p:cBhvr>
                                        <p:cTn id="29" dur="500"/>
                                        <p:tgtEl>
                                          <p:spTgt spid="16"/>
                                        </p:tgtEl>
                                      </p:cBhvr>
                                    </p:animEffect>
                                  </p:childTnLst>
                                </p:cTn>
                              </p:par>
                              <p:par>
                                <p:cTn id="30" presetID="10" presetClass="entr" presetSubtype="0"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8" presetClass="emph" presetSubtype="0" decel="100000" fill="hold" nodeType="withEffect">
                                  <p:stCondLst>
                                    <p:cond delay="1600"/>
                                  </p:stCondLst>
                                  <p:childTnLst>
                                    <p:animRot by="21600000">
                                      <p:cBhvr>
                                        <p:cTn id="34" dur="1000" fill="hold"/>
                                        <p:tgtEl>
                                          <p:spTgt spid="25"/>
                                        </p:tgtEl>
                                        <p:attrNameLst>
                                          <p:attrName>r</p:attrName>
                                        </p:attrNameLst>
                                      </p:cBhvr>
                                    </p:animRot>
                                  </p:childTnLst>
                                </p:cTn>
                              </p:par>
                              <p:par>
                                <p:cTn id="35" presetID="10" presetClass="entr" presetSubtype="0" fill="hold" grpId="0" nodeType="withEffect">
                                  <p:stCondLst>
                                    <p:cond delay="1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49" presetClass="entr" presetSubtype="0" decel="100000" fill="hold" nodeType="withEffect">
                                  <p:stCondLst>
                                    <p:cond delay="16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 calcmode="lin" valueType="num">
                                      <p:cBhvr>
                                        <p:cTn id="42" dur="500" fill="hold"/>
                                        <p:tgtEl>
                                          <p:spTgt spid="29"/>
                                        </p:tgtEl>
                                        <p:attrNameLst>
                                          <p:attrName>style.rotation</p:attrName>
                                        </p:attrNameLst>
                                      </p:cBhvr>
                                      <p:tavLst>
                                        <p:tav tm="0">
                                          <p:val>
                                            <p:fltVal val="360"/>
                                          </p:val>
                                        </p:tav>
                                        <p:tav tm="100000">
                                          <p:val>
                                            <p:fltVal val="0"/>
                                          </p:val>
                                        </p:tav>
                                      </p:tavLst>
                                    </p:anim>
                                    <p:animEffect transition="in" filter="fade">
                                      <p:cBhvr>
                                        <p:cTn id="43" dur="500"/>
                                        <p:tgtEl>
                                          <p:spTgt spid="29"/>
                                        </p:tgtEl>
                                      </p:cBhvr>
                                    </p:animEffect>
                                  </p:childTnLst>
                                </p:cTn>
                              </p:par>
                              <p:par>
                                <p:cTn id="44" presetID="10" presetClass="entr" presetSubtype="0" fill="hold" grpId="0" nodeType="withEffect">
                                  <p:stCondLst>
                                    <p:cond delay="21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49" presetClass="entr" presetSubtype="0" decel="100000" fill="hold" nodeType="withEffect">
                                  <p:stCondLst>
                                    <p:cond delay="21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360"/>
                                          </p:val>
                                        </p:tav>
                                        <p:tav tm="100000">
                                          <p:val>
                                            <p:fltVal val="0"/>
                                          </p:val>
                                        </p:tav>
                                      </p:tavLst>
                                    </p:anim>
                                    <p:animEffect transition="in" filter="fade">
                                      <p:cBhvr>
                                        <p:cTn id="52" dur="500"/>
                                        <p:tgtEl>
                                          <p:spTgt spid="42"/>
                                        </p:tgtEl>
                                      </p:cBhvr>
                                    </p:animEffect>
                                  </p:childTnLst>
                                </p:cTn>
                              </p:par>
                              <p:par>
                                <p:cTn id="53" presetID="10" presetClass="entr" presetSubtype="0" fill="hold" nodeType="withEffect">
                                  <p:stCondLst>
                                    <p:cond delay="225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nodeType="withEffect">
                                  <p:stCondLst>
                                    <p:cond delay="225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8" presetClass="emph" presetSubtype="0" decel="100000" fill="hold" nodeType="withEffect">
                                  <p:stCondLst>
                                    <p:cond delay="1600"/>
                                  </p:stCondLst>
                                  <p:childTnLst>
                                    <p:animRot by="-21600000">
                                      <p:cBhvr>
                                        <p:cTn id="60" dur="1000" fill="hold"/>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28" grpId="0" animBg="1"/>
      <p:bldP spid="41"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adient Big Statement Slide">
    <p:bg>
      <p:bgPr>
        <a:gradFill>
          <a:gsLst>
            <a:gs pos="0">
              <a:srgbClr val="143C66"/>
            </a:gs>
            <a:gs pos="100000">
              <a:srgbClr val="008E95"/>
            </a:gs>
          </a:gsLst>
          <a:lin ang="5400000" scaled="1"/>
        </a:gradFill>
        <a:effectLst/>
      </p:bgPr>
    </p:bg>
    <p:spTree>
      <p:nvGrpSpPr>
        <p:cNvPr id="1" name=""/>
        <p:cNvGrpSpPr/>
        <p:nvPr/>
      </p:nvGrpSpPr>
      <p:grpSpPr>
        <a:xfrm>
          <a:off x="0" y="0"/>
          <a:ext cx="0" cy="0"/>
          <a:chOff x="0" y="0"/>
          <a:chExt cx="0" cy="0"/>
        </a:xfrm>
      </p:grpSpPr>
      <p:cxnSp>
        <p:nvCxnSpPr>
          <p:cNvPr id="10" name="Straight Connector 9"/>
          <p:cNvCxnSpPr/>
          <p:nvPr userDrawn="1"/>
        </p:nvCxnSpPr>
        <p:spPr bwMode="black">
          <a:xfrm>
            <a:off x="1562169" y="4739214"/>
            <a:ext cx="906448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2" name="Group 11"/>
          <p:cNvGrpSpPr/>
          <p:nvPr userDrawn="1"/>
        </p:nvGrpSpPr>
        <p:grpSpPr>
          <a:xfrm rot="11318852">
            <a:off x="9563361" y="4923301"/>
            <a:ext cx="1309995" cy="1039221"/>
            <a:chOff x="6861175" y="3414713"/>
            <a:chExt cx="3033713" cy="2406650"/>
          </a:xfrm>
          <a:solidFill>
            <a:schemeClr val="accent2"/>
          </a:solidFill>
        </p:grpSpPr>
        <p:sp>
          <p:nvSpPr>
            <p:cNvPr id="13"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Oval 14"/>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6" name="Group 15"/>
          <p:cNvGrpSpPr/>
          <p:nvPr userDrawn="1"/>
        </p:nvGrpSpPr>
        <p:grpSpPr bwMode="black">
          <a:xfrm>
            <a:off x="9981487" y="5364930"/>
            <a:ext cx="421482" cy="421483"/>
            <a:chOff x="9760937" y="5831681"/>
            <a:chExt cx="421482" cy="421483"/>
          </a:xfrm>
          <a:solidFill>
            <a:schemeClr val="accent5"/>
          </a:solidFill>
        </p:grpSpPr>
        <p:sp>
          <p:nvSpPr>
            <p:cNvPr id="17"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5" name="Group 24"/>
          <p:cNvGrpSpPr/>
          <p:nvPr userDrawn="1"/>
        </p:nvGrpSpPr>
        <p:grpSpPr>
          <a:xfrm rot="5694621">
            <a:off x="10939819" y="4887666"/>
            <a:ext cx="982496" cy="779416"/>
            <a:chOff x="6861175" y="3414713"/>
            <a:chExt cx="3033713" cy="2406650"/>
          </a:xfrm>
          <a:solidFill>
            <a:schemeClr val="accent2"/>
          </a:solidFill>
        </p:grpSpPr>
        <p:sp>
          <p:nvSpPr>
            <p:cNvPr id="2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8" name="Oval 27"/>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9" name="Group 28"/>
          <p:cNvGrpSpPr/>
          <p:nvPr userDrawn="1"/>
        </p:nvGrpSpPr>
        <p:grpSpPr bwMode="black">
          <a:xfrm rot="15975769">
            <a:off x="11373647" y="5132384"/>
            <a:ext cx="316111" cy="316112"/>
            <a:chOff x="9760937" y="5831681"/>
            <a:chExt cx="421482" cy="421483"/>
          </a:xfrm>
          <a:solidFill>
            <a:schemeClr val="accent5"/>
          </a:solidFill>
        </p:grpSpPr>
        <p:sp>
          <p:nvSpPr>
            <p:cNvPr id="3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8" name="Group 37"/>
          <p:cNvGrpSpPr/>
          <p:nvPr userDrawn="1"/>
        </p:nvGrpSpPr>
        <p:grpSpPr>
          <a:xfrm rot="11195837">
            <a:off x="10560235" y="4415532"/>
            <a:ext cx="589498" cy="467651"/>
            <a:chOff x="6861175" y="3414713"/>
            <a:chExt cx="3033713" cy="2406650"/>
          </a:xfrm>
          <a:solidFill>
            <a:schemeClr val="accent2"/>
          </a:solidFill>
        </p:grpSpPr>
        <p:sp>
          <p:nvSpPr>
            <p:cNvPr id="39"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1" name="Oval 40"/>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42" name="Group 41"/>
          <p:cNvGrpSpPr/>
          <p:nvPr userDrawn="1"/>
        </p:nvGrpSpPr>
        <p:grpSpPr bwMode="black">
          <a:xfrm rot="2463011">
            <a:off x="10758543" y="4615102"/>
            <a:ext cx="189667" cy="189668"/>
            <a:chOff x="9760937" y="5831681"/>
            <a:chExt cx="421482" cy="421483"/>
          </a:xfrm>
          <a:solidFill>
            <a:schemeClr val="accent5"/>
          </a:solidFill>
        </p:grpSpPr>
        <p:sp>
          <p:nvSpPr>
            <p:cNvPr id="43"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53" name="Text Placeholder 52"/>
          <p:cNvSpPr>
            <a:spLocks noGrp="1"/>
          </p:cNvSpPr>
          <p:nvPr>
            <p:ph type="body" sz="quarter" idx="13" hasCustomPrompt="1"/>
          </p:nvPr>
        </p:nvSpPr>
        <p:spPr>
          <a:xfrm>
            <a:off x="1572538" y="3265717"/>
            <a:ext cx="9061704" cy="1426464"/>
          </a:xfrm>
        </p:spPr>
        <p:txBody>
          <a:bodyPr anchor="ctr">
            <a:normAutofit/>
          </a:bodyPr>
          <a:lstStyle>
            <a:lvl1pPr marL="0" indent="0" algn="ctr">
              <a:buFontTx/>
              <a:buNone/>
              <a:defRPr sz="5400" baseline="0">
                <a:solidFill>
                  <a:schemeClr val="bg1"/>
                </a:solidFill>
                <a:latin typeface="Qualcomm Office Bold" panose="020B0803030202060203" pitchFamily="34" charset="0"/>
              </a:defRPr>
            </a:lvl1pPr>
          </a:lstStyle>
          <a:p>
            <a:pPr lvl="0"/>
            <a:r>
              <a:rPr lang="en-US" dirty="0"/>
              <a:t>Click to edit big statement slide</a:t>
            </a:r>
          </a:p>
        </p:txBody>
      </p:sp>
    </p:spTree>
    <p:extLst>
      <p:ext uri="{BB962C8B-B14F-4D97-AF65-F5344CB8AC3E}">
        <p14:creationId xmlns:p14="http://schemas.microsoft.com/office/powerpoint/2010/main" val="74252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42" presetClass="entr" presetSubtype="0" fill="hold" grpId="0" nodeType="withEffect">
                                  <p:stCondLst>
                                    <p:cond delay="8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700"/>
                                        <p:tgtEl>
                                          <p:spTgt spid="11"/>
                                        </p:tgtEl>
                                      </p:cBhvr>
                                    </p:animEffect>
                                    <p:anim calcmode="lin" valueType="num">
                                      <p:cBhvr>
                                        <p:cTn id="11" dur="1700" fill="hold"/>
                                        <p:tgtEl>
                                          <p:spTgt spid="11"/>
                                        </p:tgtEl>
                                        <p:attrNameLst>
                                          <p:attrName>ppt_x</p:attrName>
                                        </p:attrNameLst>
                                      </p:cBhvr>
                                      <p:tavLst>
                                        <p:tav tm="0">
                                          <p:val>
                                            <p:strVal val="#ppt_x"/>
                                          </p:val>
                                        </p:tav>
                                        <p:tav tm="100000">
                                          <p:val>
                                            <p:strVal val="#ppt_x"/>
                                          </p:val>
                                        </p:tav>
                                      </p:tavLst>
                                    </p:anim>
                                    <p:anim calcmode="lin" valueType="num">
                                      <p:cBhvr>
                                        <p:cTn id="12" dur="1700" fill="hold"/>
                                        <p:tgtEl>
                                          <p:spTgt spid="11"/>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225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225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8" presetClass="emph" presetSubtype="0" decel="100000" fill="hold" nodeType="withEffect">
                                  <p:stCondLst>
                                    <p:cond delay="1600"/>
                                  </p:stCondLst>
                                  <p:childTnLst>
                                    <p:animRot by="21600000">
                                      <p:cBhvr>
                                        <p:cTn id="20" dur="1000" fill="hold"/>
                                        <p:tgtEl>
                                          <p:spTgt spid="12"/>
                                        </p:tgtEl>
                                        <p:attrNameLst>
                                          <p:attrName>r</p:attrName>
                                        </p:attrNameLst>
                                      </p:cBhvr>
                                    </p:animRot>
                                  </p:childTnLst>
                                </p:cTn>
                              </p:par>
                              <p:par>
                                <p:cTn id="21" presetID="10" presetClass="entr" presetSubtype="0" fill="hold" grpId="0" nodeType="withEffect">
                                  <p:stCondLst>
                                    <p:cond delay="110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par>
                                <p:cTn id="24" presetID="49" presetClass="entr" presetSubtype="0" decel="100000" fill="hold" nodeType="withEffect">
                                  <p:stCondLst>
                                    <p:cond delay="11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 calcmode="lin" valueType="num">
                                      <p:cBhvr>
                                        <p:cTn id="28" dur="500" fill="hold"/>
                                        <p:tgtEl>
                                          <p:spTgt spid="16"/>
                                        </p:tgtEl>
                                        <p:attrNameLst>
                                          <p:attrName>style.rotation</p:attrName>
                                        </p:attrNameLst>
                                      </p:cBhvr>
                                      <p:tavLst>
                                        <p:tav tm="0">
                                          <p:val>
                                            <p:fltVal val="360"/>
                                          </p:val>
                                        </p:tav>
                                        <p:tav tm="100000">
                                          <p:val>
                                            <p:fltVal val="0"/>
                                          </p:val>
                                        </p:tav>
                                      </p:tavLst>
                                    </p:anim>
                                    <p:animEffect transition="in" filter="fade">
                                      <p:cBhvr>
                                        <p:cTn id="29" dur="500"/>
                                        <p:tgtEl>
                                          <p:spTgt spid="16"/>
                                        </p:tgtEl>
                                      </p:cBhvr>
                                    </p:animEffect>
                                  </p:childTnLst>
                                </p:cTn>
                              </p:par>
                              <p:par>
                                <p:cTn id="30" presetID="10" presetClass="entr" presetSubtype="0"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8" presetClass="emph" presetSubtype="0" decel="100000" fill="hold" nodeType="withEffect">
                                  <p:stCondLst>
                                    <p:cond delay="1600"/>
                                  </p:stCondLst>
                                  <p:childTnLst>
                                    <p:animRot by="21600000">
                                      <p:cBhvr>
                                        <p:cTn id="34" dur="1000" fill="hold"/>
                                        <p:tgtEl>
                                          <p:spTgt spid="25"/>
                                        </p:tgtEl>
                                        <p:attrNameLst>
                                          <p:attrName>r</p:attrName>
                                        </p:attrNameLst>
                                      </p:cBhvr>
                                    </p:animRot>
                                  </p:childTnLst>
                                </p:cTn>
                              </p:par>
                              <p:par>
                                <p:cTn id="35" presetID="10" presetClass="entr" presetSubtype="0" fill="hold" grpId="0" nodeType="withEffect">
                                  <p:stCondLst>
                                    <p:cond delay="1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par>
                                <p:cTn id="38" presetID="49" presetClass="entr" presetSubtype="0" decel="100000" fill="hold" nodeType="withEffect">
                                  <p:stCondLst>
                                    <p:cond delay="160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 calcmode="lin" valueType="num">
                                      <p:cBhvr>
                                        <p:cTn id="42" dur="500" fill="hold"/>
                                        <p:tgtEl>
                                          <p:spTgt spid="29"/>
                                        </p:tgtEl>
                                        <p:attrNameLst>
                                          <p:attrName>style.rotation</p:attrName>
                                        </p:attrNameLst>
                                      </p:cBhvr>
                                      <p:tavLst>
                                        <p:tav tm="0">
                                          <p:val>
                                            <p:fltVal val="360"/>
                                          </p:val>
                                        </p:tav>
                                        <p:tav tm="100000">
                                          <p:val>
                                            <p:fltVal val="0"/>
                                          </p:val>
                                        </p:tav>
                                      </p:tavLst>
                                    </p:anim>
                                    <p:animEffect transition="in" filter="fade">
                                      <p:cBhvr>
                                        <p:cTn id="43" dur="500"/>
                                        <p:tgtEl>
                                          <p:spTgt spid="29"/>
                                        </p:tgtEl>
                                      </p:cBhvr>
                                    </p:animEffect>
                                  </p:childTnLst>
                                </p:cTn>
                              </p:par>
                              <p:par>
                                <p:cTn id="44" presetID="10" presetClass="entr" presetSubtype="0" fill="hold" grpId="0" nodeType="withEffect">
                                  <p:stCondLst>
                                    <p:cond delay="21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500"/>
                                        <p:tgtEl>
                                          <p:spTgt spid="41"/>
                                        </p:tgtEl>
                                      </p:cBhvr>
                                    </p:animEffect>
                                  </p:childTnLst>
                                </p:cTn>
                              </p:par>
                              <p:par>
                                <p:cTn id="47" presetID="49" presetClass="entr" presetSubtype="0" decel="100000" fill="hold" nodeType="withEffect">
                                  <p:stCondLst>
                                    <p:cond delay="21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 calcmode="lin" valueType="num">
                                      <p:cBhvr>
                                        <p:cTn id="51" dur="500" fill="hold"/>
                                        <p:tgtEl>
                                          <p:spTgt spid="42"/>
                                        </p:tgtEl>
                                        <p:attrNameLst>
                                          <p:attrName>style.rotation</p:attrName>
                                        </p:attrNameLst>
                                      </p:cBhvr>
                                      <p:tavLst>
                                        <p:tav tm="0">
                                          <p:val>
                                            <p:fltVal val="360"/>
                                          </p:val>
                                        </p:tav>
                                        <p:tav tm="100000">
                                          <p:val>
                                            <p:fltVal val="0"/>
                                          </p:val>
                                        </p:tav>
                                      </p:tavLst>
                                    </p:anim>
                                    <p:animEffect transition="in" filter="fade">
                                      <p:cBhvr>
                                        <p:cTn id="52" dur="500"/>
                                        <p:tgtEl>
                                          <p:spTgt spid="42"/>
                                        </p:tgtEl>
                                      </p:cBhvr>
                                    </p:animEffect>
                                  </p:childTnLst>
                                </p:cTn>
                              </p:par>
                              <p:par>
                                <p:cTn id="53" presetID="10" presetClass="entr" presetSubtype="0" fill="hold" nodeType="withEffect">
                                  <p:stCondLst>
                                    <p:cond delay="225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nodeType="withEffect">
                                  <p:stCondLst>
                                    <p:cond delay="225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childTnLst>
                                </p:cTn>
                              </p:par>
                              <p:par>
                                <p:cTn id="59" presetID="8" presetClass="emph" presetSubtype="0" decel="100000" fill="hold" nodeType="withEffect">
                                  <p:stCondLst>
                                    <p:cond delay="1600"/>
                                  </p:stCondLst>
                                  <p:childTnLst>
                                    <p:animRot by="-21600000">
                                      <p:cBhvr>
                                        <p:cTn id="60" dur="1000" fill="hold"/>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28" grpId="0" animBg="1"/>
      <p:bldP spid="41"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Date Placeholder 3"/>
          <p:cNvSpPr>
            <a:spLocks noGrp="1"/>
          </p:cNvSpPr>
          <p:nvPr>
            <p:ph type="dt" sz="half" idx="10"/>
          </p:nvPr>
        </p:nvSpPr>
        <p:spPr/>
        <p:txBody>
          <a:bodyPr/>
          <a:lstStyle/>
          <a:p>
            <a:fld id="{4984E7BF-BB85-49A7-A0D8-79DA9FC59326}" type="datetime1">
              <a:rPr lang="en-US" smtClean="0"/>
              <a:t>7/2/2019</a:t>
            </a:fld>
            <a:endParaRPr lang="en-US"/>
          </a:p>
        </p:txBody>
      </p:sp>
      <p:sp>
        <p:nvSpPr>
          <p:cNvPr id="5" name="Footer Placeholder 4"/>
          <p:cNvSpPr>
            <a:spLocks noGrp="1"/>
          </p:cNvSpPr>
          <p:nvPr>
            <p:ph type="ftr" sz="quarter" idx="11"/>
          </p:nvPr>
        </p:nvSpPr>
        <p:spPr/>
        <p:txBody>
          <a:bodyPr/>
          <a:lstStyle/>
          <a:p>
            <a:r>
              <a:rPr lang="en-US"/>
              <a:t>BroadThinking 2018</a:t>
            </a:r>
          </a:p>
        </p:txBody>
      </p:sp>
      <p:sp>
        <p:nvSpPr>
          <p:cNvPr id="6" name="Slide Number Placeholder 5"/>
          <p:cNvSpPr>
            <a:spLocks noGrp="1"/>
          </p:cNvSpPr>
          <p:nvPr>
            <p:ph type="sldNum" sz="quarter" idx="12"/>
          </p:nvPr>
        </p:nvSpPr>
        <p:spPr/>
        <p:txBody>
          <a:bodyPr/>
          <a:lstStyle/>
          <a:p>
            <a:fld id="{7986E0E3-0C10-4AB1-9C60-C3995D4BF4BF}" type="slidenum">
              <a:rPr lang="en-US" smtClean="0"/>
              <a:t>‹#›</a:t>
            </a:fld>
            <a:endParaRPr lang="en-US"/>
          </a:p>
        </p:txBody>
      </p:sp>
      <p:sp>
        <p:nvSpPr>
          <p:cNvPr id="83" name="Content Placeholder 2"/>
          <p:cNvSpPr>
            <a:spLocks noGrp="1"/>
          </p:cNvSpPr>
          <p:nvPr>
            <p:ph idx="1"/>
          </p:nvPr>
        </p:nvSpPr>
        <p:spPr>
          <a:xfrm>
            <a:off x="1024128" y="2286000"/>
            <a:ext cx="9720073" cy="40233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078662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White Quote Layout">
    <p:spTree>
      <p:nvGrpSpPr>
        <p:cNvPr id="1" name=""/>
        <p:cNvGrpSpPr/>
        <p:nvPr/>
      </p:nvGrpSpPr>
      <p:grpSpPr>
        <a:xfrm>
          <a:off x="0" y="0"/>
          <a:ext cx="0" cy="0"/>
          <a:chOff x="0" y="0"/>
          <a:chExt cx="0" cy="0"/>
        </a:xfrm>
      </p:grpSpPr>
      <p:cxnSp>
        <p:nvCxnSpPr>
          <p:cNvPr id="6" name="Straight Connector 5"/>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7" name="Group 6"/>
          <p:cNvGrpSpPr/>
          <p:nvPr userDrawn="1"/>
        </p:nvGrpSpPr>
        <p:grpSpPr>
          <a:xfrm rot="5694621">
            <a:off x="9968748" y="5228480"/>
            <a:ext cx="982496" cy="779416"/>
            <a:chOff x="6861175" y="3414713"/>
            <a:chExt cx="3033713" cy="2406650"/>
          </a:xfrm>
          <a:solidFill>
            <a:schemeClr val="accent2"/>
          </a:solidFill>
        </p:grpSpPr>
        <p:sp>
          <p:nvSpPr>
            <p:cNvPr id="8"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 name="Oval 9"/>
          <p:cNvSpPr/>
          <p:nvPr userDrawn="1"/>
        </p:nvSpPr>
        <p:spPr bwMode="auto">
          <a:xfrm rot="15975769">
            <a:off x="10183405" y="5254028"/>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1" name="Group 10"/>
          <p:cNvGrpSpPr/>
          <p:nvPr userDrawn="1"/>
        </p:nvGrpSpPr>
        <p:grpSpPr bwMode="black">
          <a:xfrm rot="15975769">
            <a:off x="10402576" y="5473198"/>
            <a:ext cx="316111" cy="316112"/>
            <a:chOff x="9760937" y="5831681"/>
            <a:chExt cx="421482" cy="421483"/>
          </a:xfrm>
          <a:solidFill>
            <a:schemeClr val="accent5"/>
          </a:solidFill>
        </p:grpSpPr>
        <p:sp>
          <p:nvSpPr>
            <p:cNvPr id="12"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 name="Group 19"/>
          <p:cNvGrpSpPr/>
          <p:nvPr userDrawn="1"/>
        </p:nvGrpSpPr>
        <p:grpSpPr>
          <a:xfrm rot="11195837">
            <a:off x="10575733" y="4586010"/>
            <a:ext cx="589498" cy="467651"/>
            <a:chOff x="6861175" y="3414713"/>
            <a:chExt cx="3033713" cy="2406650"/>
          </a:xfrm>
          <a:solidFill>
            <a:schemeClr val="accent2"/>
          </a:solidFill>
        </p:grpSpPr>
        <p:sp>
          <p:nvSpPr>
            <p:cNvPr id="2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3" name="Oval 22"/>
          <p:cNvSpPr/>
          <p:nvPr userDrawn="1"/>
        </p:nvSpPr>
        <p:spPr bwMode="auto">
          <a:xfrm rot="2463011">
            <a:off x="10642539" y="4654078"/>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4" name="Group 23"/>
          <p:cNvGrpSpPr/>
          <p:nvPr userDrawn="1"/>
        </p:nvGrpSpPr>
        <p:grpSpPr bwMode="black">
          <a:xfrm rot="2463011">
            <a:off x="10774041" y="4785580"/>
            <a:ext cx="189667" cy="189668"/>
            <a:chOff x="9760937" y="5831681"/>
            <a:chExt cx="421482" cy="421483"/>
          </a:xfrm>
          <a:solidFill>
            <a:schemeClr val="accent5"/>
          </a:solidFill>
        </p:grpSpPr>
        <p:sp>
          <p:nvSpPr>
            <p:cNvPr id="2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5" name="Text Placeholder 34"/>
          <p:cNvSpPr>
            <a:spLocks noGrp="1"/>
          </p:cNvSpPr>
          <p:nvPr>
            <p:ph type="body" sz="quarter" idx="13" hasCustomPrompt="1"/>
          </p:nvPr>
        </p:nvSpPr>
        <p:spPr>
          <a:xfrm>
            <a:off x="1572155" y="4233058"/>
            <a:ext cx="9235440" cy="618631"/>
          </a:xfrm>
        </p:spPr>
        <p:txBody>
          <a:bodyPr anchor="ctr"/>
          <a:lstStyle>
            <a:lvl1pPr marL="0" indent="0">
              <a:buFontTx/>
              <a:buNone/>
              <a:defRPr sz="3600">
                <a:solidFill>
                  <a:schemeClr val="tx1">
                    <a:lumMod val="65000"/>
                    <a:lumOff val="35000"/>
                  </a:schemeClr>
                </a:solidFill>
                <a:latin typeface="Qualcomm Office Light" panose="020B0303030202060203" pitchFamily="34" charset="0"/>
              </a:defRPr>
            </a:lvl1pPr>
          </a:lstStyle>
          <a:p>
            <a:pPr lvl="0"/>
            <a:r>
              <a:rPr lang="en-US" dirty="0"/>
              <a:t>“Click to edit quote slide”</a:t>
            </a:r>
          </a:p>
        </p:txBody>
      </p:sp>
      <p:sp>
        <p:nvSpPr>
          <p:cNvPr id="37" name="Text Placeholder 36"/>
          <p:cNvSpPr>
            <a:spLocks noGrp="1"/>
          </p:cNvSpPr>
          <p:nvPr>
            <p:ph type="body" sz="quarter" idx="14" hasCustomPrompt="1"/>
          </p:nvPr>
        </p:nvSpPr>
        <p:spPr>
          <a:xfrm>
            <a:off x="1724139" y="4941840"/>
            <a:ext cx="9134856" cy="338328"/>
          </a:xfrm>
        </p:spPr>
        <p:txBody>
          <a:bodyPr anchor="ctr"/>
          <a:lstStyle>
            <a:lvl1pPr marL="0" indent="0">
              <a:buFontTx/>
              <a:buNone/>
              <a:defRPr sz="2000" baseline="0">
                <a:solidFill>
                  <a:schemeClr val="bg2"/>
                </a:solidFill>
              </a:defRPr>
            </a:lvl1pPr>
            <a:lvl5pPr>
              <a:defRPr/>
            </a:lvl5pPr>
          </a:lstStyle>
          <a:p>
            <a:pPr lvl="0"/>
            <a:r>
              <a:rPr lang="en-US" dirty="0"/>
              <a:t>Click to edit Master subtitle style</a:t>
            </a:r>
          </a:p>
        </p:txBody>
      </p:sp>
    </p:spTree>
    <p:extLst>
      <p:ext uri="{BB962C8B-B14F-4D97-AF65-F5344CB8AC3E}">
        <p14:creationId xmlns:p14="http://schemas.microsoft.com/office/powerpoint/2010/main" val="658903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49" presetClass="entr" presetSubtype="0" decel="100000" fill="hold" nodeType="withEffect">
                                  <p:stCondLst>
                                    <p:cond delay="250"/>
                                  </p:stCondLst>
                                  <p:childTnLst>
                                    <p:set>
                                      <p:cBhvr>
                                        <p:cTn id="9" dur="1" fill="hold">
                                          <p:stCondLst>
                                            <p:cond delay="0"/>
                                          </p:stCondLst>
                                        </p:cTn>
                                        <p:tgtEl>
                                          <p:spTgt spid="24"/>
                                        </p:tgtEl>
                                        <p:attrNameLst>
                                          <p:attrName>style.visibility</p:attrName>
                                        </p:attrNameLst>
                                      </p:cBhvr>
                                      <p:to>
                                        <p:strVal val="visible"/>
                                      </p:to>
                                    </p:set>
                                    <p:anim calcmode="lin" valueType="num">
                                      <p:cBhvr>
                                        <p:cTn id="10" dur="500" fill="hold"/>
                                        <p:tgtEl>
                                          <p:spTgt spid="24"/>
                                        </p:tgtEl>
                                        <p:attrNameLst>
                                          <p:attrName>ppt_w</p:attrName>
                                        </p:attrNameLst>
                                      </p:cBhvr>
                                      <p:tavLst>
                                        <p:tav tm="0">
                                          <p:val>
                                            <p:fltVal val="0"/>
                                          </p:val>
                                        </p:tav>
                                        <p:tav tm="100000">
                                          <p:val>
                                            <p:strVal val="#ppt_w"/>
                                          </p:val>
                                        </p:tav>
                                      </p:tavLst>
                                    </p:anim>
                                    <p:anim calcmode="lin" valueType="num">
                                      <p:cBhvr>
                                        <p:cTn id="11" dur="500" fill="hold"/>
                                        <p:tgtEl>
                                          <p:spTgt spid="24"/>
                                        </p:tgtEl>
                                        <p:attrNameLst>
                                          <p:attrName>ppt_h</p:attrName>
                                        </p:attrNameLst>
                                      </p:cBhvr>
                                      <p:tavLst>
                                        <p:tav tm="0">
                                          <p:val>
                                            <p:fltVal val="0"/>
                                          </p:val>
                                        </p:tav>
                                        <p:tav tm="100000">
                                          <p:val>
                                            <p:strVal val="#ppt_h"/>
                                          </p:val>
                                        </p:tav>
                                      </p:tavLst>
                                    </p:anim>
                                    <p:anim calcmode="lin" valueType="num">
                                      <p:cBhvr>
                                        <p:cTn id="12" dur="500" fill="hold"/>
                                        <p:tgtEl>
                                          <p:spTgt spid="24"/>
                                        </p:tgtEl>
                                        <p:attrNameLst>
                                          <p:attrName>style.rotation</p:attrName>
                                        </p:attrNameLst>
                                      </p:cBhvr>
                                      <p:tavLst>
                                        <p:tav tm="0">
                                          <p:val>
                                            <p:fltVal val="360"/>
                                          </p:val>
                                        </p:tav>
                                        <p:tav tm="100000">
                                          <p:val>
                                            <p:fltVal val="0"/>
                                          </p:val>
                                        </p:tav>
                                      </p:tavLst>
                                    </p:anim>
                                    <p:animEffect transition="in" filter="fade">
                                      <p:cBhvr>
                                        <p:cTn id="13" dur="500"/>
                                        <p:tgtEl>
                                          <p:spTgt spid="24"/>
                                        </p:tgtEl>
                                      </p:cBhvr>
                                    </p:animEffect>
                                  </p:childTnLst>
                                </p:cTn>
                              </p:par>
                            </p:childTnLst>
                          </p:cTn>
                        </p:par>
                        <p:par>
                          <p:cTn id="14" fill="hold">
                            <p:stCondLst>
                              <p:cond delay="750"/>
                            </p:stCondLst>
                            <p:childTnLst>
                              <p:par>
                                <p:cTn id="15" presetID="10"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par>
                                <p:cTn id="18" presetID="10" presetClass="entr" presetSubtype="0"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49" presetClass="entr" presetSubtype="0" decel="100000"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 calcmode="lin" valueType="num">
                                      <p:cBhvr>
                                        <p:cTn id="25" dur="500" fill="hold"/>
                                        <p:tgtEl>
                                          <p:spTgt spid="20"/>
                                        </p:tgtEl>
                                        <p:attrNameLst>
                                          <p:attrName>style.rotation</p:attrName>
                                        </p:attrNameLst>
                                      </p:cBhvr>
                                      <p:tavLst>
                                        <p:tav tm="0">
                                          <p:val>
                                            <p:fltVal val="360"/>
                                          </p:val>
                                        </p:tav>
                                        <p:tav tm="100000">
                                          <p:val>
                                            <p:fltVal val="0"/>
                                          </p:val>
                                        </p:tav>
                                      </p:tavLst>
                                    </p:anim>
                                    <p:animEffect transition="in" filter="fade">
                                      <p:cBhvr>
                                        <p:cTn id="26" dur="500"/>
                                        <p:tgtEl>
                                          <p:spTgt spid="20"/>
                                        </p:tgtEl>
                                      </p:cBhvr>
                                    </p:animEffect>
                                  </p:childTnLst>
                                </p:cTn>
                              </p:par>
                              <p:par>
                                <p:cTn id="27" presetID="49" presetClass="entr" presetSubtype="0" decel="100000" fill="hold" nodeType="withEffect">
                                  <p:stCondLst>
                                    <p:cond delay="25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 calcmode="lin" valueType="num">
                                      <p:cBhvr>
                                        <p:cTn id="44" dur="500" fill="hold"/>
                                        <p:tgtEl>
                                          <p:spTgt spid="7"/>
                                        </p:tgtEl>
                                        <p:attrNameLst>
                                          <p:attrName>style.rotation</p:attrName>
                                        </p:attrNameLst>
                                      </p:cBhvr>
                                      <p:tavLst>
                                        <p:tav tm="0">
                                          <p:val>
                                            <p:fltVal val="360"/>
                                          </p:val>
                                        </p:tav>
                                        <p:tav tm="100000">
                                          <p:val>
                                            <p:fltVal val="0"/>
                                          </p:val>
                                        </p:tav>
                                      </p:tavLst>
                                    </p:anim>
                                    <p:animEffect transition="in" filter="fade">
                                      <p:cBhvr>
                                        <p:cTn id="4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3"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 slide">
    <p:bg>
      <p:bgPr>
        <a:gradFill>
          <a:gsLst>
            <a:gs pos="0">
              <a:srgbClr val="143C66"/>
            </a:gs>
            <a:gs pos="100000">
              <a:srgbClr val="008E95"/>
            </a:gs>
          </a:gsLst>
          <a:lin ang="5400000" scaled="1"/>
        </a:gradFill>
        <a:effectLst/>
      </p:bgPr>
    </p:bg>
    <p:spTree>
      <p:nvGrpSpPr>
        <p:cNvPr id="1" name=""/>
        <p:cNvGrpSpPr/>
        <p:nvPr/>
      </p:nvGrpSpPr>
      <p:grpSpPr>
        <a:xfrm>
          <a:off x="0" y="0"/>
          <a:ext cx="0" cy="0"/>
          <a:chOff x="0" y="0"/>
          <a:chExt cx="0" cy="0"/>
        </a:xfrm>
      </p:grpSpPr>
      <p:sp>
        <p:nvSpPr>
          <p:cNvPr id="53" name="Text Placeholder 52"/>
          <p:cNvSpPr>
            <a:spLocks noGrp="1"/>
          </p:cNvSpPr>
          <p:nvPr>
            <p:ph type="body" sz="quarter" idx="13" hasCustomPrompt="1"/>
          </p:nvPr>
        </p:nvSpPr>
        <p:spPr>
          <a:xfrm>
            <a:off x="366093" y="4934497"/>
            <a:ext cx="10433304" cy="795528"/>
          </a:xfrm>
        </p:spPr>
        <p:txBody>
          <a:bodyPr anchor="ctr"/>
          <a:lstStyle>
            <a:lvl1pPr marL="0" indent="0" algn="l">
              <a:buFontTx/>
              <a:buNone/>
              <a:defRPr sz="5400" baseline="0">
                <a:solidFill>
                  <a:schemeClr val="bg1"/>
                </a:solidFill>
                <a:latin typeface="Qualcomm Office Bold" panose="020B0803030202060203" pitchFamily="34" charset="0"/>
              </a:defRPr>
            </a:lvl1pPr>
          </a:lstStyle>
          <a:p>
            <a:pPr lvl="0"/>
            <a:r>
              <a:rPr lang="en-US" dirty="0"/>
              <a:t>Device slide</a:t>
            </a:r>
          </a:p>
        </p:txBody>
      </p:sp>
      <p:sp>
        <p:nvSpPr>
          <p:cNvPr id="3" name="Text Placeholder 2"/>
          <p:cNvSpPr>
            <a:spLocks noGrp="1"/>
          </p:cNvSpPr>
          <p:nvPr>
            <p:ph type="body" sz="quarter" idx="14" hasCustomPrompt="1"/>
          </p:nvPr>
        </p:nvSpPr>
        <p:spPr>
          <a:xfrm>
            <a:off x="366093" y="5812046"/>
            <a:ext cx="10433050" cy="420624"/>
          </a:xfrm>
        </p:spPr>
        <p:txBody>
          <a:bodyPr anchor="ctr"/>
          <a:lstStyle>
            <a:lvl1pPr marL="0" indent="0">
              <a:buFontTx/>
              <a:buNone/>
              <a:defRPr baseline="0">
                <a:solidFill>
                  <a:schemeClr val="bg1"/>
                </a:solidFill>
                <a:latin typeface="Qualcomm Office Light" panose="020B0303030202060203" pitchFamily="34" charset="0"/>
              </a:defRPr>
            </a:lvl1pPr>
          </a:lstStyle>
          <a:p>
            <a:pPr lvl="0"/>
            <a:r>
              <a:rPr lang="en-US" dirty="0"/>
              <a:t>This will be the subtitle line here</a:t>
            </a:r>
          </a:p>
        </p:txBody>
      </p:sp>
      <p:sp>
        <p:nvSpPr>
          <p:cNvPr id="51" name="Text Placeholder 2"/>
          <p:cNvSpPr>
            <a:spLocks noGrp="1"/>
          </p:cNvSpPr>
          <p:nvPr>
            <p:ph type="body" sz="quarter" idx="15" hasCustomPrompt="1"/>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3627161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 Placeholder 2"/>
          <p:cNvSpPr>
            <a:spLocks noGrp="1"/>
          </p:cNvSpPr>
          <p:nvPr>
            <p:ph type="body" sz="quarter" idx="15" hasCustomPrompt="1"/>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2766414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dient_Blank">
    <p:bg>
      <p:bgPr>
        <a:gradFill>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6" name="Text Placeholder 2"/>
          <p:cNvSpPr>
            <a:spLocks noGrp="1"/>
          </p:cNvSpPr>
          <p:nvPr>
            <p:ph type="body" sz="quarter" idx="15" hasCustomPrompt="1"/>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dirty="0"/>
              <a:t>Product attribution statement/ Source</a:t>
            </a:r>
          </a:p>
        </p:txBody>
      </p:sp>
    </p:spTree>
    <p:extLst>
      <p:ext uri="{BB962C8B-B14F-4D97-AF65-F5344CB8AC3E}">
        <p14:creationId xmlns:p14="http://schemas.microsoft.com/office/powerpoint/2010/main" val="2931461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91224" y="1638301"/>
            <a:ext cx="11190236" cy="46355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2"/>
          <p:cNvSpPr>
            <a:spLocks noGrp="1"/>
          </p:cNvSpPr>
          <p:nvPr>
            <p:ph type="body" idx="10"/>
          </p:nvPr>
        </p:nvSpPr>
        <p:spPr>
          <a:xfrm>
            <a:off x="491224" y="1070253"/>
            <a:ext cx="11190236" cy="431657"/>
          </a:xfrm>
        </p:spPr>
        <p:txBody>
          <a:bodyPr anchor="t">
            <a:noAutofit/>
          </a:bodyPr>
          <a:lstStyle>
            <a:lvl1pPr marL="0" indent="0">
              <a:lnSpc>
                <a:spcPct val="94000"/>
              </a:lnSpc>
              <a:buNone/>
              <a:defRPr sz="24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14122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1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1224" y="592229"/>
            <a:ext cx="11190236" cy="429028"/>
          </a:xfrm>
        </p:spPr>
        <p:txBody>
          <a:bodyPr/>
          <a:lstStyle/>
          <a:p>
            <a:r>
              <a:rPr lang="en-US"/>
              <a:t>Click to edit Master title style</a:t>
            </a:r>
          </a:p>
        </p:txBody>
      </p:sp>
      <p:sp>
        <p:nvSpPr>
          <p:cNvPr id="8" name="Content Placeholder 2"/>
          <p:cNvSpPr>
            <a:spLocks noGrp="1"/>
          </p:cNvSpPr>
          <p:nvPr>
            <p:ph idx="1"/>
          </p:nvPr>
        </p:nvSpPr>
        <p:spPr>
          <a:xfrm>
            <a:off x="491224" y="1636776"/>
            <a:ext cx="5475236" cy="4635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2"/>
          <p:cNvSpPr>
            <a:spLocks noGrp="1"/>
          </p:cNvSpPr>
          <p:nvPr>
            <p:ph idx="10"/>
          </p:nvPr>
        </p:nvSpPr>
        <p:spPr>
          <a:xfrm>
            <a:off x="6206224" y="1636776"/>
            <a:ext cx="5475236" cy="4635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1"/>
          </p:nvPr>
        </p:nvSpPr>
        <p:spPr>
          <a:xfrm>
            <a:off x="491224" y="1069848"/>
            <a:ext cx="11190236" cy="431657"/>
          </a:xfrm>
        </p:spPr>
        <p:txBody>
          <a:bodyPr anchor="t">
            <a:noAutofit/>
          </a:bodyPr>
          <a:lstStyle>
            <a:lvl1pPr marL="0" indent="0">
              <a:lnSpc>
                <a:spcPct val="94000"/>
              </a:lnSpc>
              <a:buNone/>
              <a:defRPr sz="24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1937627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91224" y="592229"/>
            <a:ext cx="11190236" cy="429028"/>
          </a:xfrm>
        </p:spPr>
        <p:txBody>
          <a:bodyPr/>
          <a:lstStyle/>
          <a:p>
            <a:r>
              <a:rPr lang="en-US"/>
              <a:t>Click to edit Master title style</a:t>
            </a:r>
          </a:p>
        </p:txBody>
      </p:sp>
      <p:sp>
        <p:nvSpPr>
          <p:cNvPr id="8" name="Content Placeholder 2"/>
          <p:cNvSpPr>
            <a:spLocks noGrp="1"/>
          </p:cNvSpPr>
          <p:nvPr>
            <p:ph idx="1"/>
          </p:nvPr>
        </p:nvSpPr>
        <p:spPr>
          <a:xfrm>
            <a:off x="491224" y="1636776"/>
            <a:ext cx="3573895" cy="4635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
          <p:cNvSpPr>
            <a:spLocks noGrp="1"/>
          </p:cNvSpPr>
          <p:nvPr>
            <p:ph type="body" idx="11"/>
          </p:nvPr>
        </p:nvSpPr>
        <p:spPr>
          <a:xfrm>
            <a:off x="491224" y="1069848"/>
            <a:ext cx="11190236" cy="431657"/>
          </a:xfrm>
        </p:spPr>
        <p:txBody>
          <a:bodyPr anchor="t">
            <a:noAutofit/>
          </a:bodyPr>
          <a:lstStyle>
            <a:lvl1pPr marL="0" indent="0">
              <a:lnSpc>
                <a:spcPct val="94000"/>
              </a:lnSpc>
              <a:buNone/>
              <a:defRPr sz="24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8" name="Content Placeholder 2"/>
          <p:cNvSpPr>
            <a:spLocks noGrp="1"/>
          </p:cNvSpPr>
          <p:nvPr>
            <p:ph idx="12"/>
          </p:nvPr>
        </p:nvSpPr>
        <p:spPr>
          <a:xfrm>
            <a:off x="4299394" y="1636776"/>
            <a:ext cx="3573895" cy="4635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9" name="Content Placeholder 2"/>
          <p:cNvSpPr>
            <a:spLocks noGrp="1"/>
          </p:cNvSpPr>
          <p:nvPr>
            <p:ph idx="13"/>
          </p:nvPr>
        </p:nvSpPr>
        <p:spPr>
          <a:xfrm>
            <a:off x="8107565" y="1636776"/>
            <a:ext cx="3573895" cy="4635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3648681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2"/>
          <p:cNvSpPr>
            <a:spLocks noGrp="1"/>
          </p:cNvSpPr>
          <p:nvPr>
            <p:ph type="body" idx="10"/>
          </p:nvPr>
        </p:nvSpPr>
        <p:spPr>
          <a:xfrm>
            <a:off x="491224" y="1069848"/>
            <a:ext cx="11190236" cy="431657"/>
          </a:xfrm>
        </p:spPr>
        <p:txBody>
          <a:bodyPr anchor="t">
            <a:noAutofit/>
          </a:bodyPr>
          <a:lstStyle>
            <a:lvl1pPr marL="0" indent="0">
              <a:lnSpc>
                <a:spcPct val="94000"/>
              </a:lnSpc>
              <a:buNone/>
              <a:defRPr sz="24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204239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3196699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d 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1224" y="592229"/>
            <a:ext cx="6501759" cy="504754"/>
          </a:xfrm>
        </p:spPr>
        <p:txBody>
          <a:bodyPr wrap="square" anchor="t" anchorCtr="0">
            <a:spAutoFit/>
          </a:bodyPr>
          <a:lstStyle>
            <a:lvl1pPr>
              <a:defRPr sz="4000">
                <a:solidFill>
                  <a:schemeClr val="accent3"/>
                </a:solidFill>
              </a:defRPr>
            </a:lvl1pPr>
          </a:lstStyle>
          <a:p>
            <a:r>
              <a:rPr lang="en-US" dirty="0"/>
              <a:t>Click to edit Master</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4" name="Text Placeholder 2"/>
          <p:cNvSpPr>
            <a:spLocks noGrp="1"/>
          </p:cNvSpPr>
          <p:nvPr>
            <p:ph type="body" idx="10"/>
          </p:nvPr>
        </p:nvSpPr>
        <p:spPr>
          <a:xfrm>
            <a:off x="491224" y="1096983"/>
            <a:ext cx="6501759" cy="431657"/>
          </a:xfrm>
        </p:spPr>
        <p:txBody>
          <a:bodyPr anchor="t">
            <a:noAutofit/>
          </a:bodyPr>
          <a:lstStyle>
            <a:lvl1pPr marL="0" indent="0">
              <a:lnSpc>
                <a:spcPct val="94000"/>
              </a:lnSpc>
              <a:buNone/>
              <a:defRPr sz="32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7676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97031D6-7759-428D-97CB-89F8F726CEFA}" type="datetime1">
              <a:rPr lang="en-US" smtClean="0"/>
              <a:t>7/2/2019</a:t>
            </a:fld>
            <a:endParaRPr lang="en-US"/>
          </a:p>
        </p:txBody>
      </p:sp>
      <p:sp>
        <p:nvSpPr>
          <p:cNvPr id="5" name="Footer Placeholder 4"/>
          <p:cNvSpPr>
            <a:spLocks noGrp="1"/>
          </p:cNvSpPr>
          <p:nvPr>
            <p:ph type="ftr" sz="quarter" idx="11"/>
          </p:nvPr>
        </p:nvSpPr>
        <p:spPr/>
        <p:txBody>
          <a:bodyPr/>
          <a:lstStyle/>
          <a:p>
            <a:r>
              <a:rPr lang="en-US"/>
              <a:t>BroadThinking 2018</a:t>
            </a:r>
          </a:p>
        </p:txBody>
      </p:sp>
      <p:sp>
        <p:nvSpPr>
          <p:cNvPr id="6" name="Slide Number Placeholder 5"/>
          <p:cNvSpPr>
            <a:spLocks noGrp="1"/>
          </p:cNvSpPr>
          <p:nvPr>
            <p:ph type="sldNum" sz="quarter" idx="12"/>
          </p:nvPr>
        </p:nvSpPr>
        <p:spPr/>
        <p:txBody>
          <a:bodyPr/>
          <a:lstStyle/>
          <a:p>
            <a:fld id="{7986E0E3-0C10-4AB1-9C60-C3995D4BF4BF}"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205081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Gray big Title and subtitle">
    <p:spTree>
      <p:nvGrpSpPr>
        <p:cNvPr id="1" name=""/>
        <p:cNvGrpSpPr/>
        <p:nvPr/>
      </p:nvGrpSpPr>
      <p:grpSpPr>
        <a:xfrm>
          <a:off x="0" y="0"/>
          <a:ext cx="0" cy="0"/>
          <a:chOff x="0" y="0"/>
          <a:chExt cx="0" cy="0"/>
        </a:xfrm>
      </p:grpSpPr>
      <p:sp>
        <p:nvSpPr>
          <p:cNvPr id="2" name="Title 1"/>
          <p:cNvSpPr>
            <a:spLocks noGrp="1"/>
          </p:cNvSpPr>
          <p:nvPr>
            <p:ph type="title"/>
          </p:nvPr>
        </p:nvSpPr>
        <p:spPr>
          <a:xfrm>
            <a:off x="491224" y="592229"/>
            <a:ext cx="6501759" cy="504754"/>
          </a:xfrm>
        </p:spPr>
        <p:txBody>
          <a:bodyPr wrap="square" anchor="t" anchorCtr="0">
            <a:spAutoFit/>
          </a:bodyPr>
          <a:lstStyle>
            <a:lvl1pPr>
              <a:defRPr sz="4000">
                <a:solidFill>
                  <a:schemeClr val="tx1">
                    <a:lumMod val="50000"/>
                    <a:lumOff val="50000"/>
                  </a:schemeClr>
                </a:solidFill>
              </a:defRPr>
            </a:lvl1pPr>
          </a:lstStyle>
          <a:p>
            <a:r>
              <a:rPr lang="en-US" dirty="0"/>
              <a:t>Click to edit Master</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4" name="Text Placeholder 2"/>
          <p:cNvSpPr>
            <a:spLocks noGrp="1"/>
          </p:cNvSpPr>
          <p:nvPr>
            <p:ph type="body" idx="10"/>
          </p:nvPr>
        </p:nvSpPr>
        <p:spPr>
          <a:xfrm>
            <a:off x="491224" y="1096983"/>
            <a:ext cx="6501759" cy="431657"/>
          </a:xfrm>
        </p:spPr>
        <p:txBody>
          <a:bodyPr anchor="t">
            <a:noAutofit/>
          </a:bodyPr>
          <a:lstStyle>
            <a:lvl1pPr marL="0" indent="0">
              <a:lnSpc>
                <a:spcPct val="94000"/>
              </a:lnSpc>
              <a:buNone/>
              <a:defRPr sz="32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9783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Gray big Title  only">
    <p:spTree>
      <p:nvGrpSpPr>
        <p:cNvPr id="1" name=""/>
        <p:cNvGrpSpPr/>
        <p:nvPr/>
      </p:nvGrpSpPr>
      <p:grpSpPr>
        <a:xfrm>
          <a:off x="0" y="0"/>
          <a:ext cx="0" cy="0"/>
          <a:chOff x="0" y="0"/>
          <a:chExt cx="0" cy="0"/>
        </a:xfrm>
      </p:grpSpPr>
      <p:sp>
        <p:nvSpPr>
          <p:cNvPr id="2" name="Title 1"/>
          <p:cNvSpPr>
            <a:spLocks noGrp="1"/>
          </p:cNvSpPr>
          <p:nvPr>
            <p:ph type="title"/>
          </p:nvPr>
        </p:nvSpPr>
        <p:spPr>
          <a:xfrm>
            <a:off x="491224" y="592229"/>
            <a:ext cx="6501759" cy="504754"/>
          </a:xfrm>
        </p:spPr>
        <p:txBody>
          <a:bodyPr wrap="square" anchor="t" anchorCtr="0">
            <a:spAutoFit/>
          </a:bodyPr>
          <a:lstStyle>
            <a:lvl1pPr>
              <a:defRPr sz="4000">
                <a:solidFill>
                  <a:schemeClr val="tx1">
                    <a:lumMod val="50000"/>
                    <a:lumOff val="50000"/>
                  </a:schemeClr>
                </a:solidFill>
              </a:defRPr>
            </a:lvl1pPr>
          </a:lstStyle>
          <a:p>
            <a:r>
              <a:rPr lang="en-US" dirty="0"/>
              <a:t>Click to edit Master</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2132779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ubtitle, 1st Level Paragraph Head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2"/>
          <p:cNvSpPr>
            <a:spLocks noGrp="1"/>
          </p:cNvSpPr>
          <p:nvPr>
            <p:ph type="body" idx="10"/>
          </p:nvPr>
        </p:nvSpPr>
        <p:spPr>
          <a:xfrm>
            <a:off x="491224" y="1069848"/>
            <a:ext cx="11190236" cy="431657"/>
          </a:xfrm>
        </p:spPr>
        <p:txBody>
          <a:bodyPr anchor="t">
            <a:noAutofit/>
          </a:bodyPr>
          <a:lstStyle>
            <a:lvl1pPr marL="0" indent="0">
              <a:lnSpc>
                <a:spcPct val="94000"/>
              </a:lnSpc>
              <a:buNone/>
              <a:defRPr sz="24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8" name="Content Placeholder 2"/>
          <p:cNvSpPr>
            <a:spLocks noGrp="1"/>
          </p:cNvSpPr>
          <p:nvPr>
            <p:ph idx="12"/>
          </p:nvPr>
        </p:nvSpPr>
        <p:spPr>
          <a:xfrm>
            <a:off x="437607" y="1716088"/>
            <a:ext cx="11244806" cy="2151358"/>
          </a:xfrm>
        </p:spPr>
        <p:txBody>
          <a:bodyPr wrap="square" lIns="45720" tIns="45720" rIns="45720" bIns="45720">
            <a:spAutoFit/>
          </a:bodyPr>
          <a:lstStyle>
            <a:lvl1pPr>
              <a:lnSpc>
                <a:spcPct val="95000"/>
              </a:lnSpc>
              <a:spcBef>
                <a:spcPts val="2400"/>
              </a:spcBef>
              <a:defRPr sz="2400" b="1">
                <a:solidFill>
                  <a:schemeClr val="accent4">
                    <a:lumMod val="75000"/>
                  </a:schemeClr>
                </a:solidFill>
              </a:defRPr>
            </a:lvl1pPr>
            <a:lvl2pPr marL="0" indent="0">
              <a:lnSpc>
                <a:spcPct val="95000"/>
              </a:lnSpc>
              <a:spcBef>
                <a:spcPts val="1200"/>
              </a:spcBef>
              <a:buClr>
                <a:schemeClr val="accent4">
                  <a:lumMod val="75000"/>
                </a:schemeClr>
              </a:buClr>
              <a:buFont typeface="Arial" panose="020B0604020202020204" pitchFamily="34" charset="0"/>
              <a:buNone/>
              <a:defRPr sz="2200"/>
            </a:lvl2pPr>
            <a:lvl3pPr marL="171450" indent="-171450">
              <a:lnSpc>
                <a:spcPct val="95000"/>
              </a:lnSpc>
              <a:spcBef>
                <a:spcPts val="1200"/>
              </a:spcBef>
              <a:buClr>
                <a:schemeClr val="accent4">
                  <a:lumMod val="75000"/>
                </a:schemeClr>
              </a:buClr>
              <a:buFont typeface="Arial" panose="020B0604020202020204" pitchFamily="34" charset="0"/>
              <a:buChar char="•"/>
              <a:defRPr sz="2200"/>
            </a:lvl3pPr>
            <a:lvl4pPr marL="400050" indent="-173038">
              <a:lnSpc>
                <a:spcPct val="95000"/>
              </a:lnSpc>
              <a:spcBef>
                <a:spcPts val="600"/>
              </a:spcBef>
              <a:buClr>
                <a:schemeClr val="tx1">
                  <a:lumMod val="50000"/>
                  <a:lumOff val="50000"/>
                </a:schemeClr>
              </a:buClr>
              <a:tabLst/>
              <a:defRPr sz="1800"/>
            </a:lvl4pPr>
            <a:lvl5pPr marL="574675" indent="-165100">
              <a:lnSpc>
                <a:spcPct val="95000"/>
              </a:lnSpc>
              <a:spcBef>
                <a:spcPts val="600"/>
              </a:spcBef>
              <a:buClr>
                <a:schemeClr val="tx1">
                  <a:lumMod val="50000"/>
                  <a:lumOff val="50000"/>
                </a:schemeClr>
              </a:buCl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06697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ubtitle, 1st Level Paragraph Header, smal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2"/>
          <p:cNvSpPr>
            <a:spLocks noGrp="1"/>
          </p:cNvSpPr>
          <p:nvPr>
            <p:ph type="body" idx="10"/>
          </p:nvPr>
        </p:nvSpPr>
        <p:spPr>
          <a:xfrm>
            <a:off x="491224" y="1069848"/>
            <a:ext cx="11190236" cy="431657"/>
          </a:xfrm>
        </p:spPr>
        <p:txBody>
          <a:bodyPr anchor="t">
            <a:noAutofit/>
          </a:bodyPr>
          <a:lstStyle>
            <a:lvl1pPr marL="0" indent="0">
              <a:lnSpc>
                <a:spcPct val="94000"/>
              </a:lnSpc>
              <a:buNone/>
              <a:defRPr sz="24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8" name="Content Placeholder 2"/>
          <p:cNvSpPr>
            <a:spLocks noGrp="1"/>
          </p:cNvSpPr>
          <p:nvPr>
            <p:ph idx="12"/>
          </p:nvPr>
        </p:nvSpPr>
        <p:spPr>
          <a:xfrm>
            <a:off x="437607" y="1716088"/>
            <a:ext cx="11244806" cy="1598899"/>
          </a:xfrm>
        </p:spPr>
        <p:txBody>
          <a:bodyPr wrap="square" lIns="45720" tIns="45720" rIns="45720" bIns="45720">
            <a:spAutoFit/>
          </a:bodyPr>
          <a:lstStyle>
            <a:lvl1pPr>
              <a:lnSpc>
                <a:spcPct val="95000"/>
              </a:lnSpc>
              <a:spcBef>
                <a:spcPts val="2400"/>
              </a:spcBef>
              <a:defRPr sz="1800" b="1">
                <a:solidFill>
                  <a:schemeClr val="accent4">
                    <a:lumMod val="75000"/>
                  </a:schemeClr>
                </a:solidFill>
              </a:defRPr>
            </a:lvl1pPr>
            <a:lvl2pPr marL="0" indent="0">
              <a:lnSpc>
                <a:spcPct val="95000"/>
              </a:lnSpc>
              <a:spcBef>
                <a:spcPts val="600"/>
              </a:spcBef>
              <a:buClr>
                <a:schemeClr val="accent4">
                  <a:lumMod val="75000"/>
                </a:schemeClr>
              </a:buClr>
              <a:buFont typeface="Arial" panose="020B0604020202020204" pitchFamily="34" charset="0"/>
              <a:buNone/>
              <a:defRPr sz="1800"/>
            </a:lvl2pPr>
            <a:lvl3pPr marL="171450" indent="-171450">
              <a:lnSpc>
                <a:spcPct val="95000"/>
              </a:lnSpc>
              <a:spcBef>
                <a:spcPts val="600"/>
              </a:spcBef>
              <a:buClr>
                <a:schemeClr val="accent4">
                  <a:lumMod val="75000"/>
                </a:schemeClr>
              </a:buClr>
              <a:buFont typeface="Arial" panose="020B0604020202020204" pitchFamily="34" charset="0"/>
              <a:buChar char="•"/>
              <a:defRPr sz="1800"/>
            </a:lvl3pPr>
            <a:lvl4pPr marL="400050" indent="-173038">
              <a:lnSpc>
                <a:spcPct val="95000"/>
              </a:lnSpc>
              <a:spcBef>
                <a:spcPts val="600"/>
              </a:spcBef>
              <a:buClr>
                <a:schemeClr val="tx1">
                  <a:lumMod val="50000"/>
                  <a:lumOff val="50000"/>
                </a:schemeClr>
              </a:buClr>
              <a:tabLst/>
              <a:defRPr sz="1400"/>
            </a:lvl4pPr>
            <a:lvl5pPr marL="574675" indent="-165100">
              <a:lnSpc>
                <a:spcPct val="95000"/>
              </a:lnSpc>
              <a:spcBef>
                <a:spcPts val="600"/>
              </a:spcBef>
              <a:buClr>
                <a:schemeClr val="tx1">
                  <a:lumMod val="50000"/>
                  <a:lumOff val="50000"/>
                </a:schemeClr>
              </a:buCl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0449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First level bull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8" name="Content Placeholder 2"/>
          <p:cNvSpPr>
            <a:spLocks noGrp="1"/>
          </p:cNvSpPr>
          <p:nvPr>
            <p:ph idx="12"/>
          </p:nvPr>
        </p:nvSpPr>
        <p:spPr>
          <a:xfrm>
            <a:off x="437607" y="1716088"/>
            <a:ext cx="11244806" cy="1938992"/>
          </a:xfrm>
        </p:spPr>
        <p:txBody>
          <a:bodyPr wrap="square" lIns="45720" tIns="45720" rIns="45720" bIns="45720">
            <a:spAutoFit/>
          </a:bodyPr>
          <a:lstStyle>
            <a:lvl1pPr marL="227013" indent="-227013">
              <a:lnSpc>
                <a:spcPct val="95000"/>
              </a:lnSpc>
              <a:spcBef>
                <a:spcPts val="1200"/>
              </a:spcBef>
              <a:buClr>
                <a:schemeClr val="accent4">
                  <a:lumMod val="75000"/>
                </a:schemeClr>
              </a:buClr>
              <a:buFont typeface="Arial" panose="020B0604020202020204" pitchFamily="34" charset="0"/>
              <a:buChar char="•"/>
              <a:defRPr sz="2200" b="0">
                <a:solidFill>
                  <a:schemeClr val="tx1">
                    <a:lumMod val="50000"/>
                    <a:lumOff val="50000"/>
                  </a:schemeClr>
                </a:solidFill>
              </a:defRPr>
            </a:lvl1pPr>
            <a:lvl2pPr marL="400050" indent="-173038">
              <a:lnSpc>
                <a:spcPct val="95000"/>
              </a:lnSpc>
              <a:spcBef>
                <a:spcPts val="1200"/>
              </a:spcBef>
              <a:buClr>
                <a:schemeClr val="tx1">
                  <a:lumMod val="50000"/>
                  <a:lumOff val="50000"/>
                </a:schemeClr>
              </a:buClr>
              <a:buFont typeface="Arial" panose="020B0604020202020204" pitchFamily="34" charset="0"/>
              <a:buChar char="•"/>
              <a:defRPr sz="2200"/>
            </a:lvl2pPr>
            <a:lvl3pPr marL="627063" indent="-165100">
              <a:lnSpc>
                <a:spcPct val="95000"/>
              </a:lnSpc>
              <a:spcBef>
                <a:spcPts val="600"/>
              </a:spcBef>
              <a:buClr>
                <a:schemeClr val="tx1">
                  <a:lumMod val="50000"/>
                  <a:lumOff val="50000"/>
                </a:schemeClr>
              </a:buClr>
              <a:buFont typeface="Arial" panose="020B0604020202020204" pitchFamily="34" charset="0"/>
              <a:buChar char="•"/>
              <a:defRPr sz="2000"/>
            </a:lvl3pPr>
            <a:lvl4pPr marL="801688" indent="-173038">
              <a:lnSpc>
                <a:spcPct val="95000"/>
              </a:lnSpc>
              <a:spcBef>
                <a:spcPts val="600"/>
              </a:spcBef>
              <a:buClr>
                <a:schemeClr val="tx1">
                  <a:lumMod val="50000"/>
                  <a:lumOff val="50000"/>
                </a:schemeClr>
              </a:buClr>
              <a:tabLst/>
              <a:defRPr sz="1800"/>
            </a:lvl4pPr>
            <a:lvl5pPr marL="914400" indent="-165100">
              <a:lnSpc>
                <a:spcPct val="95000"/>
              </a:lnSpc>
              <a:spcBef>
                <a:spcPts val="600"/>
              </a:spcBef>
              <a:buClr>
                <a:schemeClr val="tx1">
                  <a:lumMod val="50000"/>
                  <a:lumOff val="50000"/>
                </a:schemeClr>
              </a:buCl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94433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ubtitle, First level bull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2"/>
          <p:cNvSpPr>
            <a:spLocks noGrp="1"/>
          </p:cNvSpPr>
          <p:nvPr>
            <p:ph type="body" idx="10"/>
          </p:nvPr>
        </p:nvSpPr>
        <p:spPr>
          <a:xfrm>
            <a:off x="491224" y="1069848"/>
            <a:ext cx="11190236" cy="431657"/>
          </a:xfrm>
        </p:spPr>
        <p:txBody>
          <a:bodyPr anchor="t">
            <a:noAutofit/>
          </a:bodyPr>
          <a:lstStyle>
            <a:lvl1pPr marL="0" indent="0">
              <a:lnSpc>
                <a:spcPct val="94000"/>
              </a:lnSpc>
              <a:buNone/>
              <a:defRPr sz="24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8" name="Content Placeholder 2"/>
          <p:cNvSpPr>
            <a:spLocks noGrp="1"/>
          </p:cNvSpPr>
          <p:nvPr>
            <p:ph idx="12"/>
          </p:nvPr>
        </p:nvSpPr>
        <p:spPr>
          <a:xfrm>
            <a:off x="437607" y="1716088"/>
            <a:ext cx="11244806" cy="1938992"/>
          </a:xfrm>
        </p:spPr>
        <p:txBody>
          <a:bodyPr wrap="square" lIns="45720" tIns="45720" rIns="45720" bIns="45720">
            <a:spAutoFit/>
          </a:bodyPr>
          <a:lstStyle>
            <a:lvl1pPr marL="227013" indent="-227013">
              <a:lnSpc>
                <a:spcPct val="95000"/>
              </a:lnSpc>
              <a:spcBef>
                <a:spcPts val="2400"/>
              </a:spcBef>
              <a:buClr>
                <a:schemeClr val="accent4">
                  <a:lumMod val="75000"/>
                </a:schemeClr>
              </a:buClr>
              <a:buFont typeface="Arial" panose="020B0604020202020204" pitchFamily="34" charset="0"/>
              <a:buChar char="•"/>
              <a:defRPr sz="2200" b="0">
                <a:solidFill>
                  <a:schemeClr val="tx1">
                    <a:lumMod val="50000"/>
                    <a:lumOff val="50000"/>
                  </a:schemeClr>
                </a:solidFill>
              </a:defRPr>
            </a:lvl1pPr>
            <a:lvl2pPr marL="400050" indent="-173038">
              <a:lnSpc>
                <a:spcPct val="95000"/>
              </a:lnSpc>
              <a:spcBef>
                <a:spcPts val="1200"/>
              </a:spcBef>
              <a:buClr>
                <a:schemeClr val="tx1">
                  <a:lumMod val="50000"/>
                  <a:lumOff val="50000"/>
                </a:schemeClr>
              </a:buClr>
              <a:buFont typeface="Arial" panose="020B0604020202020204" pitchFamily="34" charset="0"/>
              <a:buChar char="•"/>
              <a:defRPr sz="2200"/>
            </a:lvl2pPr>
            <a:lvl3pPr marL="627063" indent="-165100">
              <a:lnSpc>
                <a:spcPct val="95000"/>
              </a:lnSpc>
              <a:spcBef>
                <a:spcPts val="600"/>
              </a:spcBef>
              <a:buClr>
                <a:schemeClr val="tx1">
                  <a:lumMod val="50000"/>
                  <a:lumOff val="50000"/>
                </a:schemeClr>
              </a:buClr>
              <a:buFont typeface="Arial" panose="020B0604020202020204" pitchFamily="34" charset="0"/>
              <a:buChar char="•"/>
              <a:defRPr sz="2000"/>
            </a:lvl3pPr>
            <a:lvl4pPr marL="801688" indent="-173038">
              <a:lnSpc>
                <a:spcPct val="95000"/>
              </a:lnSpc>
              <a:spcBef>
                <a:spcPts val="600"/>
              </a:spcBef>
              <a:buClr>
                <a:schemeClr val="tx1">
                  <a:lumMod val="50000"/>
                  <a:lumOff val="50000"/>
                </a:schemeClr>
              </a:buClr>
              <a:tabLst/>
              <a:defRPr sz="1800"/>
            </a:lvl4pPr>
            <a:lvl5pPr marL="914400" indent="-165100">
              <a:lnSpc>
                <a:spcPct val="95000"/>
              </a:lnSpc>
              <a:spcBef>
                <a:spcPts val="600"/>
              </a:spcBef>
              <a:buClr>
                <a:schemeClr val="tx1">
                  <a:lumMod val="50000"/>
                  <a:lumOff val="50000"/>
                </a:schemeClr>
              </a:buCl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45563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mersive_Title, Subtitle, 1st Level Paragraph Header, smal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2"/>
          <p:cNvSpPr>
            <a:spLocks noGrp="1"/>
          </p:cNvSpPr>
          <p:nvPr>
            <p:ph type="body" idx="10"/>
          </p:nvPr>
        </p:nvSpPr>
        <p:spPr>
          <a:xfrm>
            <a:off x="491224" y="1069848"/>
            <a:ext cx="11190236" cy="431657"/>
          </a:xfrm>
        </p:spPr>
        <p:txBody>
          <a:bodyPr anchor="t">
            <a:noAutofit/>
          </a:bodyPr>
          <a:lstStyle>
            <a:lvl1pPr marL="0" indent="0">
              <a:lnSpc>
                <a:spcPct val="94000"/>
              </a:lnSpc>
              <a:buNone/>
              <a:defRPr sz="24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8" name="Content Placeholder 2"/>
          <p:cNvSpPr>
            <a:spLocks noGrp="1"/>
          </p:cNvSpPr>
          <p:nvPr>
            <p:ph idx="12"/>
          </p:nvPr>
        </p:nvSpPr>
        <p:spPr>
          <a:xfrm>
            <a:off x="437607" y="1993392"/>
            <a:ext cx="11244806" cy="1705082"/>
          </a:xfrm>
        </p:spPr>
        <p:txBody>
          <a:bodyPr wrap="square" lIns="45720" tIns="45720" rIns="45720" bIns="45720">
            <a:spAutoFit/>
          </a:bodyPr>
          <a:lstStyle>
            <a:lvl1pPr>
              <a:lnSpc>
                <a:spcPct val="95000"/>
              </a:lnSpc>
              <a:spcBef>
                <a:spcPts val="2400"/>
              </a:spcBef>
              <a:defRPr sz="2000" b="1">
                <a:solidFill>
                  <a:schemeClr val="bg2"/>
                </a:solidFill>
              </a:defRPr>
            </a:lvl1pPr>
            <a:lvl2pPr marL="173038" indent="-173038">
              <a:lnSpc>
                <a:spcPct val="95000"/>
              </a:lnSpc>
              <a:spcBef>
                <a:spcPts val="1200"/>
              </a:spcBef>
              <a:buClr>
                <a:schemeClr val="accent4">
                  <a:lumMod val="75000"/>
                </a:schemeClr>
              </a:buClr>
              <a:buFont typeface="Arial" panose="020B0604020202020204" pitchFamily="34" charset="0"/>
              <a:buChar char="•"/>
              <a:defRPr sz="1600"/>
            </a:lvl2pPr>
            <a:lvl3pPr marL="400050" indent="-171450">
              <a:lnSpc>
                <a:spcPct val="95000"/>
              </a:lnSpc>
              <a:spcBef>
                <a:spcPts val="600"/>
              </a:spcBef>
              <a:buClr>
                <a:schemeClr val="tx1">
                  <a:lumMod val="50000"/>
                  <a:lumOff val="50000"/>
                </a:schemeClr>
              </a:buClr>
              <a:buFont typeface="Arial" panose="020B0604020202020204" pitchFamily="34" charset="0"/>
              <a:buChar char="•"/>
              <a:tabLst/>
              <a:defRPr sz="1600"/>
            </a:lvl3pPr>
            <a:lvl4pPr marL="571500" indent="-173038">
              <a:lnSpc>
                <a:spcPct val="95000"/>
              </a:lnSpc>
              <a:spcBef>
                <a:spcPts val="600"/>
              </a:spcBef>
              <a:buClr>
                <a:schemeClr val="tx1">
                  <a:lumMod val="50000"/>
                  <a:lumOff val="50000"/>
                </a:schemeClr>
              </a:buClr>
              <a:tabLst/>
              <a:defRPr sz="1600"/>
            </a:lvl4pPr>
            <a:lvl5pPr marL="742950" indent="-165100">
              <a:lnSpc>
                <a:spcPct val="95000"/>
              </a:lnSpc>
              <a:spcBef>
                <a:spcPts val="600"/>
              </a:spcBef>
              <a:buClr>
                <a:schemeClr val="tx1">
                  <a:lumMod val="50000"/>
                  <a:lumOff val="50000"/>
                </a:schemeClr>
              </a:buCl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2336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574252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top">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3323322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Subtitle, Background, Benefi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2"/>
          <p:cNvSpPr>
            <a:spLocks noGrp="1"/>
          </p:cNvSpPr>
          <p:nvPr>
            <p:ph type="body" idx="10"/>
          </p:nvPr>
        </p:nvSpPr>
        <p:spPr>
          <a:xfrm>
            <a:off x="491224" y="1069848"/>
            <a:ext cx="11190236" cy="431657"/>
          </a:xfrm>
        </p:spPr>
        <p:txBody>
          <a:bodyPr anchor="t">
            <a:noAutofit/>
          </a:bodyPr>
          <a:lstStyle>
            <a:lvl1pPr marL="0" indent="0">
              <a:lnSpc>
                <a:spcPct val="94000"/>
              </a:lnSpc>
              <a:buNone/>
              <a:defRPr sz="24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5" name="Content Placeholder 2"/>
          <p:cNvSpPr>
            <a:spLocks noGrp="1"/>
          </p:cNvSpPr>
          <p:nvPr>
            <p:ph idx="1"/>
          </p:nvPr>
        </p:nvSpPr>
        <p:spPr>
          <a:xfrm>
            <a:off x="5715000" y="1600200"/>
            <a:ext cx="6163322" cy="1584280"/>
          </a:xfrm>
        </p:spPr>
        <p:txBody>
          <a:bodyPr lIns="45720" tIns="45720" rIns="45720" bIns="45720">
            <a:spAutoFit/>
          </a:bodyPr>
          <a:lstStyle>
            <a:lvl1pPr>
              <a:lnSpc>
                <a:spcPct val="95000"/>
              </a:lnSpc>
              <a:spcBef>
                <a:spcPts val="1800"/>
              </a:spcBef>
              <a:defRPr b="1">
                <a:solidFill>
                  <a:schemeClr val="accent4">
                    <a:lumMod val="75000"/>
                  </a:schemeClr>
                </a:solidFill>
              </a:defRPr>
            </a:lvl1pPr>
            <a:lvl2pPr marL="227013" indent="-227013">
              <a:lnSpc>
                <a:spcPct val="95000"/>
              </a:lnSpc>
              <a:spcBef>
                <a:spcPts val="600"/>
              </a:spcBef>
              <a:buClr>
                <a:schemeClr val="accent4">
                  <a:lumMod val="75000"/>
                </a:schemeClr>
              </a:buClr>
              <a:buFont typeface="Arial" panose="020B0604020202020204" pitchFamily="34" charset="0"/>
              <a:buChar char="•"/>
              <a:defRPr sz="1600"/>
            </a:lvl2pPr>
            <a:lvl3pPr marL="400050" indent="-171450">
              <a:lnSpc>
                <a:spcPct val="95000"/>
              </a:lnSpc>
              <a:spcBef>
                <a:spcPts val="600"/>
              </a:spcBef>
              <a:buClr>
                <a:schemeClr val="tx1">
                  <a:lumMod val="50000"/>
                  <a:lumOff val="50000"/>
                </a:schemeClr>
              </a:buClr>
              <a:buFont typeface="Arial" panose="020B0604020202020204" pitchFamily="34" charset="0"/>
              <a:buChar char="•"/>
              <a:defRPr sz="1400"/>
            </a:lvl3pPr>
            <a:lvl4pPr marL="627063" indent="-173038">
              <a:lnSpc>
                <a:spcPct val="95000"/>
              </a:lnSpc>
              <a:spcBef>
                <a:spcPts val="600"/>
              </a:spcBef>
              <a:buClr>
                <a:schemeClr val="tx1">
                  <a:lumMod val="50000"/>
                  <a:lumOff val="50000"/>
                </a:schemeClr>
              </a:buClr>
              <a:defRPr sz="1200"/>
            </a:lvl4pPr>
            <a:lvl5pPr marL="801688" indent="-165100">
              <a:lnSpc>
                <a:spcPct val="95000"/>
              </a:lnSpc>
              <a:spcBef>
                <a:spcPts val="600"/>
              </a:spcBef>
              <a:buClr>
                <a:schemeClr val="tx1">
                  <a:lumMod val="50000"/>
                  <a:lumOff val="50000"/>
                </a:schemeClr>
              </a:buClr>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69139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60AD6DB-6EFC-4BFA-A214-A4C2D8E25AB1}" type="datetime1">
              <a:rPr lang="en-US" smtClean="0"/>
              <a:t>7/2/2019</a:t>
            </a:fld>
            <a:endParaRPr lang="en-US"/>
          </a:p>
        </p:txBody>
      </p:sp>
      <p:sp>
        <p:nvSpPr>
          <p:cNvPr id="6" name="Footer Placeholder 5"/>
          <p:cNvSpPr>
            <a:spLocks noGrp="1"/>
          </p:cNvSpPr>
          <p:nvPr>
            <p:ph type="ftr" sz="quarter" idx="11"/>
          </p:nvPr>
        </p:nvSpPr>
        <p:spPr/>
        <p:txBody>
          <a:bodyPr/>
          <a:lstStyle/>
          <a:p>
            <a:r>
              <a:rPr lang="en-US"/>
              <a:t>BroadThinking 2018</a:t>
            </a:r>
          </a:p>
        </p:txBody>
      </p:sp>
      <p:sp>
        <p:nvSpPr>
          <p:cNvPr id="7" name="Slide Number Placeholder 6"/>
          <p:cNvSpPr>
            <a:spLocks noGrp="1"/>
          </p:cNvSpPr>
          <p:nvPr>
            <p:ph type="sldNum" sz="quarter" idx="12"/>
          </p:nvPr>
        </p:nvSpPr>
        <p:spPr/>
        <p:txBody>
          <a:bodyPr/>
          <a:lstStyle/>
          <a:p>
            <a:fld id="{31CBF119-A24C-448D-856D-85E3491A2C41}" type="slidenum">
              <a:rPr lang="en-US" smtClean="0"/>
              <a:t>‹#›</a:t>
            </a:fld>
            <a:endParaRPr lang="en-US"/>
          </a:p>
        </p:txBody>
      </p:sp>
    </p:spTree>
    <p:extLst>
      <p:ext uri="{BB962C8B-B14F-4D97-AF65-F5344CB8AC3E}">
        <p14:creationId xmlns:p14="http://schemas.microsoft.com/office/powerpoint/2010/main" val="36430921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Background, Benefi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5" name="Content Placeholder 2"/>
          <p:cNvSpPr>
            <a:spLocks noGrp="1"/>
          </p:cNvSpPr>
          <p:nvPr>
            <p:ph idx="1"/>
          </p:nvPr>
        </p:nvSpPr>
        <p:spPr>
          <a:xfrm>
            <a:off x="5715000" y="1600200"/>
            <a:ext cx="6163322" cy="1584280"/>
          </a:xfrm>
        </p:spPr>
        <p:txBody>
          <a:bodyPr lIns="45720" tIns="45720" rIns="45720" bIns="45720">
            <a:spAutoFit/>
          </a:bodyPr>
          <a:lstStyle>
            <a:lvl1pPr>
              <a:lnSpc>
                <a:spcPct val="95000"/>
              </a:lnSpc>
              <a:spcBef>
                <a:spcPts val="1800"/>
              </a:spcBef>
              <a:defRPr b="1">
                <a:solidFill>
                  <a:schemeClr val="accent4">
                    <a:lumMod val="75000"/>
                  </a:schemeClr>
                </a:solidFill>
              </a:defRPr>
            </a:lvl1pPr>
            <a:lvl2pPr marL="227013" indent="-227013">
              <a:lnSpc>
                <a:spcPct val="95000"/>
              </a:lnSpc>
              <a:spcBef>
                <a:spcPts val="600"/>
              </a:spcBef>
              <a:buClr>
                <a:schemeClr val="accent4">
                  <a:lumMod val="75000"/>
                </a:schemeClr>
              </a:buClr>
              <a:buFont typeface="Arial" panose="020B0604020202020204" pitchFamily="34" charset="0"/>
              <a:buChar char="•"/>
              <a:defRPr sz="1600"/>
            </a:lvl2pPr>
            <a:lvl3pPr marL="400050" indent="-171450">
              <a:lnSpc>
                <a:spcPct val="95000"/>
              </a:lnSpc>
              <a:spcBef>
                <a:spcPts val="600"/>
              </a:spcBef>
              <a:buClr>
                <a:schemeClr val="tx1">
                  <a:lumMod val="50000"/>
                  <a:lumOff val="50000"/>
                </a:schemeClr>
              </a:buClr>
              <a:buFont typeface="Arial" panose="020B0604020202020204" pitchFamily="34" charset="0"/>
              <a:buChar char="•"/>
              <a:defRPr sz="1400"/>
            </a:lvl3pPr>
            <a:lvl4pPr marL="627063" indent="-173038">
              <a:lnSpc>
                <a:spcPct val="95000"/>
              </a:lnSpc>
              <a:spcBef>
                <a:spcPts val="600"/>
              </a:spcBef>
              <a:buClr>
                <a:schemeClr val="tx1">
                  <a:lumMod val="50000"/>
                  <a:lumOff val="50000"/>
                </a:schemeClr>
              </a:buClr>
              <a:defRPr sz="1200"/>
            </a:lvl4pPr>
            <a:lvl5pPr marL="801688" indent="-165100">
              <a:lnSpc>
                <a:spcPct val="95000"/>
              </a:lnSpc>
              <a:spcBef>
                <a:spcPts val="600"/>
              </a:spcBef>
              <a:buClr>
                <a:schemeClr val="tx1">
                  <a:lumMod val="50000"/>
                  <a:lumOff val="50000"/>
                </a:schemeClr>
              </a:buClr>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07952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Background, Benefi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5" name="Content Placeholder 2"/>
          <p:cNvSpPr>
            <a:spLocks noGrp="1"/>
          </p:cNvSpPr>
          <p:nvPr>
            <p:ph idx="1"/>
          </p:nvPr>
        </p:nvSpPr>
        <p:spPr>
          <a:xfrm>
            <a:off x="7428410" y="1600200"/>
            <a:ext cx="4449911" cy="1898981"/>
          </a:xfrm>
        </p:spPr>
        <p:txBody>
          <a:bodyPr wrap="square" lIns="45720" tIns="45720" rIns="45720" bIns="45720">
            <a:spAutoFit/>
          </a:bodyPr>
          <a:lstStyle>
            <a:lvl1pPr>
              <a:lnSpc>
                <a:spcPct val="95000"/>
              </a:lnSpc>
              <a:spcBef>
                <a:spcPts val="1800"/>
              </a:spcBef>
              <a:defRPr sz="2400" b="1">
                <a:solidFill>
                  <a:schemeClr val="accent4">
                    <a:lumMod val="75000"/>
                  </a:schemeClr>
                </a:solidFill>
              </a:defRPr>
            </a:lvl1pPr>
            <a:lvl2pPr marL="0" indent="0">
              <a:lnSpc>
                <a:spcPct val="95000"/>
              </a:lnSpc>
              <a:spcBef>
                <a:spcPts val="1800"/>
              </a:spcBef>
              <a:buClr>
                <a:schemeClr val="accent4">
                  <a:lumMod val="75000"/>
                </a:schemeClr>
              </a:buClr>
              <a:buFont typeface="Arial" panose="020B0604020202020204" pitchFamily="34" charset="0"/>
              <a:buNone/>
              <a:defRPr sz="2000" b="1">
                <a:solidFill>
                  <a:schemeClr val="accent2"/>
                </a:solidFill>
              </a:defRPr>
            </a:lvl2pPr>
            <a:lvl3pPr marL="174625" indent="-174625">
              <a:lnSpc>
                <a:spcPct val="95000"/>
              </a:lnSpc>
              <a:spcBef>
                <a:spcPts val="600"/>
              </a:spcBef>
              <a:buClr>
                <a:schemeClr val="accent4">
                  <a:lumMod val="75000"/>
                </a:schemeClr>
              </a:buClr>
              <a:buFont typeface="Arial" panose="020B0604020202020204" pitchFamily="34" charset="0"/>
              <a:buChar char="•"/>
              <a:defRPr sz="1800"/>
            </a:lvl3pPr>
            <a:lvl4pPr marL="400050" indent="-173038">
              <a:lnSpc>
                <a:spcPct val="95000"/>
              </a:lnSpc>
              <a:spcBef>
                <a:spcPts val="600"/>
              </a:spcBef>
              <a:buClr>
                <a:schemeClr val="tx1">
                  <a:lumMod val="50000"/>
                  <a:lumOff val="50000"/>
                </a:schemeClr>
              </a:buClr>
              <a:defRPr sz="1600"/>
            </a:lvl4pPr>
            <a:lvl5pPr marL="574675" indent="-173038">
              <a:lnSpc>
                <a:spcPct val="95000"/>
              </a:lnSpc>
              <a:spcBef>
                <a:spcPts val="600"/>
              </a:spcBef>
              <a:buClr>
                <a:schemeClr val="tx1">
                  <a:lumMod val="50000"/>
                  <a:lumOff val="50000"/>
                </a:schemeClr>
              </a:buClr>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1179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maller Subtitle, Text right">
    <p:spTree>
      <p:nvGrpSpPr>
        <p:cNvPr id="1" name=""/>
        <p:cNvGrpSpPr/>
        <p:nvPr/>
      </p:nvGrpSpPr>
      <p:grpSpPr>
        <a:xfrm>
          <a:off x="0" y="0"/>
          <a:ext cx="0" cy="0"/>
          <a:chOff x="0" y="0"/>
          <a:chExt cx="0" cy="0"/>
        </a:xfrm>
      </p:grpSpPr>
      <p:sp>
        <p:nvSpPr>
          <p:cNvPr id="2" name="Title 1"/>
          <p:cNvSpPr>
            <a:spLocks noGrp="1"/>
          </p:cNvSpPr>
          <p:nvPr>
            <p:ph type="title"/>
          </p:nvPr>
        </p:nvSpPr>
        <p:spPr>
          <a:xfrm>
            <a:off x="491224" y="592229"/>
            <a:ext cx="11544022" cy="429028"/>
          </a:xfrm>
        </p:spPr>
        <p:txBody>
          <a:bodyPr/>
          <a:lstStyle/>
          <a:p>
            <a:r>
              <a:rPr lang="en-US"/>
              <a:t>Click to edit Master title style</a:t>
            </a:r>
          </a:p>
        </p:txBody>
      </p:sp>
      <p:sp>
        <p:nvSpPr>
          <p:cNvPr id="6" name="Text Placeholder 2"/>
          <p:cNvSpPr>
            <a:spLocks noGrp="1"/>
          </p:cNvSpPr>
          <p:nvPr>
            <p:ph type="body" idx="10"/>
          </p:nvPr>
        </p:nvSpPr>
        <p:spPr>
          <a:xfrm>
            <a:off x="491224" y="1069848"/>
            <a:ext cx="11190236" cy="431657"/>
          </a:xfrm>
        </p:spPr>
        <p:txBody>
          <a:bodyPr anchor="t">
            <a:noAutofit/>
          </a:bodyPr>
          <a:lstStyle>
            <a:lvl1pPr marL="0" indent="0">
              <a:lnSpc>
                <a:spcPct val="94000"/>
              </a:lnSpc>
              <a:buNone/>
              <a:defRPr sz="20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
        <p:nvSpPr>
          <p:cNvPr id="5" name="Content Placeholder 2"/>
          <p:cNvSpPr>
            <a:spLocks noGrp="1"/>
          </p:cNvSpPr>
          <p:nvPr>
            <p:ph idx="1"/>
          </p:nvPr>
        </p:nvSpPr>
        <p:spPr>
          <a:xfrm>
            <a:off x="6871064" y="1600200"/>
            <a:ext cx="5007258" cy="1438855"/>
          </a:xfrm>
        </p:spPr>
        <p:txBody>
          <a:bodyPr wrap="square" lIns="45720" tIns="45720" rIns="45720" bIns="45720">
            <a:spAutoFit/>
          </a:bodyPr>
          <a:lstStyle>
            <a:lvl1pPr>
              <a:lnSpc>
                <a:spcPct val="90000"/>
              </a:lnSpc>
              <a:spcBef>
                <a:spcPts val="1200"/>
              </a:spcBef>
              <a:defRPr sz="2200" b="1">
                <a:solidFill>
                  <a:schemeClr val="accent2"/>
                </a:solidFill>
              </a:defRPr>
            </a:lvl1pPr>
            <a:lvl2pPr marL="174625" indent="-174625">
              <a:lnSpc>
                <a:spcPct val="90000"/>
              </a:lnSpc>
              <a:spcBef>
                <a:spcPts val="600"/>
              </a:spcBef>
              <a:buClr>
                <a:schemeClr val="accent4">
                  <a:lumMod val="75000"/>
                </a:schemeClr>
              </a:buClr>
              <a:buFont typeface="Arial" panose="020B0604020202020204" pitchFamily="34" charset="0"/>
              <a:buChar char="•"/>
              <a:defRPr sz="1600"/>
            </a:lvl2pPr>
            <a:lvl3pPr marL="339725" indent="-171450">
              <a:lnSpc>
                <a:spcPct val="90000"/>
              </a:lnSpc>
              <a:spcBef>
                <a:spcPts val="600"/>
              </a:spcBef>
              <a:buClr>
                <a:schemeClr val="tx1">
                  <a:lumMod val="50000"/>
                  <a:lumOff val="50000"/>
                </a:schemeClr>
              </a:buClr>
              <a:buFont typeface="Arial" panose="020B0604020202020204" pitchFamily="34" charset="0"/>
              <a:buChar char="•"/>
              <a:defRPr sz="1400"/>
            </a:lvl3pPr>
            <a:lvl4pPr marL="574675" indent="-173038">
              <a:lnSpc>
                <a:spcPct val="90000"/>
              </a:lnSpc>
              <a:spcBef>
                <a:spcPts val="600"/>
              </a:spcBef>
              <a:buClr>
                <a:schemeClr val="tx1">
                  <a:lumMod val="50000"/>
                  <a:lumOff val="50000"/>
                </a:schemeClr>
              </a:buClr>
              <a:defRPr sz="1200"/>
            </a:lvl4pPr>
            <a:lvl5pPr marL="739775" indent="-165100">
              <a:lnSpc>
                <a:spcPct val="90000"/>
              </a:lnSpc>
              <a:spcBef>
                <a:spcPts val="600"/>
              </a:spcBef>
              <a:buClr>
                <a:schemeClr val="tx1">
                  <a:lumMod val="50000"/>
                  <a:lumOff val="50000"/>
                </a:schemeClr>
              </a:buClr>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3135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for imag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lvl1pPr>
              <a:defRPr>
                <a:solidFill>
                  <a:schemeClr val="bg1"/>
                </a:solidFill>
              </a:defRPr>
            </a:lvl1pPr>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bg1"/>
                </a:solidFill>
              </a:defRPr>
            </a:lvl1pPr>
          </a:lstStyle>
          <a:p>
            <a:endParaRPr lang="en-US" dirty="0"/>
          </a:p>
        </p:txBody>
      </p:sp>
    </p:spTree>
    <p:extLst>
      <p:ext uri="{BB962C8B-B14F-4D97-AF65-F5344CB8AC3E}">
        <p14:creationId xmlns:p14="http://schemas.microsoft.com/office/powerpoint/2010/main" val="3648787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Yellow subtitle only for imag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lvl1pPr>
              <a:defRPr>
                <a:solidFill>
                  <a:schemeClr val="bg1"/>
                </a:solidFill>
                <a:effectLst>
                  <a:outerShdw blurRad="177800" dist="12700" dir="13500000" algn="br" rotWithShape="0">
                    <a:prstClr val="black">
                      <a:alpha val="70000"/>
                    </a:prstClr>
                  </a:outerShdw>
                </a:effectLst>
              </a:defRPr>
            </a:lvl1pPr>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bg1"/>
                </a:solidFill>
              </a:defRPr>
            </a:lvl1pPr>
          </a:lstStyle>
          <a:p>
            <a:endParaRPr lang="en-US" dirty="0"/>
          </a:p>
        </p:txBody>
      </p:sp>
      <p:sp>
        <p:nvSpPr>
          <p:cNvPr id="4" name="Text Placeholder 2"/>
          <p:cNvSpPr>
            <a:spLocks noGrp="1"/>
          </p:cNvSpPr>
          <p:nvPr>
            <p:ph type="body" idx="10"/>
          </p:nvPr>
        </p:nvSpPr>
        <p:spPr>
          <a:xfrm>
            <a:off x="491224" y="1069848"/>
            <a:ext cx="11700776" cy="431657"/>
          </a:xfrm>
        </p:spPr>
        <p:txBody>
          <a:bodyPr anchor="t">
            <a:noAutofit/>
          </a:bodyPr>
          <a:lstStyle>
            <a:lvl1pPr marL="0" indent="0">
              <a:lnSpc>
                <a:spcPct val="94000"/>
              </a:lnSpc>
              <a:buNone/>
              <a:defRPr sz="2400" b="0">
                <a:solidFill>
                  <a:schemeClr val="accent1"/>
                </a:solidFill>
                <a:effectLst>
                  <a:outerShdw blurRad="177800" dist="12700" dir="13500000" algn="br" rotWithShape="0">
                    <a:prstClr val="black">
                      <a:alpha val="70000"/>
                    </a:prstClr>
                  </a:outerShdw>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651208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Aqua subtitle only for imag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lvl1pPr>
              <a:defRPr>
                <a:solidFill>
                  <a:schemeClr val="bg1"/>
                </a:solidFill>
                <a:effectLst>
                  <a:outerShdw blurRad="177800" dist="12700" dir="13500000" algn="br" rotWithShape="0">
                    <a:prstClr val="black">
                      <a:alpha val="70000"/>
                    </a:prstClr>
                  </a:outerShdw>
                </a:effectLst>
              </a:defRPr>
            </a:lvl1pPr>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bg1"/>
                </a:solidFill>
              </a:defRPr>
            </a:lvl1pPr>
          </a:lstStyle>
          <a:p>
            <a:endParaRPr lang="en-US" dirty="0"/>
          </a:p>
        </p:txBody>
      </p:sp>
      <p:sp>
        <p:nvSpPr>
          <p:cNvPr id="4" name="Text Placeholder 2"/>
          <p:cNvSpPr>
            <a:spLocks noGrp="1"/>
          </p:cNvSpPr>
          <p:nvPr>
            <p:ph type="body" idx="10"/>
          </p:nvPr>
        </p:nvSpPr>
        <p:spPr>
          <a:xfrm>
            <a:off x="491224" y="1069848"/>
            <a:ext cx="11700776" cy="431657"/>
          </a:xfrm>
        </p:spPr>
        <p:txBody>
          <a:bodyPr anchor="t">
            <a:noAutofit/>
          </a:bodyPr>
          <a:lstStyle>
            <a:lvl1pPr marL="0" indent="0">
              <a:lnSpc>
                <a:spcPct val="94000"/>
              </a:lnSpc>
              <a:buNone/>
              <a:defRPr sz="2400" b="0">
                <a:solidFill>
                  <a:schemeClr val="accent4"/>
                </a:solidFill>
                <a:effectLst>
                  <a:outerShdw blurRad="177800" dist="12700" dir="13500000" algn="br" rotWithShape="0">
                    <a:prstClr val="black">
                      <a:alpha val="70000"/>
                    </a:prstClr>
                  </a:outerShdw>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204777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Blue subtitle only for imag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lvl1pPr>
              <a:defRPr>
                <a:solidFill>
                  <a:schemeClr val="bg1"/>
                </a:solidFill>
                <a:effectLst>
                  <a:outerShdw blurRad="177800" dist="12700" dir="13500000" algn="br" rotWithShape="0">
                    <a:prstClr val="black">
                      <a:alpha val="70000"/>
                    </a:prstClr>
                  </a:outerShdw>
                </a:effectLst>
              </a:defRPr>
            </a:lvl1pPr>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bg1"/>
                </a:solidFill>
              </a:defRPr>
            </a:lvl1pPr>
          </a:lstStyle>
          <a:p>
            <a:endParaRPr lang="en-US" dirty="0"/>
          </a:p>
        </p:txBody>
      </p:sp>
      <p:sp>
        <p:nvSpPr>
          <p:cNvPr id="4" name="Text Placeholder 2"/>
          <p:cNvSpPr>
            <a:spLocks noGrp="1"/>
          </p:cNvSpPr>
          <p:nvPr>
            <p:ph type="body" idx="10"/>
          </p:nvPr>
        </p:nvSpPr>
        <p:spPr>
          <a:xfrm>
            <a:off x="491224" y="1069848"/>
            <a:ext cx="11700776" cy="431657"/>
          </a:xfrm>
        </p:spPr>
        <p:txBody>
          <a:bodyPr anchor="t">
            <a:noAutofit/>
          </a:bodyPr>
          <a:lstStyle>
            <a:lvl1pPr marL="0" indent="0">
              <a:lnSpc>
                <a:spcPct val="94000"/>
              </a:lnSpc>
              <a:buNone/>
              <a:defRPr sz="2400" b="0">
                <a:solidFill>
                  <a:schemeClr val="accent5">
                    <a:lumMod val="40000"/>
                    <a:lumOff val="60000"/>
                  </a:schemeClr>
                </a:solidFill>
                <a:effectLst>
                  <a:outerShdw blurRad="177800" dist="12700" dir="13500000" algn="br" rotWithShape="0">
                    <a:prstClr val="black">
                      <a:alpha val="70000"/>
                    </a:prstClr>
                  </a:outerShdw>
                </a:effectLs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7244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ig Title only for imag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1224" y="531266"/>
            <a:ext cx="11190236" cy="609398"/>
          </a:xfrm>
        </p:spPr>
        <p:txBody>
          <a:bodyPr anchor="t" anchorCtr="0">
            <a:spAutoFit/>
          </a:bodyPr>
          <a:lstStyle>
            <a:lvl1pPr>
              <a:lnSpc>
                <a:spcPct val="90000"/>
              </a:lnSpc>
              <a:defRPr sz="4400">
                <a:solidFill>
                  <a:schemeClr val="bg1"/>
                </a:solidFill>
              </a:defRPr>
            </a:lvl1pPr>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bg1"/>
                </a:solidFill>
              </a:defRPr>
            </a:lvl1pPr>
          </a:lstStyle>
          <a:p>
            <a:endParaRPr lang="en-US" dirty="0"/>
          </a:p>
        </p:txBody>
      </p:sp>
    </p:spTree>
    <p:extLst>
      <p:ext uri="{BB962C8B-B14F-4D97-AF65-F5344CB8AC3E}">
        <p14:creationId xmlns:p14="http://schemas.microsoft.com/office/powerpoint/2010/main" val="2784924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Right Big Title only for imag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598664" y="531266"/>
            <a:ext cx="4593336" cy="1218795"/>
          </a:xfrm>
        </p:spPr>
        <p:txBody>
          <a:bodyPr wrap="square" anchor="t" anchorCtr="0">
            <a:spAutoFit/>
          </a:bodyPr>
          <a:lstStyle>
            <a:lvl1pPr>
              <a:lnSpc>
                <a:spcPct val="90000"/>
              </a:lnSpc>
              <a:defRPr sz="4400">
                <a:solidFill>
                  <a:schemeClr val="bg1"/>
                </a:solidFill>
              </a:defRPr>
            </a:lvl1pPr>
          </a:lstStyle>
          <a:p>
            <a:r>
              <a:rPr lang="en-US" dirty="0"/>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bg1"/>
                </a:solidFill>
              </a:defRPr>
            </a:lvl1pPr>
          </a:lstStyle>
          <a:p>
            <a:endParaRPr lang="en-US" dirty="0"/>
          </a:p>
        </p:txBody>
      </p:sp>
    </p:spTree>
    <p:extLst>
      <p:ext uri="{BB962C8B-B14F-4D97-AF65-F5344CB8AC3E}">
        <p14:creationId xmlns:p14="http://schemas.microsoft.com/office/powerpoint/2010/main" val="3962433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Right Top Icon, Title only for imag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598664" y="2258568"/>
            <a:ext cx="4593336" cy="1218795"/>
          </a:xfrm>
        </p:spPr>
        <p:txBody>
          <a:bodyPr wrap="square" anchor="t" anchorCtr="0">
            <a:spAutoFit/>
          </a:bodyPr>
          <a:lstStyle>
            <a:lvl1pPr>
              <a:lnSpc>
                <a:spcPct val="90000"/>
              </a:lnSpc>
              <a:defRPr sz="4400">
                <a:solidFill>
                  <a:schemeClr val="bg1"/>
                </a:solidFill>
              </a:defRPr>
            </a:lvl1pPr>
          </a:lstStyle>
          <a:p>
            <a:r>
              <a:rPr lang="en-US" dirty="0"/>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bg1"/>
                </a:solidFill>
              </a:defRPr>
            </a:lvl1pPr>
          </a:lstStyle>
          <a:p>
            <a:endParaRPr lang="en-US" dirty="0"/>
          </a:p>
        </p:txBody>
      </p:sp>
    </p:spTree>
    <p:extLst>
      <p:ext uri="{BB962C8B-B14F-4D97-AF65-F5344CB8AC3E}">
        <p14:creationId xmlns:p14="http://schemas.microsoft.com/office/powerpoint/2010/main" val="15024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27493FE-328E-4AD3-8B96-D29FA16C61D4}" type="datetime1">
              <a:rPr lang="en-US" smtClean="0"/>
              <a:t>7/2/2019</a:t>
            </a:fld>
            <a:endParaRPr lang="en-US"/>
          </a:p>
        </p:txBody>
      </p:sp>
      <p:sp>
        <p:nvSpPr>
          <p:cNvPr id="8" name="Footer Placeholder 7"/>
          <p:cNvSpPr>
            <a:spLocks noGrp="1"/>
          </p:cNvSpPr>
          <p:nvPr>
            <p:ph type="ftr" sz="quarter" idx="11"/>
          </p:nvPr>
        </p:nvSpPr>
        <p:spPr/>
        <p:txBody>
          <a:bodyPr/>
          <a:lstStyle/>
          <a:p>
            <a:r>
              <a:rPr lang="en-US"/>
              <a:t>BroadThinking 2018</a:t>
            </a:r>
          </a:p>
        </p:txBody>
      </p:sp>
      <p:sp>
        <p:nvSpPr>
          <p:cNvPr id="9" name="Slide Number Placeholder 8"/>
          <p:cNvSpPr>
            <a:spLocks noGrp="1"/>
          </p:cNvSpPr>
          <p:nvPr>
            <p:ph type="sldNum" sz="quarter" idx="12"/>
          </p:nvPr>
        </p:nvSpPr>
        <p:spPr/>
        <p:txBody>
          <a:bodyPr/>
          <a:lstStyle/>
          <a:p>
            <a:fld id="{7986E0E3-0C10-4AB1-9C60-C3995D4BF4BF}" type="slidenum">
              <a:rPr lang="en-US" smtClean="0"/>
              <a:t>‹#›</a:t>
            </a:fld>
            <a:endParaRPr lang="en-US"/>
          </a:p>
        </p:txBody>
      </p:sp>
    </p:spTree>
    <p:extLst>
      <p:ext uri="{BB962C8B-B14F-4D97-AF65-F5344CB8AC3E}">
        <p14:creationId xmlns:p14="http://schemas.microsoft.com/office/powerpoint/2010/main" val="110513891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Left Top Icon, Title only for imag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58568"/>
            <a:ext cx="4593336" cy="1218795"/>
          </a:xfrm>
        </p:spPr>
        <p:txBody>
          <a:bodyPr wrap="square" anchor="t" anchorCtr="0">
            <a:spAutoFit/>
          </a:bodyPr>
          <a:lstStyle>
            <a:lvl1pPr>
              <a:lnSpc>
                <a:spcPct val="90000"/>
              </a:lnSpc>
              <a:defRPr sz="4400">
                <a:solidFill>
                  <a:schemeClr val="bg1"/>
                </a:solidFill>
              </a:defRPr>
            </a:lvl1pPr>
          </a:lstStyle>
          <a:p>
            <a:r>
              <a:rPr lang="en-US" dirty="0"/>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bg1"/>
                </a:solidFill>
              </a:defRPr>
            </a:lvl1pPr>
          </a:lstStyle>
          <a:p>
            <a:endParaRPr lang="en-US" dirty="0"/>
          </a:p>
        </p:txBody>
      </p:sp>
    </p:spTree>
    <p:extLst>
      <p:ext uri="{BB962C8B-B14F-4D97-AF65-F5344CB8AC3E}">
        <p14:creationId xmlns:p14="http://schemas.microsoft.com/office/powerpoint/2010/main" val="1104171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ck blank">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bg1"/>
                </a:solidFill>
              </a:defRPr>
            </a:lvl1pPr>
          </a:lstStyle>
          <a:p>
            <a:endParaRPr lang="en-US" dirty="0"/>
          </a:p>
        </p:txBody>
      </p:sp>
    </p:spTree>
    <p:extLst>
      <p:ext uri="{BB962C8B-B14F-4D97-AF65-F5344CB8AC3E}">
        <p14:creationId xmlns:p14="http://schemas.microsoft.com/office/powerpoint/2010/main" val="2539510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 Slide with Photo">
    <p:bg>
      <p:bgPr>
        <a:solidFill>
          <a:schemeClr val="tx1"/>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a:ln>
            <a:noFill/>
          </a:ln>
        </p:spPr>
        <p:txBody>
          <a:bodyPr lIns="0" tIns="182880" rIns="182880" anchor="t"/>
          <a:lstStyle>
            <a:lvl1pPr algn="r">
              <a:defRPr>
                <a:solidFill>
                  <a:schemeClr val="bg1"/>
                </a:solidFill>
              </a:defRPr>
            </a:lvl1pPr>
          </a:lstStyle>
          <a:p>
            <a:r>
              <a:rPr lang="en-US" dirty="0"/>
              <a:t>Drag picture to placeholder or click icon to add</a:t>
            </a:r>
          </a:p>
        </p:txBody>
      </p:sp>
      <p:grpSp>
        <p:nvGrpSpPr>
          <p:cNvPr id="7" name="Group 6"/>
          <p:cNvGrpSpPr>
            <a:grpSpLocks noChangeAspect="1"/>
          </p:cNvGrpSpPr>
          <p:nvPr userDrawn="1"/>
        </p:nvGrpSpPr>
        <p:grpSpPr>
          <a:xfrm>
            <a:off x="495300" y="716431"/>
            <a:ext cx="2263942" cy="493725"/>
            <a:chOff x="187326" y="5085556"/>
            <a:chExt cx="8393112" cy="1830388"/>
          </a:xfrm>
          <a:solidFill>
            <a:schemeClr val="bg1"/>
          </a:solidFill>
        </p:grpSpPr>
        <p:sp>
          <p:nvSpPr>
            <p:cNvPr id="8"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9"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0"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1"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2"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3"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4"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5"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cxnSp>
        <p:nvCxnSpPr>
          <p:cNvPr id="16" name="Straight Connector 15"/>
          <p:cNvCxnSpPr/>
          <p:nvPr userDrawn="1"/>
        </p:nvCxnSpPr>
        <p:spPr>
          <a:xfrm>
            <a:off x="554831" y="4362781"/>
            <a:ext cx="1563218" cy="0"/>
          </a:xfrm>
          <a:prstGeom prst="line">
            <a:avLst/>
          </a:prstGeom>
          <a:ln w="1143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0" name="Title 1"/>
          <p:cNvSpPr>
            <a:spLocks noGrp="1"/>
          </p:cNvSpPr>
          <p:nvPr>
            <p:ph type="ctrTitle"/>
          </p:nvPr>
        </p:nvSpPr>
        <p:spPr>
          <a:xfrm>
            <a:off x="491224" y="2574321"/>
            <a:ext cx="6409151" cy="1461939"/>
          </a:xfrm>
        </p:spPr>
        <p:txBody>
          <a:bodyPr wrap="square" anchor="b">
            <a:noAutofit/>
          </a:bodyPr>
          <a:lstStyle>
            <a:lvl1pPr algn="l">
              <a:lnSpc>
                <a:spcPct val="86000"/>
              </a:lnSpc>
              <a:defRPr sz="5500">
                <a:solidFill>
                  <a:schemeClr val="bg1"/>
                </a:solidFill>
              </a:defRPr>
            </a:lvl1pPr>
          </a:lstStyle>
          <a:p>
            <a:r>
              <a:rPr lang="en-US"/>
              <a:t>Click to edit Master title style</a:t>
            </a:r>
            <a:endParaRPr lang="en-US" dirty="0"/>
          </a:p>
        </p:txBody>
      </p:sp>
      <p:sp>
        <p:nvSpPr>
          <p:cNvPr id="21" name="Subtitle 2"/>
          <p:cNvSpPr>
            <a:spLocks noGrp="1"/>
          </p:cNvSpPr>
          <p:nvPr>
            <p:ph type="subTitle" idx="1"/>
          </p:nvPr>
        </p:nvSpPr>
        <p:spPr>
          <a:xfrm>
            <a:off x="491223" y="4794411"/>
            <a:ext cx="6409151" cy="276999"/>
          </a:xfrm>
        </p:spPr>
        <p:txBody>
          <a:bodyPr wrap="square">
            <a:noAutofit/>
          </a:bodyPr>
          <a:lstStyle>
            <a:lvl1pPr marL="0" indent="0" algn="l">
              <a:lnSpc>
                <a:spcPct val="100000"/>
              </a:lnSpc>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7564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Orange">
    <p:bg>
      <p:bgPr>
        <a:gradFill>
          <a:gsLst>
            <a:gs pos="30000">
              <a:srgbClr val="F38B00"/>
            </a:gs>
            <a:gs pos="100000">
              <a:srgbClr val="FFB700"/>
            </a:gs>
          </a:gsLst>
          <a:lin ang="18900000" scaled="0"/>
        </a:gradFill>
        <a:effectLst/>
      </p:bgPr>
    </p:bg>
    <p:spTree>
      <p:nvGrpSpPr>
        <p:cNvPr id="1" name=""/>
        <p:cNvGrpSpPr/>
        <p:nvPr/>
      </p:nvGrpSpPr>
      <p:grpSpPr>
        <a:xfrm>
          <a:off x="0" y="0"/>
          <a:ext cx="0" cy="0"/>
          <a:chOff x="0" y="0"/>
          <a:chExt cx="0" cy="0"/>
        </a:xfrm>
      </p:grpSpPr>
      <p:grpSp>
        <p:nvGrpSpPr>
          <p:cNvPr id="7" name="Group 6"/>
          <p:cNvGrpSpPr>
            <a:grpSpLocks noChangeAspect="1"/>
          </p:cNvGrpSpPr>
          <p:nvPr userDrawn="1"/>
        </p:nvGrpSpPr>
        <p:grpSpPr>
          <a:xfrm>
            <a:off x="495300" y="716431"/>
            <a:ext cx="2263942" cy="493725"/>
            <a:chOff x="187326" y="5085556"/>
            <a:chExt cx="8393112" cy="1830388"/>
          </a:xfrm>
          <a:solidFill>
            <a:schemeClr val="bg1"/>
          </a:solidFill>
        </p:grpSpPr>
        <p:sp>
          <p:nvSpPr>
            <p:cNvPr id="8"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9"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0"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1"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2"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3"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4"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5"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cxnSp>
        <p:nvCxnSpPr>
          <p:cNvPr id="16" name="Straight Connector 15"/>
          <p:cNvCxnSpPr/>
          <p:nvPr userDrawn="1"/>
        </p:nvCxnSpPr>
        <p:spPr>
          <a:xfrm>
            <a:off x="554831" y="4362781"/>
            <a:ext cx="1563218" cy="0"/>
          </a:xfrm>
          <a:prstGeom prst="line">
            <a:avLst/>
          </a:prstGeom>
          <a:ln w="1143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94" name="Group 93"/>
          <p:cNvGrpSpPr/>
          <p:nvPr userDrawn="1"/>
        </p:nvGrpSpPr>
        <p:grpSpPr>
          <a:xfrm>
            <a:off x="5654842" y="516899"/>
            <a:ext cx="6014500" cy="5837871"/>
            <a:chOff x="-4162426" y="-6086475"/>
            <a:chExt cx="6270626" cy="6086475"/>
          </a:xfrm>
          <a:solidFill>
            <a:schemeClr val="accent3">
              <a:lumMod val="75000"/>
              <a:alpha val="15000"/>
            </a:schemeClr>
          </a:solidFill>
        </p:grpSpPr>
        <p:sp>
          <p:nvSpPr>
            <p:cNvPr id="95" name="Freeform 94"/>
            <p:cNvSpPr>
              <a:spLocks noEditPoints="1"/>
            </p:cNvSpPr>
            <p:nvPr/>
          </p:nvSpPr>
          <p:spPr bwMode="auto">
            <a:xfrm>
              <a:off x="-3673476" y="-1385888"/>
              <a:ext cx="2446338" cy="1385888"/>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6" name="Freeform 95"/>
            <p:cNvSpPr>
              <a:spLocks noEditPoints="1"/>
            </p:cNvSpPr>
            <p:nvPr/>
          </p:nvSpPr>
          <p:spPr bwMode="auto">
            <a:xfrm>
              <a:off x="-2071688" y="-1754188"/>
              <a:ext cx="806450" cy="671513"/>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7" name="Freeform 96"/>
            <p:cNvSpPr>
              <a:spLocks noEditPoints="1"/>
            </p:cNvSpPr>
            <p:nvPr/>
          </p:nvSpPr>
          <p:spPr bwMode="auto">
            <a:xfrm>
              <a:off x="-3824288" y="-1739900"/>
              <a:ext cx="338138" cy="296863"/>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8" name="Freeform 97"/>
            <p:cNvSpPr>
              <a:spLocks/>
            </p:cNvSpPr>
            <p:nvPr/>
          </p:nvSpPr>
          <p:spPr bwMode="auto">
            <a:xfrm>
              <a:off x="-3144838" y="-3821113"/>
              <a:ext cx="2900363" cy="2886075"/>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9" name="Freeform 98"/>
            <p:cNvSpPr>
              <a:spLocks/>
            </p:cNvSpPr>
            <p:nvPr/>
          </p:nvSpPr>
          <p:spPr bwMode="auto">
            <a:xfrm>
              <a:off x="-431801" y="-2608263"/>
              <a:ext cx="88900" cy="76200"/>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0" name="Freeform 99"/>
            <p:cNvSpPr>
              <a:spLocks noEditPoints="1"/>
            </p:cNvSpPr>
            <p:nvPr/>
          </p:nvSpPr>
          <p:spPr bwMode="auto">
            <a:xfrm>
              <a:off x="-1168401" y="-3452813"/>
              <a:ext cx="679450" cy="857250"/>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1" name="Freeform 100"/>
            <p:cNvSpPr>
              <a:spLocks/>
            </p:cNvSpPr>
            <p:nvPr/>
          </p:nvSpPr>
          <p:spPr bwMode="auto">
            <a:xfrm>
              <a:off x="-1190626" y="-3609975"/>
              <a:ext cx="60325" cy="77788"/>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2" name="Freeform 101"/>
            <p:cNvSpPr>
              <a:spLocks/>
            </p:cNvSpPr>
            <p:nvPr/>
          </p:nvSpPr>
          <p:spPr bwMode="auto">
            <a:xfrm>
              <a:off x="-1190626" y="-3824288"/>
              <a:ext cx="60325" cy="82550"/>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3" name="Freeform 102"/>
            <p:cNvSpPr>
              <a:spLocks noEditPoints="1"/>
            </p:cNvSpPr>
            <p:nvPr/>
          </p:nvSpPr>
          <p:spPr bwMode="auto">
            <a:xfrm>
              <a:off x="-1171576" y="-4887913"/>
              <a:ext cx="2393950" cy="2416175"/>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4" name="Freeform 103"/>
            <p:cNvSpPr>
              <a:spLocks/>
            </p:cNvSpPr>
            <p:nvPr/>
          </p:nvSpPr>
          <p:spPr bwMode="auto">
            <a:xfrm>
              <a:off x="-225426" y="-2551113"/>
              <a:ext cx="85725" cy="68263"/>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5" name="Freeform 104"/>
            <p:cNvSpPr>
              <a:spLocks noEditPoints="1"/>
            </p:cNvSpPr>
            <p:nvPr/>
          </p:nvSpPr>
          <p:spPr bwMode="auto">
            <a:xfrm>
              <a:off x="-1460501" y="-5162550"/>
              <a:ext cx="1328738" cy="1322388"/>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6" name="Freeform 105"/>
            <p:cNvSpPr>
              <a:spLocks noEditPoints="1"/>
            </p:cNvSpPr>
            <p:nvPr/>
          </p:nvSpPr>
          <p:spPr bwMode="auto">
            <a:xfrm>
              <a:off x="14287" y="-5470525"/>
              <a:ext cx="1785938" cy="3573463"/>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7" name="Freeform 106"/>
            <p:cNvSpPr>
              <a:spLocks noEditPoints="1"/>
            </p:cNvSpPr>
            <p:nvPr/>
          </p:nvSpPr>
          <p:spPr bwMode="auto">
            <a:xfrm>
              <a:off x="14287" y="-5778500"/>
              <a:ext cx="2093913" cy="2205038"/>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8" name="Freeform 107"/>
            <p:cNvSpPr>
              <a:spLocks noEditPoints="1"/>
            </p:cNvSpPr>
            <p:nvPr/>
          </p:nvSpPr>
          <p:spPr bwMode="auto">
            <a:xfrm>
              <a:off x="-2387601" y="-6086475"/>
              <a:ext cx="2401888" cy="2405063"/>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9" name="Freeform 108"/>
            <p:cNvSpPr>
              <a:spLocks noEditPoints="1"/>
            </p:cNvSpPr>
            <p:nvPr/>
          </p:nvSpPr>
          <p:spPr bwMode="auto">
            <a:xfrm>
              <a:off x="-2382838" y="-3543300"/>
              <a:ext cx="1662113" cy="2146300"/>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0" name="Freeform 109"/>
            <p:cNvSpPr>
              <a:spLocks noEditPoints="1"/>
            </p:cNvSpPr>
            <p:nvPr/>
          </p:nvSpPr>
          <p:spPr bwMode="auto">
            <a:xfrm>
              <a:off x="-593726" y="-1404938"/>
              <a:ext cx="608013" cy="127000"/>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1" name="Freeform 110"/>
            <p:cNvSpPr>
              <a:spLocks/>
            </p:cNvSpPr>
            <p:nvPr/>
          </p:nvSpPr>
          <p:spPr bwMode="auto">
            <a:xfrm>
              <a:off x="77787" y="-1533525"/>
              <a:ext cx="214313" cy="485775"/>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2" name="Freeform 111"/>
            <p:cNvSpPr>
              <a:spLocks/>
            </p:cNvSpPr>
            <p:nvPr/>
          </p:nvSpPr>
          <p:spPr bwMode="auto">
            <a:xfrm>
              <a:off x="411162" y="-1836738"/>
              <a:ext cx="657225" cy="788988"/>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3" name="Freeform 112"/>
            <p:cNvSpPr>
              <a:spLocks noEditPoints="1"/>
            </p:cNvSpPr>
            <p:nvPr/>
          </p:nvSpPr>
          <p:spPr bwMode="auto">
            <a:xfrm>
              <a:off x="-4162426" y="-2554288"/>
              <a:ext cx="954088" cy="635000"/>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4" name="Freeform 113"/>
            <p:cNvSpPr>
              <a:spLocks/>
            </p:cNvSpPr>
            <p:nvPr/>
          </p:nvSpPr>
          <p:spPr bwMode="auto">
            <a:xfrm>
              <a:off x="41274" y="-3941763"/>
              <a:ext cx="258763" cy="260350"/>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5" name="Freeform 114"/>
            <p:cNvSpPr>
              <a:spLocks noEditPoints="1"/>
            </p:cNvSpPr>
            <p:nvPr/>
          </p:nvSpPr>
          <p:spPr bwMode="auto">
            <a:xfrm>
              <a:off x="-800101" y="-4527550"/>
              <a:ext cx="1695450" cy="1619250"/>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6" name="Freeform 115"/>
            <p:cNvSpPr>
              <a:spLocks/>
            </p:cNvSpPr>
            <p:nvPr/>
          </p:nvSpPr>
          <p:spPr bwMode="auto">
            <a:xfrm>
              <a:off x="-3906838" y="-2295525"/>
              <a:ext cx="115888" cy="115888"/>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sp>
        <p:nvSpPr>
          <p:cNvPr id="40" name="Title 1"/>
          <p:cNvSpPr>
            <a:spLocks noGrp="1"/>
          </p:cNvSpPr>
          <p:nvPr>
            <p:ph type="ctrTitle"/>
          </p:nvPr>
        </p:nvSpPr>
        <p:spPr>
          <a:xfrm>
            <a:off x="491224" y="2574321"/>
            <a:ext cx="6409151" cy="1461939"/>
          </a:xfrm>
        </p:spPr>
        <p:txBody>
          <a:bodyPr wrap="square" anchor="b">
            <a:noAutofit/>
          </a:bodyPr>
          <a:lstStyle>
            <a:lvl1pPr algn="l">
              <a:lnSpc>
                <a:spcPct val="86000"/>
              </a:lnSpc>
              <a:defRPr sz="5500">
                <a:solidFill>
                  <a:schemeClr val="bg1"/>
                </a:solidFill>
              </a:defRPr>
            </a:lvl1pPr>
          </a:lstStyle>
          <a:p>
            <a:r>
              <a:rPr lang="en-US"/>
              <a:t>Click to edit Master title style</a:t>
            </a:r>
            <a:endParaRPr lang="en-US" dirty="0"/>
          </a:p>
        </p:txBody>
      </p:sp>
      <p:sp>
        <p:nvSpPr>
          <p:cNvPr id="41" name="Subtitle 2"/>
          <p:cNvSpPr>
            <a:spLocks noGrp="1"/>
          </p:cNvSpPr>
          <p:nvPr>
            <p:ph type="subTitle" idx="1"/>
          </p:nvPr>
        </p:nvSpPr>
        <p:spPr>
          <a:xfrm>
            <a:off x="491223" y="4794411"/>
            <a:ext cx="6409151" cy="276999"/>
          </a:xfrm>
        </p:spPr>
        <p:txBody>
          <a:bodyPr wrap="square">
            <a:noAutofit/>
          </a:bodyPr>
          <a:lstStyle>
            <a:lvl1pPr marL="0" indent="0" algn="l">
              <a:lnSpc>
                <a:spcPct val="100000"/>
              </a:lnSpc>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06418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835 Media Event_Title Orange">
    <p:bg>
      <p:bgPr>
        <a:gradFill>
          <a:gsLst>
            <a:gs pos="30000">
              <a:srgbClr val="F38B00"/>
            </a:gs>
            <a:gs pos="100000">
              <a:srgbClr val="FFB700"/>
            </a:gs>
          </a:gsLst>
          <a:lin ang="18900000" scaled="0"/>
        </a:gradFill>
        <a:effectLst/>
      </p:bgPr>
    </p:bg>
    <p:spTree>
      <p:nvGrpSpPr>
        <p:cNvPr id="1" name=""/>
        <p:cNvGrpSpPr/>
        <p:nvPr/>
      </p:nvGrpSpPr>
      <p:grpSpPr>
        <a:xfrm>
          <a:off x="0" y="0"/>
          <a:ext cx="0" cy="0"/>
          <a:chOff x="0" y="0"/>
          <a:chExt cx="0" cy="0"/>
        </a:xfrm>
      </p:grpSpPr>
      <p:grpSp>
        <p:nvGrpSpPr>
          <p:cNvPr id="7" name="Group 6"/>
          <p:cNvGrpSpPr>
            <a:grpSpLocks noChangeAspect="1"/>
          </p:cNvGrpSpPr>
          <p:nvPr userDrawn="1"/>
        </p:nvGrpSpPr>
        <p:grpSpPr>
          <a:xfrm>
            <a:off x="495300" y="716431"/>
            <a:ext cx="2263942" cy="493725"/>
            <a:chOff x="187326" y="5085556"/>
            <a:chExt cx="8393112" cy="1830388"/>
          </a:xfrm>
          <a:solidFill>
            <a:schemeClr val="bg1"/>
          </a:solidFill>
        </p:grpSpPr>
        <p:sp>
          <p:nvSpPr>
            <p:cNvPr id="8"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9"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0"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1"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2"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3"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4"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5"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cxnSp>
        <p:nvCxnSpPr>
          <p:cNvPr id="16" name="Straight Connector 15"/>
          <p:cNvCxnSpPr/>
          <p:nvPr userDrawn="1"/>
        </p:nvCxnSpPr>
        <p:spPr>
          <a:xfrm>
            <a:off x="554831" y="3908262"/>
            <a:ext cx="1563218" cy="0"/>
          </a:xfrm>
          <a:prstGeom prst="line">
            <a:avLst/>
          </a:prstGeom>
          <a:ln w="1143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94" name="Group 93"/>
          <p:cNvGrpSpPr/>
          <p:nvPr userDrawn="1"/>
        </p:nvGrpSpPr>
        <p:grpSpPr>
          <a:xfrm>
            <a:off x="5654842" y="516899"/>
            <a:ext cx="6014500" cy="5837871"/>
            <a:chOff x="-4162426" y="-6086475"/>
            <a:chExt cx="6270626" cy="6086475"/>
          </a:xfrm>
          <a:solidFill>
            <a:schemeClr val="accent3">
              <a:lumMod val="75000"/>
              <a:alpha val="15000"/>
            </a:schemeClr>
          </a:solidFill>
        </p:grpSpPr>
        <p:sp>
          <p:nvSpPr>
            <p:cNvPr id="95" name="Freeform 94"/>
            <p:cNvSpPr>
              <a:spLocks noEditPoints="1"/>
            </p:cNvSpPr>
            <p:nvPr/>
          </p:nvSpPr>
          <p:spPr bwMode="auto">
            <a:xfrm>
              <a:off x="-3673476" y="-1385888"/>
              <a:ext cx="2446338" cy="1385888"/>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6" name="Freeform 95"/>
            <p:cNvSpPr>
              <a:spLocks noEditPoints="1"/>
            </p:cNvSpPr>
            <p:nvPr/>
          </p:nvSpPr>
          <p:spPr bwMode="auto">
            <a:xfrm>
              <a:off x="-2071688" y="-1754188"/>
              <a:ext cx="806450" cy="671513"/>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7" name="Freeform 96"/>
            <p:cNvSpPr>
              <a:spLocks noEditPoints="1"/>
            </p:cNvSpPr>
            <p:nvPr/>
          </p:nvSpPr>
          <p:spPr bwMode="auto">
            <a:xfrm>
              <a:off x="-3824288" y="-1739900"/>
              <a:ext cx="338138" cy="296863"/>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8" name="Freeform 97"/>
            <p:cNvSpPr>
              <a:spLocks/>
            </p:cNvSpPr>
            <p:nvPr/>
          </p:nvSpPr>
          <p:spPr bwMode="auto">
            <a:xfrm>
              <a:off x="-3144838" y="-3821113"/>
              <a:ext cx="2900363" cy="2886075"/>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9" name="Freeform 98"/>
            <p:cNvSpPr>
              <a:spLocks/>
            </p:cNvSpPr>
            <p:nvPr/>
          </p:nvSpPr>
          <p:spPr bwMode="auto">
            <a:xfrm>
              <a:off x="-431801" y="-2608263"/>
              <a:ext cx="88900" cy="76200"/>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0" name="Freeform 99"/>
            <p:cNvSpPr>
              <a:spLocks noEditPoints="1"/>
            </p:cNvSpPr>
            <p:nvPr/>
          </p:nvSpPr>
          <p:spPr bwMode="auto">
            <a:xfrm>
              <a:off x="-1168401" y="-3452813"/>
              <a:ext cx="679450" cy="857250"/>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1" name="Freeform 100"/>
            <p:cNvSpPr>
              <a:spLocks/>
            </p:cNvSpPr>
            <p:nvPr/>
          </p:nvSpPr>
          <p:spPr bwMode="auto">
            <a:xfrm>
              <a:off x="-1190626" y="-3609975"/>
              <a:ext cx="60325" cy="77788"/>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2" name="Freeform 101"/>
            <p:cNvSpPr>
              <a:spLocks/>
            </p:cNvSpPr>
            <p:nvPr/>
          </p:nvSpPr>
          <p:spPr bwMode="auto">
            <a:xfrm>
              <a:off x="-1190626" y="-3824288"/>
              <a:ext cx="60325" cy="82550"/>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3" name="Freeform 102"/>
            <p:cNvSpPr>
              <a:spLocks noEditPoints="1"/>
            </p:cNvSpPr>
            <p:nvPr/>
          </p:nvSpPr>
          <p:spPr bwMode="auto">
            <a:xfrm>
              <a:off x="-1171576" y="-4887913"/>
              <a:ext cx="2393950" cy="2416175"/>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4" name="Freeform 103"/>
            <p:cNvSpPr>
              <a:spLocks/>
            </p:cNvSpPr>
            <p:nvPr/>
          </p:nvSpPr>
          <p:spPr bwMode="auto">
            <a:xfrm>
              <a:off x="-225426" y="-2551113"/>
              <a:ext cx="85725" cy="68263"/>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5" name="Freeform 104"/>
            <p:cNvSpPr>
              <a:spLocks noEditPoints="1"/>
            </p:cNvSpPr>
            <p:nvPr/>
          </p:nvSpPr>
          <p:spPr bwMode="auto">
            <a:xfrm>
              <a:off x="-1460501" y="-5162550"/>
              <a:ext cx="1328738" cy="1322388"/>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6" name="Freeform 105"/>
            <p:cNvSpPr>
              <a:spLocks noEditPoints="1"/>
            </p:cNvSpPr>
            <p:nvPr/>
          </p:nvSpPr>
          <p:spPr bwMode="auto">
            <a:xfrm>
              <a:off x="14287" y="-5470525"/>
              <a:ext cx="1785938" cy="3573463"/>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7" name="Freeform 106"/>
            <p:cNvSpPr>
              <a:spLocks noEditPoints="1"/>
            </p:cNvSpPr>
            <p:nvPr/>
          </p:nvSpPr>
          <p:spPr bwMode="auto">
            <a:xfrm>
              <a:off x="14287" y="-5778500"/>
              <a:ext cx="2093913" cy="2205038"/>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8" name="Freeform 107"/>
            <p:cNvSpPr>
              <a:spLocks noEditPoints="1"/>
            </p:cNvSpPr>
            <p:nvPr/>
          </p:nvSpPr>
          <p:spPr bwMode="auto">
            <a:xfrm>
              <a:off x="-2387601" y="-6086475"/>
              <a:ext cx="2401888" cy="2405063"/>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9" name="Freeform 108"/>
            <p:cNvSpPr>
              <a:spLocks noEditPoints="1"/>
            </p:cNvSpPr>
            <p:nvPr/>
          </p:nvSpPr>
          <p:spPr bwMode="auto">
            <a:xfrm>
              <a:off x="-2382838" y="-3543300"/>
              <a:ext cx="1662113" cy="2146300"/>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0" name="Freeform 109"/>
            <p:cNvSpPr>
              <a:spLocks noEditPoints="1"/>
            </p:cNvSpPr>
            <p:nvPr/>
          </p:nvSpPr>
          <p:spPr bwMode="auto">
            <a:xfrm>
              <a:off x="-593726" y="-1404938"/>
              <a:ext cx="608013" cy="127000"/>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1" name="Freeform 110"/>
            <p:cNvSpPr>
              <a:spLocks/>
            </p:cNvSpPr>
            <p:nvPr/>
          </p:nvSpPr>
          <p:spPr bwMode="auto">
            <a:xfrm>
              <a:off x="77787" y="-1533525"/>
              <a:ext cx="214313" cy="485775"/>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2" name="Freeform 111"/>
            <p:cNvSpPr>
              <a:spLocks/>
            </p:cNvSpPr>
            <p:nvPr/>
          </p:nvSpPr>
          <p:spPr bwMode="auto">
            <a:xfrm>
              <a:off x="411162" y="-1836738"/>
              <a:ext cx="657225" cy="788988"/>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3" name="Freeform 112"/>
            <p:cNvSpPr>
              <a:spLocks noEditPoints="1"/>
            </p:cNvSpPr>
            <p:nvPr/>
          </p:nvSpPr>
          <p:spPr bwMode="auto">
            <a:xfrm>
              <a:off x="-4162426" y="-2554288"/>
              <a:ext cx="954088" cy="635000"/>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4" name="Freeform 113"/>
            <p:cNvSpPr>
              <a:spLocks/>
            </p:cNvSpPr>
            <p:nvPr/>
          </p:nvSpPr>
          <p:spPr bwMode="auto">
            <a:xfrm>
              <a:off x="41274" y="-3941763"/>
              <a:ext cx="258763" cy="260350"/>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5" name="Freeform 114"/>
            <p:cNvSpPr>
              <a:spLocks noEditPoints="1"/>
            </p:cNvSpPr>
            <p:nvPr/>
          </p:nvSpPr>
          <p:spPr bwMode="auto">
            <a:xfrm>
              <a:off x="-800101" y="-4527550"/>
              <a:ext cx="1695450" cy="1619250"/>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6" name="Freeform 115"/>
            <p:cNvSpPr>
              <a:spLocks/>
            </p:cNvSpPr>
            <p:nvPr/>
          </p:nvSpPr>
          <p:spPr bwMode="auto">
            <a:xfrm>
              <a:off x="-3906838" y="-2295525"/>
              <a:ext cx="115888" cy="115888"/>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sp>
        <p:nvSpPr>
          <p:cNvPr id="40" name="Title 1"/>
          <p:cNvSpPr>
            <a:spLocks noGrp="1"/>
          </p:cNvSpPr>
          <p:nvPr>
            <p:ph type="ctrTitle"/>
          </p:nvPr>
        </p:nvSpPr>
        <p:spPr>
          <a:xfrm>
            <a:off x="491224" y="2119802"/>
            <a:ext cx="7126325" cy="1461939"/>
          </a:xfrm>
        </p:spPr>
        <p:txBody>
          <a:bodyPr wrap="square" anchor="b">
            <a:noAutofit/>
          </a:bodyPr>
          <a:lstStyle>
            <a:lvl1pPr algn="l">
              <a:lnSpc>
                <a:spcPct val="86000"/>
              </a:lnSpc>
              <a:defRPr sz="5500">
                <a:solidFill>
                  <a:schemeClr val="bg1"/>
                </a:solidFill>
              </a:defRPr>
            </a:lvl1pPr>
          </a:lstStyle>
          <a:p>
            <a:r>
              <a:rPr lang="en-US" dirty="0"/>
              <a:t>Click to edit Master title style</a:t>
            </a:r>
          </a:p>
        </p:txBody>
      </p:sp>
      <p:sp>
        <p:nvSpPr>
          <p:cNvPr id="41" name="Subtitle 2"/>
          <p:cNvSpPr>
            <a:spLocks noGrp="1"/>
          </p:cNvSpPr>
          <p:nvPr>
            <p:ph type="subTitle" idx="1"/>
          </p:nvPr>
        </p:nvSpPr>
        <p:spPr>
          <a:xfrm>
            <a:off x="491223" y="4339892"/>
            <a:ext cx="7126325" cy="276999"/>
          </a:xfrm>
        </p:spPr>
        <p:txBody>
          <a:bodyPr wrap="square">
            <a:noAutofit/>
          </a:bodyPr>
          <a:lstStyle>
            <a:lvl1pPr marL="0" indent="0" algn="l">
              <a:lnSpc>
                <a:spcPct val="100000"/>
              </a:lnSpc>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3" name="Rectangle 2"/>
          <p:cNvSpPr/>
          <p:nvPr userDrawn="1"/>
        </p:nvSpPr>
        <p:spPr>
          <a:xfrm>
            <a:off x="399708" y="6075721"/>
            <a:ext cx="6096000" cy="369332"/>
          </a:xfrm>
          <a:prstGeom prst="rect">
            <a:avLst/>
          </a:prstGeom>
        </p:spPr>
        <p:txBody>
          <a:bodyPr anchor="b" anchorCtr="0">
            <a:spAutoFit/>
          </a:bodyPr>
          <a:lstStyle/>
          <a:p>
            <a:pPr marL="0" marR="0" lvl="0" indent="0" algn="l" defTabSz="914400" rtl="0" eaLnBrk="1" fontAlgn="auto" latinLnBrk="0" hangingPunct="1">
              <a:lnSpc>
                <a:spcPct val="100000"/>
              </a:lnSpc>
              <a:spcBef>
                <a:spcPts val="0"/>
              </a:spcBef>
              <a:spcAft>
                <a:spcPts val="0"/>
              </a:spcAft>
              <a:buClrTx/>
              <a:buSzTx/>
              <a:buFont typeface="Tahoma" panose="020B0604030504040204" pitchFamily="34" charset="0"/>
              <a:buNone/>
              <a:tabLst/>
              <a:defRPr/>
            </a:pPr>
            <a:r>
              <a:rPr kumimoji="0" lang="en-US" sz="1800" b="0" i="0" u="none" strike="noStrike" kern="1200" cap="none" spc="0" normalizeH="0" baseline="0" noProof="0" dirty="0">
                <a:ln>
                  <a:noFill/>
                </a:ln>
                <a:solidFill>
                  <a:prstClr val="white"/>
                </a:solidFill>
                <a:effectLst/>
                <a:uLnTx/>
                <a:uFillTx/>
                <a:latin typeface="+mn-lt"/>
                <a:ea typeface="+mn-ea"/>
                <a:cs typeface="+mn-cs"/>
              </a:rPr>
              <a:t>DVB World 2018</a:t>
            </a:r>
          </a:p>
        </p:txBody>
      </p:sp>
    </p:spTree>
    <p:extLst>
      <p:ext uri="{BB962C8B-B14F-4D97-AF65-F5344CB8AC3E}">
        <p14:creationId xmlns:p14="http://schemas.microsoft.com/office/powerpoint/2010/main" val="385210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Segue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cxnSp>
        <p:nvCxnSpPr>
          <p:cNvPr id="37" name="Straight Connector 36"/>
          <p:cNvCxnSpPr/>
          <p:nvPr userDrawn="1"/>
        </p:nvCxnSpPr>
        <p:spPr bwMode="invGray">
          <a:xfrm>
            <a:off x="554831" y="5228633"/>
            <a:ext cx="643467" cy="0"/>
          </a:xfrm>
          <a:prstGeom prst="line">
            <a:avLst/>
          </a:prstGeom>
          <a:ln w="1143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Freeform 6"/>
          <p:cNvSpPr>
            <a:spLocks noEditPoints="1"/>
          </p:cNvSpPr>
          <p:nvPr userDrawn="1"/>
        </p:nvSpPr>
        <p:spPr bwMode="invGray">
          <a:xfrm>
            <a:off x="5870884" y="2397365"/>
            <a:ext cx="798512" cy="1406044"/>
          </a:xfrm>
          <a:custGeom>
            <a:avLst/>
            <a:gdLst>
              <a:gd name="T0" fmla="*/ 2613 w 2743"/>
              <a:gd name="T1" fmla="*/ 341 h 4831"/>
              <a:gd name="T2" fmla="*/ 2552 w 2743"/>
              <a:gd name="T3" fmla="*/ 306 h 4831"/>
              <a:gd name="T4" fmla="*/ 1491 w 2743"/>
              <a:gd name="T5" fmla="*/ 0 h 4831"/>
              <a:gd name="T6" fmla="*/ 1240 w 2743"/>
              <a:gd name="T7" fmla="*/ 0 h 4831"/>
              <a:gd name="T8" fmla="*/ 208 w 2743"/>
              <a:gd name="T9" fmla="*/ 293 h 4831"/>
              <a:gd name="T10" fmla="*/ 124 w 2743"/>
              <a:gd name="T11" fmla="*/ 341 h 4831"/>
              <a:gd name="T12" fmla="*/ 0 w 2743"/>
              <a:gd name="T13" fmla="*/ 591 h 4831"/>
              <a:gd name="T14" fmla="*/ 0 w 2743"/>
              <a:gd name="T15" fmla="*/ 930 h 4831"/>
              <a:gd name="T16" fmla="*/ 0 w 2743"/>
              <a:gd name="T17" fmla="*/ 4018 h 4831"/>
              <a:gd name="T18" fmla="*/ 0 w 2743"/>
              <a:gd name="T19" fmla="*/ 4228 h 4831"/>
              <a:gd name="T20" fmla="*/ 131 w 2743"/>
              <a:gd name="T21" fmla="*/ 4490 h 4831"/>
              <a:gd name="T22" fmla="*/ 192 w 2743"/>
              <a:gd name="T23" fmla="*/ 4524 h 4831"/>
              <a:gd name="T24" fmla="*/ 1252 w 2743"/>
              <a:gd name="T25" fmla="*/ 4831 h 4831"/>
              <a:gd name="T26" fmla="*/ 1504 w 2743"/>
              <a:gd name="T27" fmla="*/ 4831 h 4831"/>
              <a:gd name="T28" fmla="*/ 2535 w 2743"/>
              <a:gd name="T29" fmla="*/ 4537 h 4831"/>
              <a:gd name="T30" fmla="*/ 2619 w 2743"/>
              <a:gd name="T31" fmla="*/ 4490 h 4831"/>
              <a:gd name="T32" fmla="*/ 2743 w 2743"/>
              <a:gd name="T33" fmla="*/ 4236 h 4831"/>
              <a:gd name="T34" fmla="*/ 2743 w 2743"/>
              <a:gd name="T35" fmla="*/ 606 h 4831"/>
              <a:gd name="T36" fmla="*/ 2613 w 2743"/>
              <a:gd name="T37" fmla="*/ 341 h 4831"/>
              <a:gd name="T38" fmla="*/ 1608 w 2743"/>
              <a:gd name="T39" fmla="*/ 4509 h 4831"/>
              <a:gd name="T40" fmla="*/ 1120 w 2743"/>
              <a:gd name="T41" fmla="*/ 4509 h 4831"/>
              <a:gd name="T42" fmla="*/ 1040 w 2743"/>
              <a:gd name="T43" fmla="*/ 4430 h 4831"/>
              <a:gd name="T44" fmla="*/ 1120 w 2743"/>
              <a:gd name="T45" fmla="*/ 4350 h 4831"/>
              <a:gd name="T46" fmla="*/ 1608 w 2743"/>
              <a:gd name="T47" fmla="*/ 4350 h 4831"/>
              <a:gd name="T48" fmla="*/ 1688 w 2743"/>
              <a:gd name="T49" fmla="*/ 4430 h 4831"/>
              <a:gd name="T50" fmla="*/ 1608 w 2743"/>
              <a:gd name="T51" fmla="*/ 4509 h 4831"/>
              <a:gd name="T52" fmla="*/ 2494 w 2743"/>
              <a:gd name="T53" fmla="*/ 3870 h 4831"/>
              <a:gd name="T54" fmla="*/ 2175 w 2743"/>
              <a:gd name="T55" fmla="*/ 4189 h 4831"/>
              <a:gd name="T56" fmla="*/ 551 w 2743"/>
              <a:gd name="T57" fmla="*/ 4189 h 4831"/>
              <a:gd name="T58" fmla="*/ 493 w 2743"/>
              <a:gd name="T59" fmla="*/ 4183 h 4831"/>
              <a:gd name="T60" fmla="*/ 478 w 2743"/>
              <a:gd name="T61" fmla="*/ 4180 h 4831"/>
              <a:gd name="T62" fmla="*/ 433 w 2743"/>
              <a:gd name="T63" fmla="*/ 4166 h 4831"/>
              <a:gd name="T64" fmla="*/ 424 w 2743"/>
              <a:gd name="T65" fmla="*/ 4163 h 4831"/>
              <a:gd name="T66" fmla="*/ 376 w 2743"/>
              <a:gd name="T67" fmla="*/ 4137 h 4831"/>
              <a:gd name="T68" fmla="*/ 365 w 2743"/>
              <a:gd name="T69" fmla="*/ 4129 h 4831"/>
              <a:gd name="T70" fmla="*/ 332 w 2743"/>
              <a:gd name="T71" fmla="*/ 4101 h 4831"/>
              <a:gd name="T72" fmla="*/ 322 w 2743"/>
              <a:gd name="T73" fmla="*/ 4092 h 4831"/>
              <a:gd name="T74" fmla="*/ 288 w 2743"/>
              <a:gd name="T75" fmla="*/ 4050 h 4831"/>
              <a:gd name="T76" fmla="*/ 282 w 2743"/>
              <a:gd name="T77" fmla="*/ 4041 h 4831"/>
              <a:gd name="T78" fmla="*/ 231 w 2743"/>
              <a:gd name="T79" fmla="*/ 3870 h 4831"/>
              <a:gd name="T80" fmla="*/ 231 w 2743"/>
              <a:gd name="T81" fmla="*/ 928 h 4831"/>
              <a:gd name="T82" fmla="*/ 231 w 2743"/>
              <a:gd name="T83" fmla="*/ 792 h 4831"/>
              <a:gd name="T84" fmla="*/ 551 w 2743"/>
              <a:gd name="T85" fmla="*/ 473 h 4831"/>
              <a:gd name="T86" fmla="*/ 2175 w 2743"/>
              <a:gd name="T87" fmla="*/ 473 h 4831"/>
              <a:gd name="T88" fmla="*/ 2299 w 2743"/>
              <a:gd name="T89" fmla="*/ 498 h 4831"/>
              <a:gd name="T90" fmla="*/ 2494 w 2743"/>
              <a:gd name="T91" fmla="*/ 792 h 4831"/>
              <a:gd name="T92" fmla="*/ 2494 w 2743"/>
              <a:gd name="T93" fmla="*/ 3870 h 4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43" h="4831">
                <a:moveTo>
                  <a:pt x="2613" y="341"/>
                </a:moveTo>
                <a:cubicBezTo>
                  <a:pt x="2594" y="327"/>
                  <a:pt x="2573" y="316"/>
                  <a:pt x="2552" y="306"/>
                </a:cubicBezTo>
                <a:cubicBezTo>
                  <a:pt x="2333" y="180"/>
                  <a:pt x="1958" y="25"/>
                  <a:pt x="1491" y="0"/>
                </a:cubicBezTo>
                <a:cubicBezTo>
                  <a:pt x="1240" y="0"/>
                  <a:pt x="1240" y="0"/>
                  <a:pt x="1240" y="0"/>
                </a:cubicBezTo>
                <a:cubicBezTo>
                  <a:pt x="786" y="24"/>
                  <a:pt x="421" y="178"/>
                  <a:pt x="208" y="293"/>
                </a:cubicBezTo>
                <a:cubicBezTo>
                  <a:pt x="178" y="305"/>
                  <a:pt x="149" y="321"/>
                  <a:pt x="124" y="341"/>
                </a:cubicBezTo>
                <a:cubicBezTo>
                  <a:pt x="50" y="399"/>
                  <a:pt x="2" y="489"/>
                  <a:pt x="0" y="591"/>
                </a:cubicBezTo>
                <a:cubicBezTo>
                  <a:pt x="0" y="930"/>
                  <a:pt x="0" y="930"/>
                  <a:pt x="0" y="930"/>
                </a:cubicBezTo>
                <a:cubicBezTo>
                  <a:pt x="0" y="4018"/>
                  <a:pt x="0" y="4018"/>
                  <a:pt x="0" y="4018"/>
                </a:cubicBezTo>
                <a:cubicBezTo>
                  <a:pt x="0" y="4228"/>
                  <a:pt x="0" y="4228"/>
                  <a:pt x="0" y="4228"/>
                </a:cubicBezTo>
                <a:cubicBezTo>
                  <a:pt x="2" y="4335"/>
                  <a:pt x="51" y="4432"/>
                  <a:pt x="131" y="4490"/>
                </a:cubicBezTo>
                <a:cubicBezTo>
                  <a:pt x="150" y="4503"/>
                  <a:pt x="170" y="4515"/>
                  <a:pt x="192" y="4524"/>
                </a:cubicBezTo>
                <a:cubicBezTo>
                  <a:pt x="411" y="4650"/>
                  <a:pt x="785" y="4806"/>
                  <a:pt x="1252" y="4831"/>
                </a:cubicBezTo>
                <a:cubicBezTo>
                  <a:pt x="1504" y="4831"/>
                  <a:pt x="1504" y="4831"/>
                  <a:pt x="1504" y="4831"/>
                </a:cubicBezTo>
                <a:cubicBezTo>
                  <a:pt x="1958" y="4806"/>
                  <a:pt x="2322" y="4652"/>
                  <a:pt x="2535" y="4537"/>
                </a:cubicBezTo>
                <a:cubicBezTo>
                  <a:pt x="2565" y="4524"/>
                  <a:pt x="2594" y="4510"/>
                  <a:pt x="2619" y="4490"/>
                </a:cubicBezTo>
                <a:cubicBezTo>
                  <a:pt x="2695" y="4430"/>
                  <a:pt x="2743" y="4339"/>
                  <a:pt x="2743" y="4236"/>
                </a:cubicBezTo>
                <a:cubicBezTo>
                  <a:pt x="2743" y="606"/>
                  <a:pt x="2743" y="606"/>
                  <a:pt x="2743" y="606"/>
                </a:cubicBezTo>
                <a:cubicBezTo>
                  <a:pt x="2743" y="499"/>
                  <a:pt x="2694" y="400"/>
                  <a:pt x="2613" y="341"/>
                </a:cubicBezTo>
                <a:close/>
                <a:moveTo>
                  <a:pt x="1608" y="4509"/>
                </a:moveTo>
                <a:cubicBezTo>
                  <a:pt x="1120" y="4509"/>
                  <a:pt x="1120" y="4509"/>
                  <a:pt x="1120" y="4509"/>
                </a:cubicBezTo>
                <a:cubicBezTo>
                  <a:pt x="1076" y="4509"/>
                  <a:pt x="1040" y="4473"/>
                  <a:pt x="1040" y="4430"/>
                </a:cubicBezTo>
                <a:cubicBezTo>
                  <a:pt x="1040" y="4386"/>
                  <a:pt x="1076" y="4350"/>
                  <a:pt x="1120" y="4350"/>
                </a:cubicBezTo>
                <a:cubicBezTo>
                  <a:pt x="1608" y="4350"/>
                  <a:pt x="1608" y="4350"/>
                  <a:pt x="1608" y="4350"/>
                </a:cubicBezTo>
                <a:cubicBezTo>
                  <a:pt x="1652" y="4350"/>
                  <a:pt x="1688" y="4386"/>
                  <a:pt x="1688" y="4430"/>
                </a:cubicBezTo>
                <a:cubicBezTo>
                  <a:pt x="1688" y="4473"/>
                  <a:pt x="1652" y="4509"/>
                  <a:pt x="1608" y="4509"/>
                </a:cubicBezTo>
                <a:close/>
                <a:moveTo>
                  <a:pt x="2494" y="3870"/>
                </a:moveTo>
                <a:cubicBezTo>
                  <a:pt x="2494" y="4046"/>
                  <a:pt x="2351" y="4189"/>
                  <a:pt x="2175" y="4189"/>
                </a:cubicBezTo>
                <a:cubicBezTo>
                  <a:pt x="551" y="4189"/>
                  <a:pt x="551" y="4189"/>
                  <a:pt x="551" y="4189"/>
                </a:cubicBezTo>
                <a:cubicBezTo>
                  <a:pt x="531" y="4189"/>
                  <a:pt x="512" y="4186"/>
                  <a:pt x="493" y="4183"/>
                </a:cubicBezTo>
                <a:cubicBezTo>
                  <a:pt x="488" y="4182"/>
                  <a:pt x="483" y="4181"/>
                  <a:pt x="478" y="4180"/>
                </a:cubicBezTo>
                <a:cubicBezTo>
                  <a:pt x="463" y="4176"/>
                  <a:pt x="448" y="4172"/>
                  <a:pt x="433" y="4166"/>
                </a:cubicBezTo>
                <a:cubicBezTo>
                  <a:pt x="430" y="4165"/>
                  <a:pt x="427" y="4164"/>
                  <a:pt x="424" y="4163"/>
                </a:cubicBezTo>
                <a:cubicBezTo>
                  <a:pt x="407" y="4155"/>
                  <a:pt x="392" y="4147"/>
                  <a:pt x="376" y="4137"/>
                </a:cubicBezTo>
                <a:cubicBezTo>
                  <a:pt x="373" y="4134"/>
                  <a:pt x="369" y="4131"/>
                  <a:pt x="365" y="4129"/>
                </a:cubicBezTo>
                <a:cubicBezTo>
                  <a:pt x="353" y="4120"/>
                  <a:pt x="342" y="4111"/>
                  <a:pt x="332" y="4101"/>
                </a:cubicBezTo>
                <a:cubicBezTo>
                  <a:pt x="328" y="4098"/>
                  <a:pt x="325" y="4095"/>
                  <a:pt x="322" y="4092"/>
                </a:cubicBezTo>
                <a:cubicBezTo>
                  <a:pt x="310" y="4079"/>
                  <a:pt x="298" y="4065"/>
                  <a:pt x="288" y="4050"/>
                </a:cubicBezTo>
                <a:cubicBezTo>
                  <a:pt x="286" y="4047"/>
                  <a:pt x="284" y="4044"/>
                  <a:pt x="282" y="4041"/>
                </a:cubicBezTo>
                <a:cubicBezTo>
                  <a:pt x="250" y="3991"/>
                  <a:pt x="231" y="3933"/>
                  <a:pt x="231" y="3870"/>
                </a:cubicBezTo>
                <a:cubicBezTo>
                  <a:pt x="231" y="928"/>
                  <a:pt x="231" y="928"/>
                  <a:pt x="231" y="928"/>
                </a:cubicBezTo>
                <a:cubicBezTo>
                  <a:pt x="231" y="792"/>
                  <a:pt x="231" y="792"/>
                  <a:pt x="231" y="792"/>
                </a:cubicBezTo>
                <a:cubicBezTo>
                  <a:pt x="231" y="616"/>
                  <a:pt x="374" y="473"/>
                  <a:pt x="551" y="473"/>
                </a:cubicBezTo>
                <a:cubicBezTo>
                  <a:pt x="2175" y="473"/>
                  <a:pt x="2175" y="473"/>
                  <a:pt x="2175" y="473"/>
                </a:cubicBezTo>
                <a:cubicBezTo>
                  <a:pt x="2219" y="473"/>
                  <a:pt x="2261" y="482"/>
                  <a:pt x="2299" y="498"/>
                </a:cubicBezTo>
                <a:cubicBezTo>
                  <a:pt x="2414" y="547"/>
                  <a:pt x="2494" y="660"/>
                  <a:pt x="2494" y="792"/>
                </a:cubicBezTo>
                <a:lnTo>
                  <a:pt x="2494" y="3870"/>
                </a:lnTo>
                <a:close/>
              </a:path>
            </a:pathLst>
          </a:custGeom>
          <a:solidFill>
            <a:schemeClr val="accent1">
              <a:lumMod val="60000"/>
              <a:lumOff val="40000"/>
            </a:schemeClr>
          </a:solidFill>
          <a:ln>
            <a:noFill/>
          </a:ln>
        </p:spPr>
        <p:txBody>
          <a:bodyPr vert="horz" wrap="square" lIns="178560" tIns="89279" rIns="178560" bIns="89279" numCol="1" anchor="t" anchorCtr="0" compatLnSpc="1">
            <a:prstTxWarp prst="textNoShape">
              <a:avLst/>
            </a:prstTxWarp>
          </a:bodyPr>
          <a:lstStyle/>
          <a:p>
            <a:pPr marL="0" marR="0" lvl="0" indent="0" defTabSz="1785448" eaLnBrk="1" fontAlgn="auto" latinLnBrk="0" hangingPunct="1">
              <a:lnSpc>
                <a:spcPct val="100000"/>
              </a:lnSpc>
              <a:spcBef>
                <a:spcPts val="0"/>
              </a:spcBef>
              <a:spcAft>
                <a:spcPts val="0"/>
              </a:spcAft>
              <a:buClrTx/>
              <a:buSzTx/>
              <a:buFontTx/>
              <a:buNone/>
              <a:tabLst/>
              <a:defRPr/>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7" name="Freeform 6"/>
          <p:cNvSpPr>
            <a:spLocks/>
          </p:cNvSpPr>
          <p:nvPr userDrawn="1"/>
        </p:nvSpPr>
        <p:spPr bwMode="invGray">
          <a:xfrm>
            <a:off x="7025453" y="3791058"/>
            <a:ext cx="1091973" cy="825378"/>
          </a:xfrm>
          <a:custGeom>
            <a:avLst/>
            <a:gdLst>
              <a:gd name="T0" fmla="*/ 390 w 2008"/>
              <a:gd name="T1" fmla="*/ 1487 h 1487"/>
              <a:gd name="T2" fmla="*/ 390 w 2008"/>
              <a:gd name="T3" fmla="*/ 1483 h 1487"/>
              <a:gd name="T4" fmla="*/ 0 w 2008"/>
              <a:gd name="T5" fmla="*/ 1038 h 1487"/>
              <a:gd name="T6" fmla="*/ 448 w 2008"/>
              <a:gd name="T7" fmla="*/ 590 h 1487"/>
              <a:gd name="T8" fmla="*/ 458 w 2008"/>
              <a:gd name="T9" fmla="*/ 590 h 1487"/>
              <a:gd name="T10" fmla="*/ 1099 w 2008"/>
              <a:gd name="T11" fmla="*/ 0 h 1487"/>
              <a:gd name="T12" fmla="*/ 1743 w 2008"/>
              <a:gd name="T13" fmla="*/ 644 h 1487"/>
              <a:gd name="T14" fmla="*/ 1727 w 2008"/>
              <a:gd name="T15" fmla="*/ 786 h 1487"/>
              <a:gd name="T16" fmla="*/ 2008 w 2008"/>
              <a:gd name="T17" fmla="*/ 1132 h 1487"/>
              <a:gd name="T18" fmla="*/ 1654 w 2008"/>
              <a:gd name="T19" fmla="*/ 1487 h 1487"/>
              <a:gd name="T20" fmla="*/ 390 w 2008"/>
              <a:gd name="T21" fmla="*/ 1487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8" h="1487">
                <a:moveTo>
                  <a:pt x="390" y="1487"/>
                </a:moveTo>
                <a:cubicBezTo>
                  <a:pt x="390" y="1483"/>
                  <a:pt x="390" y="1483"/>
                  <a:pt x="390" y="1483"/>
                </a:cubicBezTo>
                <a:cubicBezTo>
                  <a:pt x="169" y="1454"/>
                  <a:pt x="0" y="1263"/>
                  <a:pt x="0" y="1038"/>
                </a:cubicBezTo>
                <a:cubicBezTo>
                  <a:pt x="0" y="791"/>
                  <a:pt x="201" y="590"/>
                  <a:pt x="448" y="590"/>
                </a:cubicBezTo>
                <a:cubicBezTo>
                  <a:pt x="451" y="590"/>
                  <a:pt x="455" y="590"/>
                  <a:pt x="458" y="590"/>
                </a:cubicBezTo>
                <a:cubicBezTo>
                  <a:pt x="485" y="257"/>
                  <a:pt x="763" y="0"/>
                  <a:pt x="1099" y="0"/>
                </a:cubicBezTo>
                <a:cubicBezTo>
                  <a:pt x="1454" y="0"/>
                  <a:pt x="1743" y="289"/>
                  <a:pt x="1743" y="644"/>
                </a:cubicBezTo>
                <a:cubicBezTo>
                  <a:pt x="1743" y="692"/>
                  <a:pt x="1738" y="739"/>
                  <a:pt x="1727" y="786"/>
                </a:cubicBezTo>
                <a:cubicBezTo>
                  <a:pt x="1889" y="820"/>
                  <a:pt x="2008" y="965"/>
                  <a:pt x="2008" y="1132"/>
                </a:cubicBezTo>
                <a:cubicBezTo>
                  <a:pt x="2008" y="1328"/>
                  <a:pt x="1849" y="1487"/>
                  <a:pt x="1654" y="1487"/>
                </a:cubicBezTo>
                <a:lnTo>
                  <a:pt x="390" y="1487"/>
                </a:lnTo>
                <a:close/>
              </a:path>
            </a:pathLst>
          </a:custGeom>
          <a:solidFill>
            <a:schemeClr val="accent2">
              <a:lumMod val="40000"/>
              <a:lumOff val="60000"/>
              <a:alpha val="49000"/>
            </a:schemeClr>
          </a:solidFill>
          <a:ln>
            <a:noFill/>
          </a:ln>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black"/>
              </a:solidFill>
              <a:effectLst/>
              <a:uLnTx/>
              <a:uFillTx/>
              <a:latin typeface="Microsoft Sans Serif"/>
            </a:endParaRPr>
          </a:p>
        </p:txBody>
      </p:sp>
      <p:sp>
        <p:nvSpPr>
          <p:cNvPr id="9" name="Freeform 16"/>
          <p:cNvSpPr>
            <a:spLocks/>
          </p:cNvSpPr>
          <p:nvPr/>
        </p:nvSpPr>
        <p:spPr bwMode="invGray">
          <a:xfrm>
            <a:off x="8502228" y="3091624"/>
            <a:ext cx="1374490" cy="1377823"/>
          </a:xfrm>
          <a:custGeom>
            <a:avLst/>
            <a:gdLst>
              <a:gd name="T0" fmla="*/ 0 w 4836"/>
              <a:gd name="T1" fmla="*/ 316 h 4848"/>
              <a:gd name="T2" fmla="*/ 316 w 4836"/>
              <a:gd name="T3" fmla="*/ 0 h 4848"/>
              <a:gd name="T4" fmla="*/ 4520 w 4836"/>
              <a:gd name="T5" fmla="*/ 0 h 4848"/>
              <a:gd name="T6" fmla="*/ 4836 w 4836"/>
              <a:gd name="T7" fmla="*/ 316 h 4848"/>
              <a:gd name="T8" fmla="*/ 4836 w 4836"/>
              <a:gd name="T9" fmla="*/ 4532 h 4848"/>
              <a:gd name="T10" fmla="*/ 4520 w 4836"/>
              <a:gd name="T11" fmla="*/ 4848 h 4848"/>
              <a:gd name="T12" fmla="*/ 316 w 4836"/>
              <a:gd name="T13" fmla="*/ 4848 h 4848"/>
              <a:gd name="T14" fmla="*/ 0 w 4836"/>
              <a:gd name="T15" fmla="*/ 4532 h 4848"/>
              <a:gd name="T16" fmla="*/ 0 w 4836"/>
              <a:gd name="T17" fmla="*/ 316 h 4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6" h="4848">
                <a:moveTo>
                  <a:pt x="0" y="316"/>
                </a:moveTo>
                <a:cubicBezTo>
                  <a:pt x="0" y="141"/>
                  <a:pt x="141" y="0"/>
                  <a:pt x="316" y="0"/>
                </a:cubicBezTo>
                <a:cubicBezTo>
                  <a:pt x="4520" y="0"/>
                  <a:pt x="4520" y="0"/>
                  <a:pt x="4520" y="0"/>
                </a:cubicBezTo>
                <a:cubicBezTo>
                  <a:pt x="4695" y="0"/>
                  <a:pt x="4836" y="141"/>
                  <a:pt x="4836" y="316"/>
                </a:cubicBezTo>
                <a:cubicBezTo>
                  <a:pt x="4836" y="4532"/>
                  <a:pt x="4836" y="4532"/>
                  <a:pt x="4836" y="4532"/>
                </a:cubicBezTo>
                <a:cubicBezTo>
                  <a:pt x="4836" y="4707"/>
                  <a:pt x="4695" y="4848"/>
                  <a:pt x="4520" y="4848"/>
                </a:cubicBezTo>
                <a:cubicBezTo>
                  <a:pt x="316" y="4848"/>
                  <a:pt x="316" y="4848"/>
                  <a:pt x="316" y="4848"/>
                </a:cubicBezTo>
                <a:cubicBezTo>
                  <a:pt x="141" y="4848"/>
                  <a:pt x="0" y="4707"/>
                  <a:pt x="0" y="4532"/>
                </a:cubicBezTo>
                <a:lnTo>
                  <a:pt x="0" y="316"/>
                </a:lnTo>
                <a:close/>
              </a:path>
            </a:pathLst>
          </a:custGeom>
          <a:solidFill>
            <a:schemeClr val="accent2">
              <a:lumMod val="40000"/>
              <a:lumOff val="60000"/>
              <a:alpha val="5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 name="Freeform 17"/>
          <p:cNvSpPr>
            <a:spLocks/>
          </p:cNvSpPr>
          <p:nvPr/>
        </p:nvSpPr>
        <p:spPr bwMode="invGray">
          <a:xfrm>
            <a:off x="8773348" y="3689421"/>
            <a:ext cx="858917" cy="496683"/>
          </a:xfrm>
          <a:custGeom>
            <a:avLst/>
            <a:gdLst>
              <a:gd name="T0" fmla="*/ 2841 w 3022"/>
              <a:gd name="T1" fmla="*/ 573 h 1748"/>
              <a:gd name="T2" fmla="*/ 2712 w 3022"/>
              <a:gd name="T3" fmla="*/ 627 h 1748"/>
              <a:gd name="T4" fmla="*/ 1402 w 3022"/>
              <a:gd name="T5" fmla="*/ 161 h 1748"/>
              <a:gd name="T6" fmla="*/ 1221 w 3022"/>
              <a:gd name="T7" fmla="*/ 0 h 1748"/>
              <a:gd name="T8" fmla="*/ 1040 w 3022"/>
              <a:gd name="T9" fmla="*/ 181 h 1748"/>
              <a:gd name="T10" fmla="*/ 1059 w 3022"/>
              <a:gd name="T11" fmla="*/ 262 h 1748"/>
              <a:gd name="T12" fmla="*/ 215 w 3022"/>
              <a:gd name="T13" fmla="*/ 1388 h 1748"/>
              <a:gd name="T14" fmla="*/ 181 w 3022"/>
              <a:gd name="T15" fmla="*/ 1385 h 1748"/>
              <a:gd name="T16" fmla="*/ 0 w 3022"/>
              <a:gd name="T17" fmla="*/ 1567 h 1748"/>
              <a:gd name="T18" fmla="*/ 181 w 3022"/>
              <a:gd name="T19" fmla="*/ 1748 h 1748"/>
              <a:gd name="T20" fmla="*/ 363 w 3022"/>
              <a:gd name="T21" fmla="*/ 1567 h 1748"/>
              <a:gd name="T22" fmla="*/ 343 w 3022"/>
              <a:gd name="T23" fmla="*/ 1484 h 1748"/>
              <a:gd name="T24" fmla="*/ 1185 w 3022"/>
              <a:gd name="T25" fmla="*/ 359 h 1748"/>
              <a:gd name="T26" fmla="*/ 1221 w 3022"/>
              <a:gd name="T27" fmla="*/ 363 h 1748"/>
              <a:gd name="T28" fmla="*/ 1348 w 3022"/>
              <a:gd name="T29" fmla="*/ 311 h 1748"/>
              <a:gd name="T30" fmla="*/ 2661 w 3022"/>
              <a:gd name="T31" fmla="*/ 779 h 1748"/>
              <a:gd name="T32" fmla="*/ 2841 w 3022"/>
              <a:gd name="T33" fmla="*/ 936 h 1748"/>
              <a:gd name="T34" fmla="*/ 3022 w 3022"/>
              <a:gd name="T35" fmla="*/ 754 h 1748"/>
              <a:gd name="T36" fmla="*/ 2841 w 3022"/>
              <a:gd name="T37" fmla="*/ 573 h 1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22" h="1748">
                <a:moveTo>
                  <a:pt x="2841" y="573"/>
                </a:moveTo>
                <a:cubicBezTo>
                  <a:pt x="2790" y="573"/>
                  <a:pt x="2745" y="594"/>
                  <a:pt x="2712" y="627"/>
                </a:cubicBezTo>
                <a:cubicBezTo>
                  <a:pt x="1402" y="161"/>
                  <a:pt x="1402" y="161"/>
                  <a:pt x="1402" y="161"/>
                </a:cubicBezTo>
                <a:cubicBezTo>
                  <a:pt x="1391" y="70"/>
                  <a:pt x="1315" y="0"/>
                  <a:pt x="1221" y="0"/>
                </a:cubicBezTo>
                <a:cubicBezTo>
                  <a:pt x="1121" y="0"/>
                  <a:pt x="1040" y="81"/>
                  <a:pt x="1040" y="181"/>
                </a:cubicBezTo>
                <a:cubicBezTo>
                  <a:pt x="1040" y="210"/>
                  <a:pt x="1047" y="237"/>
                  <a:pt x="1059" y="262"/>
                </a:cubicBezTo>
                <a:cubicBezTo>
                  <a:pt x="215" y="1388"/>
                  <a:pt x="215" y="1388"/>
                  <a:pt x="215" y="1388"/>
                </a:cubicBezTo>
                <a:cubicBezTo>
                  <a:pt x="204" y="1386"/>
                  <a:pt x="193" y="1385"/>
                  <a:pt x="181" y="1385"/>
                </a:cubicBezTo>
                <a:cubicBezTo>
                  <a:pt x="81" y="1385"/>
                  <a:pt x="0" y="1466"/>
                  <a:pt x="0" y="1567"/>
                </a:cubicBezTo>
                <a:cubicBezTo>
                  <a:pt x="0" y="1667"/>
                  <a:pt x="81" y="1748"/>
                  <a:pt x="181" y="1748"/>
                </a:cubicBezTo>
                <a:cubicBezTo>
                  <a:pt x="282" y="1748"/>
                  <a:pt x="363" y="1667"/>
                  <a:pt x="363" y="1567"/>
                </a:cubicBezTo>
                <a:cubicBezTo>
                  <a:pt x="363" y="1537"/>
                  <a:pt x="356" y="1509"/>
                  <a:pt x="343" y="1484"/>
                </a:cubicBezTo>
                <a:cubicBezTo>
                  <a:pt x="1185" y="359"/>
                  <a:pt x="1185" y="359"/>
                  <a:pt x="1185" y="359"/>
                </a:cubicBezTo>
                <a:cubicBezTo>
                  <a:pt x="1197" y="362"/>
                  <a:pt x="1209" y="363"/>
                  <a:pt x="1221" y="363"/>
                </a:cubicBezTo>
                <a:cubicBezTo>
                  <a:pt x="1271" y="363"/>
                  <a:pt x="1315" y="343"/>
                  <a:pt x="1348" y="311"/>
                </a:cubicBezTo>
                <a:cubicBezTo>
                  <a:pt x="2661" y="779"/>
                  <a:pt x="2661" y="779"/>
                  <a:pt x="2661" y="779"/>
                </a:cubicBezTo>
                <a:cubicBezTo>
                  <a:pt x="2673" y="867"/>
                  <a:pt x="2749" y="936"/>
                  <a:pt x="2841" y="936"/>
                </a:cubicBezTo>
                <a:cubicBezTo>
                  <a:pt x="2941" y="936"/>
                  <a:pt x="3022" y="855"/>
                  <a:pt x="3022" y="754"/>
                </a:cubicBezTo>
                <a:cubicBezTo>
                  <a:pt x="3022" y="654"/>
                  <a:pt x="2941" y="573"/>
                  <a:pt x="2841" y="573"/>
                </a:cubicBezTo>
                <a:close/>
              </a:path>
            </a:pathLst>
          </a:custGeom>
          <a:solidFill>
            <a:schemeClr val="accent1">
              <a:lumMod val="60000"/>
              <a:lumOff val="40000"/>
              <a:alpha val="7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 name="Freeform 18"/>
          <p:cNvSpPr>
            <a:spLocks/>
          </p:cNvSpPr>
          <p:nvPr/>
        </p:nvSpPr>
        <p:spPr bwMode="invGray">
          <a:xfrm>
            <a:off x="8773348" y="3558306"/>
            <a:ext cx="860028" cy="496683"/>
          </a:xfrm>
          <a:custGeom>
            <a:avLst/>
            <a:gdLst>
              <a:gd name="T0" fmla="*/ 2842 w 3024"/>
              <a:gd name="T1" fmla="*/ 0 h 1745"/>
              <a:gd name="T2" fmla="*/ 2661 w 3024"/>
              <a:gd name="T3" fmla="*/ 181 h 1745"/>
              <a:gd name="T4" fmla="*/ 2672 w 3024"/>
              <a:gd name="T5" fmla="*/ 243 h 1745"/>
              <a:gd name="T6" fmla="*/ 1617 w 3024"/>
              <a:gd name="T7" fmla="*/ 1390 h 1745"/>
              <a:gd name="T8" fmla="*/ 1565 w 3024"/>
              <a:gd name="T9" fmla="*/ 1382 h 1745"/>
              <a:gd name="T10" fmla="*/ 1416 w 3024"/>
              <a:gd name="T11" fmla="*/ 1459 h 1745"/>
              <a:gd name="T12" fmla="*/ 354 w 3024"/>
              <a:gd name="T13" fmla="*/ 1279 h 1745"/>
              <a:gd name="T14" fmla="*/ 181 w 3024"/>
              <a:gd name="T15" fmla="*/ 1152 h 1745"/>
              <a:gd name="T16" fmla="*/ 0 w 3024"/>
              <a:gd name="T17" fmla="*/ 1333 h 1745"/>
              <a:gd name="T18" fmla="*/ 181 w 3024"/>
              <a:gd name="T19" fmla="*/ 1514 h 1745"/>
              <a:gd name="T20" fmla="*/ 329 w 3024"/>
              <a:gd name="T21" fmla="*/ 1437 h 1745"/>
              <a:gd name="T22" fmla="*/ 1391 w 3024"/>
              <a:gd name="T23" fmla="*/ 1618 h 1745"/>
              <a:gd name="T24" fmla="*/ 1565 w 3024"/>
              <a:gd name="T25" fmla="*/ 1745 h 1745"/>
              <a:gd name="T26" fmla="*/ 1746 w 3024"/>
              <a:gd name="T27" fmla="*/ 1564 h 1745"/>
              <a:gd name="T28" fmla="*/ 1734 w 3024"/>
              <a:gd name="T29" fmla="*/ 1499 h 1745"/>
              <a:gd name="T30" fmla="*/ 2787 w 3024"/>
              <a:gd name="T31" fmla="*/ 354 h 1745"/>
              <a:gd name="T32" fmla="*/ 2842 w 3024"/>
              <a:gd name="T33" fmla="*/ 363 h 1745"/>
              <a:gd name="T34" fmla="*/ 3024 w 3024"/>
              <a:gd name="T35" fmla="*/ 181 h 1745"/>
              <a:gd name="T36" fmla="*/ 2842 w 3024"/>
              <a:gd name="T37" fmla="*/ 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24" h="1745">
                <a:moveTo>
                  <a:pt x="2842" y="0"/>
                </a:moveTo>
                <a:cubicBezTo>
                  <a:pt x="2742" y="0"/>
                  <a:pt x="2661" y="81"/>
                  <a:pt x="2661" y="181"/>
                </a:cubicBezTo>
                <a:cubicBezTo>
                  <a:pt x="2661" y="203"/>
                  <a:pt x="2665" y="224"/>
                  <a:pt x="2672" y="243"/>
                </a:cubicBezTo>
                <a:cubicBezTo>
                  <a:pt x="1617" y="1390"/>
                  <a:pt x="1617" y="1390"/>
                  <a:pt x="1617" y="1390"/>
                </a:cubicBezTo>
                <a:cubicBezTo>
                  <a:pt x="1601" y="1385"/>
                  <a:pt x="1583" y="1382"/>
                  <a:pt x="1565" y="1382"/>
                </a:cubicBezTo>
                <a:cubicBezTo>
                  <a:pt x="1503" y="1382"/>
                  <a:pt x="1449" y="1413"/>
                  <a:pt x="1416" y="1459"/>
                </a:cubicBezTo>
                <a:cubicBezTo>
                  <a:pt x="354" y="1279"/>
                  <a:pt x="354" y="1279"/>
                  <a:pt x="354" y="1279"/>
                </a:cubicBezTo>
                <a:cubicBezTo>
                  <a:pt x="331" y="1205"/>
                  <a:pt x="262" y="1152"/>
                  <a:pt x="181" y="1152"/>
                </a:cubicBezTo>
                <a:cubicBezTo>
                  <a:pt x="81" y="1152"/>
                  <a:pt x="0" y="1233"/>
                  <a:pt x="0" y="1333"/>
                </a:cubicBezTo>
                <a:cubicBezTo>
                  <a:pt x="0" y="1433"/>
                  <a:pt x="81" y="1514"/>
                  <a:pt x="181" y="1514"/>
                </a:cubicBezTo>
                <a:cubicBezTo>
                  <a:pt x="242" y="1514"/>
                  <a:pt x="296" y="1484"/>
                  <a:pt x="329" y="1437"/>
                </a:cubicBezTo>
                <a:cubicBezTo>
                  <a:pt x="1391" y="1618"/>
                  <a:pt x="1391" y="1618"/>
                  <a:pt x="1391" y="1618"/>
                </a:cubicBezTo>
                <a:cubicBezTo>
                  <a:pt x="1414" y="1691"/>
                  <a:pt x="1483" y="1745"/>
                  <a:pt x="1565" y="1745"/>
                </a:cubicBezTo>
                <a:cubicBezTo>
                  <a:pt x="1665" y="1745"/>
                  <a:pt x="1746" y="1664"/>
                  <a:pt x="1746" y="1564"/>
                </a:cubicBezTo>
                <a:cubicBezTo>
                  <a:pt x="1746" y="1541"/>
                  <a:pt x="1742" y="1519"/>
                  <a:pt x="1734" y="1499"/>
                </a:cubicBezTo>
                <a:cubicBezTo>
                  <a:pt x="2787" y="354"/>
                  <a:pt x="2787" y="354"/>
                  <a:pt x="2787" y="354"/>
                </a:cubicBezTo>
                <a:cubicBezTo>
                  <a:pt x="2805" y="360"/>
                  <a:pt x="2823" y="363"/>
                  <a:pt x="2842" y="363"/>
                </a:cubicBezTo>
                <a:cubicBezTo>
                  <a:pt x="2942" y="363"/>
                  <a:pt x="3024" y="281"/>
                  <a:pt x="3024" y="181"/>
                </a:cubicBezTo>
                <a:cubicBezTo>
                  <a:pt x="3024" y="81"/>
                  <a:pt x="2942" y="0"/>
                  <a:pt x="2842" y="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2" name="Freeform 19"/>
          <p:cNvSpPr>
            <a:spLocks/>
          </p:cNvSpPr>
          <p:nvPr/>
        </p:nvSpPr>
        <p:spPr bwMode="invGray">
          <a:xfrm>
            <a:off x="8631121" y="3266075"/>
            <a:ext cx="1088925" cy="1086702"/>
          </a:xfrm>
          <a:custGeom>
            <a:avLst/>
            <a:gdLst>
              <a:gd name="T0" fmla="*/ 3713 w 3833"/>
              <a:gd name="T1" fmla="*/ 3825 h 3825"/>
              <a:gd name="T2" fmla="*/ 120 w 3833"/>
              <a:gd name="T3" fmla="*/ 3825 h 3825"/>
              <a:gd name="T4" fmla="*/ 0 w 3833"/>
              <a:gd name="T5" fmla="*/ 3705 h 3825"/>
              <a:gd name="T6" fmla="*/ 0 w 3833"/>
              <a:gd name="T7" fmla="*/ 120 h 3825"/>
              <a:gd name="T8" fmla="*/ 120 w 3833"/>
              <a:gd name="T9" fmla="*/ 0 h 3825"/>
              <a:gd name="T10" fmla="*/ 240 w 3833"/>
              <a:gd name="T11" fmla="*/ 120 h 3825"/>
              <a:gd name="T12" fmla="*/ 240 w 3833"/>
              <a:gd name="T13" fmla="*/ 3585 h 3825"/>
              <a:gd name="T14" fmla="*/ 3713 w 3833"/>
              <a:gd name="T15" fmla="*/ 3585 h 3825"/>
              <a:gd name="T16" fmla="*/ 3833 w 3833"/>
              <a:gd name="T17" fmla="*/ 3705 h 3825"/>
              <a:gd name="T18" fmla="*/ 3713 w 3833"/>
              <a:gd name="T19" fmla="*/ 3825 h 3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33" h="3825">
                <a:moveTo>
                  <a:pt x="3713" y="3825"/>
                </a:moveTo>
                <a:cubicBezTo>
                  <a:pt x="120" y="3825"/>
                  <a:pt x="120" y="3825"/>
                  <a:pt x="120" y="3825"/>
                </a:cubicBezTo>
                <a:cubicBezTo>
                  <a:pt x="54" y="3825"/>
                  <a:pt x="0" y="3771"/>
                  <a:pt x="0" y="3705"/>
                </a:cubicBezTo>
                <a:cubicBezTo>
                  <a:pt x="0" y="120"/>
                  <a:pt x="0" y="120"/>
                  <a:pt x="0" y="120"/>
                </a:cubicBezTo>
                <a:cubicBezTo>
                  <a:pt x="0" y="54"/>
                  <a:pt x="54" y="0"/>
                  <a:pt x="120" y="0"/>
                </a:cubicBezTo>
                <a:cubicBezTo>
                  <a:pt x="186" y="0"/>
                  <a:pt x="240" y="54"/>
                  <a:pt x="240" y="120"/>
                </a:cubicBezTo>
                <a:cubicBezTo>
                  <a:pt x="240" y="3585"/>
                  <a:pt x="240" y="3585"/>
                  <a:pt x="240" y="3585"/>
                </a:cubicBezTo>
                <a:cubicBezTo>
                  <a:pt x="3713" y="3585"/>
                  <a:pt x="3713" y="3585"/>
                  <a:pt x="3713" y="3585"/>
                </a:cubicBezTo>
                <a:cubicBezTo>
                  <a:pt x="3779" y="3585"/>
                  <a:pt x="3833" y="3639"/>
                  <a:pt x="3833" y="3705"/>
                </a:cubicBezTo>
                <a:cubicBezTo>
                  <a:pt x="3833" y="3771"/>
                  <a:pt x="3779" y="3825"/>
                  <a:pt x="3713" y="382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nvGrpSpPr>
          <p:cNvPr id="13" name="Group 12"/>
          <p:cNvGrpSpPr/>
          <p:nvPr userDrawn="1"/>
        </p:nvGrpSpPr>
        <p:grpSpPr bwMode="invGray">
          <a:xfrm>
            <a:off x="9773142" y="2070463"/>
            <a:ext cx="809303" cy="792697"/>
            <a:chOff x="8769350" y="1952225"/>
            <a:chExt cx="1160463" cy="1136651"/>
          </a:xfrm>
        </p:grpSpPr>
        <p:sp>
          <p:nvSpPr>
            <p:cNvPr id="14" name="Freeform 23"/>
            <p:cNvSpPr>
              <a:spLocks/>
            </p:cNvSpPr>
            <p:nvPr/>
          </p:nvSpPr>
          <p:spPr bwMode="invGray">
            <a:xfrm>
              <a:off x="8769350" y="2172888"/>
              <a:ext cx="901700" cy="915988"/>
            </a:xfrm>
            <a:custGeom>
              <a:avLst/>
              <a:gdLst>
                <a:gd name="T0" fmla="*/ 3653 w 3653"/>
                <a:gd name="T1" fmla="*/ 3462 h 3720"/>
                <a:gd name="T2" fmla="*/ 3395 w 3653"/>
                <a:gd name="T3" fmla="*/ 3720 h 3720"/>
                <a:gd name="T4" fmla="*/ 258 w 3653"/>
                <a:gd name="T5" fmla="*/ 3720 h 3720"/>
                <a:gd name="T6" fmla="*/ 0 w 3653"/>
                <a:gd name="T7" fmla="*/ 3462 h 3720"/>
                <a:gd name="T8" fmla="*/ 0 w 3653"/>
                <a:gd name="T9" fmla="*/ 258 h 3720"/>
                <a:gd name="T10" fmla="*/ 258 w 3653"/>
                <a:gd name="T11" fmla="*/ 0 h 3720"/>
                <a:gd name="T12" fmla="*/ 3395 w 3653"/>
                <a:gd name="T13" fmla="*/ 0 h 3720"/>
                <a:gd name="T14" fmla="*/ 3653 w 3653"/>
                <a:gd name="T15" fmla="*/ 258 h 3720"/>
                <a:gd name="T16" fmla="*/ 3653 w 3653"/>
                <a:gd name="T17" fmla="*/ 3462 h 3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3" h="3720">
                  <a:moveTo>
                    <a:pt x="3653" y="3462"/>
                  </a:moveTo>
                  <a:cubicBezTo>
                    <a:pt x="3653" y="3604"/>
                    <a:pt x="3538" y="3720"/>
                    <a:pt x="3395" y="3720"/>
                  </a:cubicBezTo>
                  <a:cubicBezTo>
                    <a:pt x="258" y="3720"/>
                    <a:pt x="258" y="3720"/>
                    <a:pt x="258" y="3720"/>
                  </a:cubicBezTo>
                  <a:cubicBezTo>
                    <a:pt x="116" y="3720"/>
                    <a:pt x="0" y="3604"/>
                    <a:pt x="0" y="3462"/>
                  </a:cubicBezTo>
                  <a:cubicBezTo>
                    <a:pt x="0" y="258"/>
                    <a:pt x="0" y="258"/>
                    <a:pt x="0" y="258"/>
                  </a:cubicBezTo>
                  <a:cubicBezTo>
                    <a:pt x="0" y="116"/>
                    <a:pt x="116" y="0"/>
                    <a:pt x="258" y="0"/>
                  </a:cubicBezTo>
                  <a:cubicBezTo>
                    <a:pt x="3395" y="0"/>
                    <a:pt x="3395" y="0"/>
                    <a:pt x="3395" y="0"/>
                  </a:cubicBezTo>
                  <a:cubicBezTo>
                    <a:pt x="3538" y="0"/>
                    <a:pt x="3653" y="116"/>
                    <a:pt x="3653" y="258"/>
                  </a:cubicBezTo>
                  <a:lnTo>
                    <a:pt x="3653" y="3462"/>
                  </a:lnTo>
                  <a:close/>
                </a:path>
              </a:pathLst>
            </a:custGeom>
            <a:solidFill>
              <a:schemeClr val="accent2">
                <a:lumMod val="40000"/>
                <a:lumOff val="60000"/>
                <a:alpha val="50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5" name="Freeform 24"/>
            <p:cNvSpPr>
              <a:spLocks/>
            </p:cNvSpPr>
            <p:nvPr/>
          </p:nvSpPr>
          <p:spPr bwMode="invGray">
            <a:xfrm>
              <a:off x="9010650" y="1952225"/>
              <a:ext cx="919163" cy="849313"/>
            </a:xfrm>
            <a:custGeom>
              <a:avLst/>
              <a:gdLst>
                <a:gd name="T0" fmla="*/ 1414 w 3721"/>
                <a:gd name="T1" fmla="*/ 3451 h 3451"/>
                <a:gd name="T2" fmla="*/ 1206 w 3721"/>
                <a:gd name="T3" fmla="*/ 3374 h 3451"/>
                <a:gd name="T4" fmla="*/ 150 w 3721"/>
                <a:gd name="T5" fmla="*/ 2470 h 3451"/>
                <a:gd name="T6" fmla="*/ 115 w 3721"/>
                <a:gd name="T7" fmla="*/ 2019 h 3451"/>
                <a:gd name="T8" fmla="*/ 566 w 3721"/>
                <a:gd name="T9" fmla="*/ 1984 h 3451"/>
                <a:gd name="T10" fmla="*/ 1355 w 3721"/>
                <a:gd name="T11" fmla="*/ 2659 h 3451"/>
                <a:gd name="T12" fmla="*/ 3096 w 3721"/>
                <a:gd name="T13" fmla="*/ 179 h 3451"/>
                <a:gd name="T14" fmla="*/ 3542 w 3721"/>
                <a:gd name="T15" fmla="*/ 101 h 3451"/>
                <a:gd name="T16" fmla="*/ 3620 w 3721"/>
                <a:gd name="T17" fmla="*/ 547 h 3451"/>
                <a:gd name="T18" fmla="*/ 1676 w 3721"/>
                <a:gd name="T19" fmla="*/ 3315 h 3451"/>
                <a:gd name="T20" fmla="*/ 1454 w 3721"/>
                <a:gd name="T21" fmla="*/ 3448 h 3451"/>
                <a:gd name="T22" fmla="*/ 1414 w 3721"/>
                <a:gd name="T23" fmla="*/ 3451 h 3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21" h="3451">
                  <a:moveTo>
                    <a:pt x="1414" y="3451"/>
                  </a:moveTo>
                  <a:cubicBezTo>
                    <a:pt x="1338" y="3451"/>
                    <a:pt x="1264" y="3424"/>
                    <a:pt x="1206" y="3374"/>
                  </a:cubicBezTo>
                  <a:cubicBezTo>
                    <a:pt x="150" y="2470"/>
                    <a:pt x="150" y="2470"/>
                    <a:pt x="150" y="2470"/>
                  </a:cubicBezTo>
                  <a:cubicBezTo>
                    <a:pt x="16" y="2355"/>
                    <a:pt x="0" y="2153"/>
                    <a:pt x="115" y="2019"/>
                  </a:cubicBezTo>
                  <a:cubicBezTo>
                    <a:pt x="230" y="1885"/>
                    <a:pt x="432" y="1869"/>
                    <a:pt x="566" y="1984"/>
                  </a:cubicBezTo>
                  <a:cubicBezTo>
                    <a:pt x="1355" y="2659"/>
                    <a:pt x="1355" y="2659"/>
                    <a:pt x="1355" y="2659"/>
                  </a:cubicBezTo>
                  <a:cubicBezTo>
                    <a:pt x="3096" y="179"/>
                    <a:pt x="3096" y="179"/>
                    <a:pt x="3096" y="179"/>
                  </a:cubicBezTo>
                  <a:cubicBezTo>
                    <a:pt x="3198" y="34"/>
                    <a:pt x="3397" y="0"/>
                    <a:pt x="3542" y="101"/>
                  </a:cubicBezTo>
                  <a:cubicBezTo>
                    <a:pt x="3687" y="203"/>
                    <a:pt x="3721" y="402"/>
                    <a:pt x="3620" y="547"/>
                  </a:cubicBezTo>
                  <a:cubicBezTo>
                    <a:pt x="1676" y="3315"/>
                    <a:pt x="1676" y="3315"/>
                    <a:pt x="1676" y="3315"/>
                  </a:cubicBezTo>
                  <a:cubicBezTo>
                    <a:pt x="1624" y="3389"/>
                    <a:pt x="1543" y="3437"/>
                    <a:pt x="1454" y="3448"/>
                  </a:cubicBezTo>
                  <a:cubicBezTo>
                    <a:pt x="1441" y="3450"/>
                    <a:pt x="1427" y="3451"/>
                    <a:pt x="1414" y="3451"/>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grpSp>
        <p:nvGrpSpPr>
          <p:cNvPr id="3" name="Group 2"/>
          <p:cNvGrpSpPr/>
          <p:nvPr userDrawn="1"/>
        </p:nvGrpSpPr>
        <p:grpSpPr>
          <a:xfrm>
            <a:off x="7050655" y="2233685"/>
            <a:ext cx="214055" cy="819492"/>
            <a:chOff x="7050655" y="2233685"/>
            <a:chExt cx="214055" cy="819492"/>
          </a:xfrm>
        </p:grpSpPr>
        <p:sp>
          <p:nvSpPr>
            <p:cNvPr id="17" name="Rectangle 28"/>
            <p:cNvSpPr>
              <a:spLocks noChangeArrowheads="1"/>
            </p:cNvSpPr>
            <p:nvPr/>
          </p:nvSpPr>
          <p:spPr bwMode="invGray">
            <a:xfrm>
              <a:off x="7050655" y="2233685"/>
              <a:ext cx="214055" cy="105978"/>
            </a:xfrm>
            <a:prstGeom prst="rect">
              <a:avLst/>
            </a:prstGeom>
            <a:solidFill>
              <a:schemeClr val="accent1">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18" name="Rectangle 29"/>
            <p:cNvSpPr>
              <a:spLocks noChangeArrowheads="1"/>
            </p:cNvSpPr>
            <p:nvPr/>
          </p:nvSpPr>
          <p:spPr bwMode="invGray">
            <a:xfrm>
              <a:off x="7050655" y="2373240"/>
              <a:ext cx="214055" cy="107027"/>
            </a:xfrm>
            <a:prstGeom prst="rect">
              <a:avLst/>
            </a:prstGeom>
            <a:solidFill>
              <a:schemeClr val="accent1">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19" name="Rectangle 30"/>
            <p:cNvSpPr>
              <a:spLocks noChangeArrowheads="1"/>
            </p:cNvSpPr>
            <p:nvPr/>
          </p:nvSpPr>
          <p:spPr bwMode="invGray">
            <a:xfrm>
              <a:off x="7050655" y="2373240"/>
              <a:ext cx="214055" cy="1070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0" name="Rectangle 31"/>
            <p:cNvSpPr>
              <a:spLocks noChangeArrowheads="1"/>
            </p:cNvSpPr>
            <p:nvPr/>
          </p:nvSpPr>
          <p:spPr bwMode="invGray">
            <a:xfrm>
              <a:off x="7050655" y="2518042"/>
              <a:ext cx="214055" cy="107027"/>
            </a:xfrm>
            <a:prstGeom prst="rect">
              <a:avLst/>
            </a:prstGeom>
            <a:solidFill>
              <a:schemeClr val="accent2">
                <a:lumMod val="40000"/>
                <a:lumOff val="60000"/>
                <a:alpha val="49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1" name="Rectangle 32"/>
            <p:cNvSpPr>
              <a:spLocks noChangeArrowheads="1"/>
            </p:cNvSpPr>
            <p:nvPr/>
          </p:nvSpPr>
          <p:spPr bwMode="invGray">
            <a:xfrm>
              <a:off x="7050655" y="2518042"/>
              <a:ext cx="214055" cy="1070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2" name="Rectangle 33"/>
            <p:cNvSpPr>
              <a:spLocks noChangeArrowheads="1"/>
            </p:cNvSpPr>
            <p:nvPr/>
          </p:nvSpPr>
          <p:spPr bwMode="invGray">
            <a:xfrm>
              <a:off x="7050655" y="2660745"/>
              <a:ext cx="214055" cy="105978"/>
            </a:xfrm>
            <a:prstGeom prst="rect">
              <a:avLst/>
            </a:prstGeom>
            <a:solidFill>
              <a:srgbClr val="FFE8CA">
                <a:alpha val="21961"/>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3" name="Rectangle 34"/>
            <p:cNvSpPr>
              <a:spLocks noChangeArrowheads="1"/>
            </p:cNvSpPr>
            <p:nvPr/>
          </p:nvSpPr>
          <p:spPr bwMode="invGray">
            <a:xfrm>
              <a:off x="7050655" y="2660745"/>
              <a:ext cx="214055" cy="105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4" name="Rectangle 35"/>
            <p:cNvSpPr>
              <a:spLocks noChangeArrowheads="1"/>
            </p:cNvSpPr>
            <p:nvPr/>
          </p:nvSpPr>
          <p:spPr bwMode="invGray">
            <a:xfrm>
              <a:off x="7050655" y="2803447"/>
              <a:ext cx="214055" cy="105978"/>
            </a:xfrm>
            <a:prstGeom prst="rect">
              <a:avLst/>
            </a:prstGeom>
            <a:solidFill>
              <a:srgbClr val="FFE8CA">
                <a:alpha val="21961"/>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5" name="Rectangle 36"/>
            <p:cNvSpPr>
              <a:spLocks noChangeArrowheads="1"/>
            </p:cNvSpPr>
            <p:nvPr/>
          </p:nvSpPr>
          <p:spPr bwMode="invGray">
            <a:xfrm>
              <a:off x="7050655" y="2803447"/>
              <a:ext cx="214055" cy="105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6" name="Rectangle 37"/>
            <p:cNvSpPr>
              <a:spLocks noChangeArrowheads="1"/>
            </p:cNvSpPr>
            <p:nvPr/>
          </p:nvSpPr>
          <p:spPr bwMode="invGray">
            <a:xfrm>
              <a:off x="7050655" y="2947199"/>
              <a:ext cx="214055" cy="105978"/>
            </a:xfrm>
            <a:prstGeom prst="rect">
              <a:avLst/>
            </a:prstGeom>
            <a:solidFill>
              <a:srgbClr val="FFE8CA">
                <a:alpha val="21961"/>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7" name="Rectangle 38"/>
            <p:cNvSpPr>
              <a:spLocks noChangeArrowheads="1"/>
            </p:cNvSpPr>
            <p:nvPr/>
          </p:nvSpPr>
          <p:spPr bwMode="invGray">
            <a:xfrm>
              <a:off x="7050655" y="2947199"/>
              <a:ext cx="214055" cy="105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grpSp>
        <p:nvGrpSpPr>
          <p:cNvPr id="4" name="Group 3"/>
          <p:cNvGrpSpPr/>
          <p:nvPr userDrawn="1"/>
        </p:nvGrpSpPr>
        <p:grpSpPr>
          <a:xfrm>
            <a:off x="6765249" y="2660745"/>
            <a:ext cx="213006" cy="677838"/>
            <a:chOff x="6765249" y="2660745"/>
            <a:chExt cx="213006" cy="677838"/>
          </a:xfrm>
        </p:grpSpPr>
        <p:sp>
          <p:nvSpPr>
            <p:cNvPr id="28" name="Rectangle 39"/>
            <p:cNvSpPr>
              <a:spLocks noChangeArrowheads="1"/>
            </p:cNvSpPr>
            <p:nvPr/>
          </p:nvSpPr>
          <p:spPr bwMode="invGray">
            <a:xfrm>
              <a:off x="6765249" y="2660745"/>
              <a:ext cx="213006" cy="105978"/>
            </a:xfrm>
            <a:prstGeom prst="rect">
              <a:avLst/>
            </a:prstGeom>
            <a:solidFill>
              <a:schemeClr val="accent1">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29" name="Rectangle 40"/>
            <p:cNvSpPr>
              <a:spLocks noChangeArrowheads="1"/>
            </p:cNvSpPr>
            <p:nvPr/>
          </p:nvSpPr>
          <p:spPr bwMode="invGray">
            <a:xfrm>
              <a:off x="6765249" y="2803447"/>
              <a:ext cx="213006" cy="105978"/>
            </a:xfrm>
            <a:prstGeom prst="rect">
              <a:avLst/>
            </a:prstGeom>
            <a:solidFill>
              <a:schemeClr val="accent1">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30" name="Rectangle 41"/>
            <p:cNvSpPr>
              <a:spLocks noChangeArrowheads="1"/>
            </p:cNvSpPr>
            <p:nvPr/>
          </p:nvSpPr>
          <p:spPr bwMode="invGray">
            <a:xfrm>
              <a:off x="6765249" y="2803447"/>
              <a:ext cx="213006" cy="105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31" name="Rectangle 42"/>
            <p:cNvSpPr>
              <a:spLocks noChangeArrowheads="1"/>
            </p:cNvSpPr>
            <p:nvPr/>
          </p:nvSpPr>
          <p:spPr bwMode="invGray">
            <a:xfrm>
              <a:off x="6765249" y="2947199"/>
              <a:ext cx="213006" cy="105978"/>
            </a:xfrm>
            <a:prstGeom prst="rect">
              <a:avLst/>
            </a:prstGeom>
            <a:solidFill>
              <a:schemeClr val="accent2">
                <a:lumMod val="40000"/>
                <a:lumOff val="60000"/>
                <a:alpha val="49000"/>
              </a:schemeClr>
            </a:solidFill>
            <a:ln>
              <a:noFill/>
            </a:ln>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black"/>
                </a:solidFill>
                <a:effectLst/>
                <a:uLnTx/>
                <a:uFillTx/>
                <a:latin typeface="Microsoft Sans Serif"/>
              </a:endParaRPr>
            </a:p>
          </p:txBody>
        </p:sp>
        <p:sp>
          <p:nvSpPr>
            <p:cNvPr id="32" name="Rectangle 43"/>
            <p:cNvSpPr>
              <a:spLocks noChangeArrowheads="1"/>
            </p:cNvSpPr>
            <p:nvPr/>
          </p:nvSpPr>
          <p:spPr bwMode="invGray">
            <a:xfrm>
              <a:off x="6765249" y="2947199"/>
              <a:ext cx="213006" cy="105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33" name="Rectangle 44"/>
            <p:cNvSpPr>
              <a:spLocks noChangeArrowheads="1"/>
            </p:cNvSpPr>
            <p:nvPr/>
          </p:nvSpPr>
          <p:spPr bwMode="invGray">
            <a:xfrm>
              <a:off x="6765249" y="3088853"/>
              <a:ext cx="213006" cy="105978"/>
            </a:xfrm>
            <a:prstGeom prst="rect">
              <a:avLst/>
            </a:prstGeom>
            <a:solidFill>
              <a:srgbClr val="FFE8CA">
                <a:alpha val="21961"/>
              </a:srgbClr>
            </a:solidFill>
            <a:ln>
              <a:noFill/>
            </a:ln>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black"/>
                </a:solidFill>
                <a:effectLst/>
                <a:uLnTx/>
                <a:uFillTx/>
                <a:latin typeface="Microsoft Sans Serif"/>
              </a:endParaRPr>
            </a:p>
          </p:txBody>
        </p:sp>
        <p:sp>
          <p:nvSpPr>
            <p:cNvPr id="34" name="Rectangle 45"/>
            <p:cNvSpPr>
              <a:spLocks noChangeArrowheads="1"/>
            </p:cNvSpPr>
            <p:nvPr/>
          </p:nvSpPr>
          <p:spPr bwMode="invGray">
            <a:xfrm>
              <a:off x="6765249" y="3088853"/>
              <a:ext cx="213006" cy="105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35" name="Rectangle 46"/>
            <p:cNvSpPr>
              <a:spLocks noChangeArrowheads="1"/>
            </p:cNvSpPr>
            <p:nvPr/>
          </p:nvSpPr>
          <p:spPr bwMode="invGray">
            <a:xfrm>
              <a:off x="6765249" y="3232605"/>
              <a:ext cx="213006" cy="105978"/>
            </a:xfrm>
            <a:prstGeom prst="rect">
              <a:avLst/>
            </a:prstGeom>
            <a:solidFill>
              <a:srgbClr val="FFE8CA">
                <a:alpha val="21961"/>
              </a:srgbClr>
            </a:solidFill>
            <a:ln>
              <a:noFill/>
            </a:ln>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black"/>
                </a:solidFill>
                <a:effectLst/>
                <a:uLnTx/>
                <a:uFillTx/>
                <a:latin typeface="Microsoft Sans Serif"/>
              </a:endParaRPr>
            </a:p>
          </p:txBody>
        </p:sp>
        <p:sp>
          <p:nvSpPr>
            <p:cNvPr id="36" name="Rectangle 47"/>
            <p:cNvSpPr>
              <a:spLocks noChangeArrowheads="1"/>
            </p:cNvSpPr>
            <p:nvPr/>
          </p:nvSpPr>
          <p:spPr bwMode="invGray">
            <a:xfrm>
              <a:off x="6765249" y="3232605"/>
              <a:ext cx="213006" cy="105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sp>
        <p:nvSpPr>
          <p:cNvPr id="38" name="Oval 48"/>
          <p:cNvSpPr>
            <a:spLocks noChangeArrowheads="1"/>
          </p:cNvSpPr>
          <p:nvPr userDrawn="1"/>
        </p:nvSpPr>
        <p:spPr bwMode="invGray">
          <a:xfrm>
            <a:off x="6888016" y="2818137"/>
            <a:ext cx="80795" cy="80795"/>
          </a:xfrm>
          <a:prstGeom prst="ellipse">
            <a:avLst/>
          </a:pr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39" name="Freeform 49"/>
          <p:cNvSpPr>
            <a:spLocks/>
          </p:cNvSpPr>
          <p:nvPr userDrawn="1"/>
        </p:nvSpPr>
        <p:spPr bwMode="invGray">
          <a:xfrm>
            <a:off x="7168175" y="2378487"/>
            <a:ext cx="285406" cy="520446"/>
          </a:xfrm>
          <a:custGeom>
            <a:avLst/>
            <a:gdLst>
              <a:gd name="T0" fmla="*/ 950 w 1251"/>
              <a:gd name="T1" fmla="*/ 423 h 2279"/>
              <a:gd name="T2" fmla="*/ 330 w 1251"/>
              <a:gd name="T3" fmla="*/ 128 h 2279"/>
              <a:gd name="T4" fmla="*/ 330 w 1251"/>
              <a:gd name="T5" fmla="*/ 33 h 2279"/>
              <a:gd name="T6" fmla="*/ 288 w 1251"/>
              <a:gd name="T7" fmla="*/ 16 h 2279"/>
              <a:gd name="T8" fmla="*/ 108 w 1251"/>
              <a:gd name="T9" fmla="*/ 188 h 2279"/>
              <a:gd name="T10" fmla="*/ 107 w 1251"/>
              <a:gd name="T11" fmla="*/ 224 h 2279"/>
              <a:gd name="T12" fmla="*/ 289 w 1251"/>
              <a:gd name="T13" fmla="*/ 404 h 2279"/>
              <a:gd name="T14" fmla="*/ 331 w 1251"/>
              <a:gd name="T15" fmla="*/ 386 h 2279"/>
              <a:gd name="T16" fmla="*/ 331 w 1251"/>
              <a:gd name="T17" fmla="*/ 289 h 2279"/>
              <a:gd name="T18" fmla="*/ 1091 w 1251"/>
              <a:gd name="T19" fmla="*/ 1150 h 2279"/>
              <a:gd name="T20" fmla="*/ 330 w 1251"/>
              <a:gd name="T21" fmla="*/ 2012 h 2279"/>
              <a:gd name="T22" fmla="*/ 177 w 1251"/>
              <a:gd name="T23" fmla="*/ 1924 h 2279"/>
              <a:gd name="T24" fmla="*/ 0 w 1251"/>
              <a:gd name="T25" fmla="*/ 2101 h 2279"/>
              <a:gd name="T26" fmla="*/ 177 w 1251"/>
              <a:gd name="T27" fmla="*/ 2279 h 2279"/>
              <a:gd name="T28" fmla="*/ 340 w 1251"/>
              <a:gd name="T29" fmla="*/ 2172 h 2279"/>
              <a:gd name="T30" fmla="*/ 950 w 1251"/>
              <a:gd name="T31" fmla="*/ 1878 h 2279"/>
              <a:gd name="T32" fmla="*/ 1251 w 1251"/>
              <a:gd name="T33" fmla="*/ 1150 h 2279"/>
              <a:gd name="T34" fmla="*/ 950 w 1251"/>
              <a:gd name="T35" fmla="*/ 423 h 2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1" h="2279">
                <a:moveTo>
                  <a:pt x="950" y="423"/>
                </a:moveTo>
                <a:cubicBezTo>
                  <a:pt x="781" y="255"/>
                  <a:pt x="564" y="152"/>
                  <a:pt x="330" y="128"/>
                </a:cubicBezTo>
                <a:cubicBezTo>
                  <a:pt x="330" y="33"/>
                  <a:pt x="330" y="33"/>
                  <a:pt x="330" y="33"/>
                </a:cubicBezTo>
                <a:cubicBezTo>
                  <a:pt x="330" y="12"/>
                  <a:pt x="304" y="0"/>
                  <a:pt x="288" y="16"/>
                </a:cubicBezTo>
                <a:cubicBezTo>
                  <a:pt x="108" y="188"/>
                  <a:pt x="108" y="188"/>
                  <a:pt x="108" y="188"/>
                </a:cubicBezTo>
                <a:cubicBezTo>
                  <a:pt x="98" y="198"/>
                  <a:pt x="98" y="214"/>
                  <a:pt x="107" y="224"/>
                </a:cubicBezTo>
                <a:cubicBezTo>
                  <a:pt x="289" y="404"/>
                  <a:pt x="289" y="404"/>
                  <a:pt x="289" y="404"/>
                </a:cubicBezTo>
                <a:cubicBezTo>
                  <a:pt x="305" y="419"/>
                  <a:pt x="331" y="408"/>
                  <a:pt x="331" y="386"/>
                </a:cubicBezTo>
                <a:cubicBezTo>
                  <a:pt x="331" y="289"/>
                  <a:pt x="331" y="289"/>
                  <a:pt x="331" y="289"/>
                </a:cubicBezTo>
                <a:cubicBezTo>
                  <a:pt x="759" y="342"/>
                  <a:pt x="1091" y="708"/>
                  <a:pt x="1091" y="1150"/>
                </a:cubicBezTo>
                <a:cubicBezTo>
                  <a:pt x="1091" y="1593"/>
                  <a:pt x="758" y="1959"/>
                  <a:pt x="330" y="2012"/>
                </a:cubicBezTo>
                <a:cubicBezTo>
                  <a:pt x="300" y="1959"/>
                  <a:pt x="243" y="1924"/>
                  <a:pt x="177" y="1924"/>
                </a:cubicBezTo>
                <a:cubicBezTo>
                  <a:pt x="79" y="1924"/>
                  <a:pt x="0" y="2003"/>
                  <a:pt x="0" y="2101"/>
                </a:cubicBezTo>
                <a:cubicBezTo>
                  <a:pt x="0" y="2199"/>
                  <a:pt x="79" y="2279"/>
                  <a:pt x="177" y="2279"/>
                </a:cubicBezTo>
                <a:cubicBezTo>
                  <a:pt x="250" y="2279"/>
                  <a:pt x="312" y="2235"/>
                  <a:pt x="340" y="2172"/>
                </a:cubicBezTo>
                <a:cubicBezTo>
                  <a:pt x="570" y="2146"/>
                  <a:pt x="783" y="2044"/>
                  <a:pt x="950" y="1878"/>
                </a:cubicBezTo>
                <a:cubicBezTo>
                  <a:pt x="1144" y="1683"/>
                  <a:pt x="1251" y="1425"/>
                  <a:pt x="1251" y="1150"/>
                </a:cubicBezTo>
                <a:cubicBezTo>
                  <a:pt x="1251" y="876"/>
                  <a:pt x="1144" y="618"/>
                  <a:pt x="950" y="423"/>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0" name="Freeform 50"/>
          <p:cNvSpPr>
            <a:spLocks/>
          </p:cNvSpPr>
          <p:nvPr userDrawn="1"/>
        </p:nvSpPr>
        <p:spPr bwMode="invGray">
          <a:xfrm>
            <a:off x="6565884" y="2809743"/>
            <a:ext cx="285406" cy="517298"/>
          </a:xfrm>
          <a:custGeom>
            <a:avLst/>
            <a:gdLst>
              <a:gd name="T0" fmla="*/ 1073 w 1251"/>
              <a:gd name="T1" fmla="*/ 1914 h 2268"/>
              <a:gd name="T2" fmla="*/ 917 w 1251"/>
              <a:gd name="T3" fmla="*/ 2007 h 2268"/>
              <a:gd name="T4" fmla="*/ 160 w 1251"/>
              <a:gd name="T5" fmla="*/ 1146 h 2268"/>
              <a:gd name="T6" fmla="*/ 980 w 1251"/>
              <a:gd name="T7" fmla="*/ 280 h 2268"/>
              <a:gd name="T8" fmla="*/ 983 w 1251"/>
              <a:gd name="T9" fmla="*/ 386 h 2268"/>
              <a:gd name="T10" fmla="*/ 1025 w 1251"/>
              <a:gd name="T11" fmla="*/ 403 h 2268"/>
              <a:gd name="T12" fmla="*/ 1201 w 1251"/>
              <a:gd name="T13" fmla="*/ 225 h 2268"/>
              <a:gd name="T14" fmla="*/ 1200 w 1251"/>
              <a:gd name="T15" fmla="*/ 190 h 2268"/>
              <a:gd name="T16" fmla="*/ 1014 w 1251"/>
              <a:gd name="T17" fmla="*/ 15 h 2268"/>
              <a:gd name="T18" fmla="*/ 972 w 1251"/>
              <a:gd name="T19" fmla="*/ 33 h 2268"/>
              <a:gd name="T20" fmla="*/ 975 w 1251"/>
              <a:gd name="T21" fmla="*/ 120 h 2268"/>
              <a:gd name="T22" fmla="*/ 301 w 1251"/>
              <a:gd name="T23" fmla="*/ 419 h 2268"/>
              <a:gd name="T24" fmla="*/ 0 w 1251"/>
              <a:gd name="T25" fmla="*/ 1146 h 2268"/>
              <a:gd name="T26" fmla="*/ 301 w 1251"/>
              <a:gd name="T27" fmla="*/ 1873 h 2268"/>
              <a:gd name="T28" fmla="*/ 914 w 1251"/>
              <a:gd name="T29" fmla="*/ 2168 h 2268"/>
              <a:gd name="T30" fmla="*/ 1073 w 1251"/>
              <a:gd name="T31" fmla="*/ 2268 h 2268"/>
              <a:gd name="T32" fmla="*/ 1251 w 1251"/>
              <a:gd name="T33" fmla="*/ 2091 h 2268"/>
              <a:gd name="T34" fmla="*/ 1073 w 1251"/>
              <a:gd name="T35" fmla="*/ 1914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1" h="2268">
                <a:moveTo>
                  <a:pt x="1073" y="1914"/>
                </a:moveTo>
                <a:cubicBezTo>
                  <a:pt x="1006" y="1914"/>
                  <a:pt x="947" y="1952"/>
                  <a:pt x="917" y="2007"/>
                </a:cubicBezTo>
                <a:cubicBezTo>
                  <a:pt x="490" y="1953"/>
                  <a:pt x="160" y="1587"/>
                  <a:pt x="160" y="1146"/>
                </a:cubicBezTo>
                <a:cubicBezTo>
                  <a:pt x="160" y="684"/>
                  <a:pt x="523" y="305"/>
                  <a:pt x="980" y="280"/>
                </a:cubicBezTo>
                <a:cubicBezTo>
                  <a:pt x="983" y="386"/>
                  <a:pt x="983" y="386"/>
                  <a:pt x="983" y="386"/>
                </a:cubicBezTo>
                <a:cubicBezTo>
                  <a:pt x="983" y="408"/>
                  <a:pt x="1010" y="418"/>
                  <a:pt x="1025" y="403"/>
                </a:cubicBezTo>
                <a:cubicBezTo>
                  <a:pt x="1201" y="225"/>
                  <a:pt x="1201" y="225"/>
                  <a:pt x="1201" y="225"/>
                </a:cubicBezTo>
                <a:cubicBezTo>
                  <a:pt x="1210" y="215"/>
                  <a:pt x="1210" y="199"/>
                  <a:pt x="1200" y="190"/>
                </a:cubicBezTo>
                <a:cubicBezTo>
                  <a:pt x="1014" y="15"/>
                  <a:pt x="1014" y="15"/>
                  <a:pt x="1014" y="15"/>
                </a:cubicBezTo>
                <a:cubicBezTo>
                  <a:pt x="998" y="0"/>
                  <a:pt x="972" y="11"/>
                  <a:pt x="972" y="33"/>
                </a:cubicBezTo>
                <a:cubicBezTo>
                  <a:pt x="975" y="120"/>
                  <a:pt x="975" y="120"/>
                  <a:pt x="975" y="120"/>
                </a:cubicBezTo>
                <a:cubicBezTo>
                  <a:pt x="720" y="132"/>
                  <a:pt x="483" y="238"/>
                  <a:pt x="301" y="419"/>
                </a:cubicBezTo>
                <a:cubicBezTo>
                  <a:pt x="107" y="613"/>
                  <a:pt x="0" y="872"/>
                  <a:pt x="0" y="1146"/>
                </a:cubicBezTo>
                <a:cubicBezTo>
                  <a:pt x="0" y="1421"/>
                  <a:pt x="107" y="1679"/>
                  <a:pt x="301" y="1873"/>
                </a:cubicBezTo>
                <a:cubicBezTo>
                  <a:pt x="468" y="2040"/>
                  <a:pt x="682" y="2143"/>
                  <a:pt x="914" y="2168"/>
                </a:cubicBezTo>
                <a:cubicBezTo>
                  <a:pt x="942" y="2227"/>
                  <a:pt x="1003" y="2268"/>
                  <a:pt x="1073" y="2268"/>
                </a:cubicBezTo>
                <a:cubicBezTo>
                  <a:pt x="1171" y="2268"/>
                  <a:pt x="1251" y="2189"/>
                  <a:pt x="1251" y="2091"/>
                </a:cubicBezTo>
                <a:cubicBezTo>
                  <a:pt x="1251" y="1993"/>
                  <a:pt x="1171" y="1914"/>
                  <a:pt x="1073" y="191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2" name="AutoShape 47"/>
          <p:cNvSpPr>
            <a:spLocks noChangeAspect="1" noChangeArrowheads="1" noTextEdit="1"/>
          </p:cNvSpPr>
          <p:nvPr/>
        </p:nvSpPr>
        <p:spPr bwMode="invGray">
          <a:xfrm>
            <a:off x="7763035" y="4381500"/>
            <a:ext cx="809473" cy="5379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3" name="Freeform 62"/>
          <p:cNvSpPr>
            <a:spLocks/>
          </p:cNvSpPr>
          <p:nvPr/>
        </p:nvSpPr>
        <p:spPr bwMode="invGray">
          <a:xfrm>
            <a:off x="7763035" y="4381500"/>
            <a:ext cx="809473" cy="160889"/>
          </a:xfrm>
          <a:custGeom>
            <a:avLst/>
            <a:gdLst>
              <a:gd name="T0" fmla="*/ 4848 w 4848"/>
              <a:gd name="T1" fmla="*/ 800 h 960"/>
              <a:gd name="T2" fmla="*/ 4688 w 4848"/>
              <a:gd name="T3" fmla="*/ 960 h 960"/>
              <a:gd name="T4" fmla="*/ 160 w 4848"/>
              <a:gd name="T5" fmla="*/ 960 h 960"/>
              <a:gd name="T6" fmla="*/ 0 w 4848"/>
              <a:gd name="T7" fmla="*/ 800 h 960"/>
              <a:gd name="T8" fmla="*/ 0 w 4848"/>
              <a:gd name="T9" fmla="*/ 160 h 960"/>
              <a:gd name="T10" fmla="*/ 160 w 4848"/>
              <a:gd name="T11" fmla="*/ 0 h 960"/>
              <a:gd name="T12" fmla="*/ 4688 w 4848"/>
              <a:gd name="T13" fmla="*/ 0 h 960"/>
              <a:gd name="T14" fmla="*/ 4848 w 4848"/>
              <a:gd name="T15" fmla="*/ 160 h 960"/>
              <a:gd name="T16" fmla="*/ 4848 w 4848"/>
              <a:gd name="T17" fmla="*/ 80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8" h="960">
                <a:moveTo>
                  <a:pt x="4848" y="800"/>
                </a:moveTo>
                <a:cubicBezTo>
                  <a:pt x="4848" y="888"/>
                  <a:pt x="4776" y="960"/>
                  <a:pt x="4688" y="960"/>
                </a:cubicBezTo>
                <a:cubicBezTo>
                  <a:pt x="160" y="960"/>
                  <a:pt x="160" y="960"/>
                  <a:pt x="160" y="960"/>
                </a:cubicBezTo>
                <a:cubicBezTo>
                  <a:pt x="72" y="960"/>
                  <a:pt x="0" y="888"/>
                  <a:pt x="0" y="800"/>
                </a:cubicBezTo>
                <a:cubicBezTo>
                  <a:pt x="0" y="160"/>
                  <a:pt x="0" y="160"/>
                  <a:pt x="0" y="160"/>
                </a:cubicBezTo>
                <a:cubicBezTo>
                  <a:pt x="0" y="72"/>
                  <a:pt x="72" y="0"/>
                  <a:pt x="160" y="0"/>
                </a:cubicBezTo>
                <a:cubicBezTo>
                  <a:pt x="4688" y="0"/>
                  <a:pt x="4688" y="0"/>
                  <a:pt x="4688" y="0"/>
                </a:cubicBezTo>
                <a:cubicBezTo>
                  <a:pt x="4776" y="0"/>
                  <a:pt x="4848" y="72"/>
                  <a:pt x="4848" y="160"/>
                </a:cubicBezTo>
                <a:lnTo>
                  <a:pt x="4848" y="800"/>
                </a:lnTo>
                <a:close/>
              </a:path>
            </a:pathLst>
          </a:custGeom>
          <a:solidFill>
            <a:schemeClr val="accent1">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44" name="Freeform 63"/>
          <p:cNvSpPr>
            <a:spLocks/>
          </p:cNvSpPr>
          <p:nvPr/>
        </p:nvSpPr>
        <p:spPr bwMode="invGray">
          <a:xfrm>
            <a:off x="7818341" y="4434293"/>
            <a:ext cx="52793" cy="52793"/>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8"/>
                  <a:pt x="248" y="320"/>
                  <a:pt x="160" y="320"/>
                </a:cubicBezTo>
                <a:cubicBezTo>
                  <a:pt x="160" y="320"/>
                  <a:pt x="160" y="320"/>
                  <a:pt x="160" y="320"/>
                </a:cubicBezTo>
                <a:cubicBezTo>
                  <a:pt x="72" y="320"/>
                  <a:pt x="0" y="248"/>
                  <a:pt x="0" y="160"/>
                </a:cubicBez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6" name="Freeform 64"/>
          <p:cNvSpPr>
            <a:spLocks/>
          </p:cNvSpPr>
          <p:nvPr/>
        </p:nvSpPr>
        <p:spPr bwMode="invGray">
          <a:xfrm>
            <a:off x="7901300" y="4434293"/>
            <a:ext cx="52793" cy="52793"/>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8"/>
                  <a:pt x="248" y="320"/>
                  <a:pt x="160" y="320"/>
                </a:cubicBezTo>
                <a:cubicBezTo>
                  <a:pt x="160" y="320"/>
                  <a:pt x="160" y="320"/>
                  <a:pt x="160" y="320"/>
                </a:cubicBezTo>
                <a:cubicBezTo>
                  <a:pt x="72" y="320"/>
                  <a:pt x="0" y="248"/>
                  <a:pt x="0" y="160"/>
                </a:cubicBez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7" name="Freeform 65"/>
          <p:cNvSpPr>
            <a:spLocks/>
          </p:cNvSpPr>
          <p:nvPr/>
        </p:nvSpPr>
        <p:spPr bwMode="invGray">
          <a:xfrm>
            <a:off x="8275869" y="4434293"/>
            <a:ext cx="52793" cy="52793"/>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9" y="0"/>
                  <a:pt x="320" y="72"/>
                  <a:pt x="320" y="160"/>
                </a:cubicBezTo>
                <a:cubicBezTo>
                  <a:pt x="320" y="160"/>
                  <a:pt x="320" y="160"/>
                  <a:pt x="320" y="160"/>
                </a:cubicBezTo>
                <a:cubicBezTo>
                  <a:pt x="320" y="248"/>
                  <a:pt x="249" y="320"/>
                  <a:pt x="160" y="320"/>
                </a:cubicBezTo>
                <a:cubicBezTo>
                  <a:pt x="160" y="320"/>
                  <a:pt x="160" y="320"/>
                  <a:pt x="160" y="320"/>
                </a:cubicBezTo>
                <a:cubicBezTo>
                  <a:pt x="72" y="320"/>
                  <a:pt x="0" y="248"/>
                  <a:pt x="0" y="160"/>
                </a:cubicBez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8" name="Freeform 66"/>
          <p:cNvSpPr>
            <a:spLocks/>
          </p:cNvSpPr>
          <p:nvPr/>
        </p:nvSpPr>
        <p:spPr bwMode="invGray">
          <a:xfrm>
            <a:off x="8358828" y="4431778"/>
            <a:ext cx="186028" cy="55306"/>
          </a:xfrm>
          <a:custGeom>
            <a:avLst/>
            <a:gdLst>
              <a:gd name="T0" fmla="*/ 1128 w 1128"/>
              <a:gd name="T1" fmla="*/ 168 h 328"/>
              <a:gd name="T2" fmla="*/ 968 w 1128"/>
              <a:gd name="T3" fmla="*/ 328 h 328"/>
              <a:gd name="T4" fmla="*/ 160 w 1128"/>
              <a:gd name="T5" fmla="*/ 328 h 328"/>
              <a:gd name="T6" fmla="*/ 0 w 1128"/>
              <a:gd name="T7" fmla="*/ 168 h 328"/>
              <a:gd name="T8" fmla="*/ 0 w 1128"/>
              <a:gd name="T9" fmla="*/ 160 h 328"/>
              <a:gd name="T10" fmla="*/ 160 w 1128"/>
              <a:gd name="T11" fmla="*/ 0 h 328"/>
              <a:gd name="T12" fmla="*/ 968 w 1128"/>
              <a:gd name="T13" fmla="*/ 0 h 328"/>
              <a:gd name="T14" fmla="*/ 1128 w 1128"/>
              <a:gd name="T15" fmla="*/ 160 h 328"/>
              <a:gd name="T16" fmla="*/ 1128 w 1128"/>
              <a:gd name="T17" fmla="*/ 16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8" h="328">
                <a:moveTo>
                  <a:pt x="1128" y="168"/>
                </a:moveTo>
                <a:cubicBezTo>
                  <a:pt x="1128" y="256"/>
                  <a:pt x="1056" y="328"/>
                  <a:pt x="968" y="328"/>
                </a:cubicBezTo>
                <a:cubicBezTo>
                  <a:pt x="160" y="328"/>
                  <a:pt x="160" y="328"/>
                  <a:pt x="160" y="328"/>
                </a:cubicBezTo>
                <a:cubicBezTo>
                  <a:pt x="72" y="328"/>
                  <a:pt x="0" y="256"/>
                  <a:pt x="0" y="168"/>
                </a:cubicBezTo>
                <a:cubicBezTo>
                  <a:pt x="0" y="160"/>
                  <a:pt x="0" y="160"/>
                  <a:pt x="0" y="160"/>
                </a:cubicBezTo>
                <a:cubicBezTo>
                  <a:pt x="0" y="72"/>
                  <a:pt x="72" y="0"/>
                  <a:pt x="160" y="0"/>
                </a:cubicBezTo>
                <a:cubicBezTo>
                  <a:pt x="968" y="0"/>
                  <a:pt x="968" y="0"/>
                  <a:pt x="968" y="0"/>
                </a:cubicBezTo>
                <a:cubicBezTo>
                  <a:pt x="1056" y="0"/>
                  <a:pt x="1128" y="72"/>
                  <a:pt x="1128" y="160"/>
                </a:cubicBezTo>
                <a:lnTo>
                  <a:pt x="1128" y="168"/>
                </a:ln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9" name="Freeform 67"/>
          <p:cNvSpPr>
            <a:spLocks/>
          </p:cNvSpPr>
          <p:nvPr/>
        </p:nvSpPr>
        <p:spPr bwMode="invGray">
          <a:xfrm>
            <a:off x="7763035" y="4570043"/>
            <a:ext cx="809473" cy="160889"/>
          </a:xfrm>
          <a:custGeom>
            <a:avLst/>
            <a:gdLst>
              <a:gd name="T0" fmla="*/ 4848 w 4848"/>
              <a:gd name="T1" fmla="*/ 800 h 960"/>
              <a:gd name="T2" fmla="*/ 4688 w 4848"/>
              <a:gd name="T3" fmla="*/ 960 h 960"/>
              <a:gd name="T4" fmla="*/ 160 w 4848"/>
              <a:gd name="T5" fmla="*/ 960 h 960"/>
              <a:gd name="T6" fmla="*/ 0 w 4848"/>
              <a:gd name="T7" fmla="*/ 800 h 960"/>
              <a:gd name="T8" fmla="*/ 0 w 4848"/>
              <a:gd name="T9" fmla="*/ 160 h 960"/>
              <a:gd name="T10" fmla="*/ 160 w 4848"/>
              <a:gd name="T11" fmla="*/ 0 h 960"/>
              <a:gd name="T12" fmla="*/ 4688 w 4848"/>
              <a:gd name="T13" fmla="*/ 0 h 960"/>
              <a:gd name="T14" fmla="*/ 4848 w 4848"/>
              <a:gd name="T15" fmla="*/ 160 h 960"/>
              <a:gd name="T16" fmla="*/ 4848 w 4848"/>
              <a:gd name="T17" fmla="*/ 80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8" h="960">
                <a:moveTo>
                  <a:pt x="4848" y="800"/>
                </a:moveTo>
                <a:cubicBezTo>
                  <a:pt x="4848" y="888"/>
                  <a:pt x="4776" y="960"/>
                  <a:pt x="4688" y="960"/>
                </a:cubicBezTo>
                <a:cubicBezTo>
                  <a:pt x="160" y="960"/>
                  <a:pt x="160" y="960"/>
                  <a:pt x="160" y="960"/>
                </a:cubicBezTo>
                <a:cubicBezTo>
                  <a:pt x="72" y="960"/>
                  <a:pt x="0" y="888"/>
                  <a:pt x="0" y="800"/>
                </a:cubicBezTo>
                <a:cubicBezTo>
                  <a:pt x="0" y="160"/>
                  <a:pt x="0" y="160"/>
                  <a:pt x="0" y="160"/>
                </a:cubicBezTo>
                <a:cubicBezTo>
                  <a:pt x="0" y="72"/>
                  <a:pt x="72" y="0"/>
                  <a:pt x="160" y="0"/>
                </a:cubicBezTo>
                <a:cubicBezTo>
                  <a:pt x="4688" y="0"/>
                  <a:pt x="4688" y="0"/>
                  <a:pt x="4688" y="0"/>
                </a:cubicBezTo>
                <a:cubicBezTo>
                  <a:pt x="4776" y="0"/>
                  <a:pt x="4848" y="72"/>
                  <a:pt x="4848" y="160"/>
                </a:cubicBezTo>
                <a:lnTo>
                  <a:pt x="4848" y="800"/>
                </a:lnTo>
                <a:close/>
              </a:path>
            </a:pathLst>
          </a:custGeom>
          <a:solidFill>
            <a:schemeClr val="accent1">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50" name="Freeform 68"/>
          <p:cNvSpPr>
            <a:spLocks/>
          </p:cNvSpPr>
          <p:nvPr/>
        </p:nvSpPr>
        <p:spPr bwMode="invGray">
          <a:xfrm>
            <a:off x="7818341" y="4625348"/>
            <a:ext cx="52793" cy="52793"/>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8"/>
                  <a:pt x="248" y="320"/>
                  <a:pt x="160" y="320"/>
                </a:cubicBezTo>
                <a:cubicBezTo>
                  <a:pt x="160" y="320"/>
                  <a:pt x="160" y="320"/>
                  <a:pt x="160" y="320"/>
                </a:cubicBezTo>
                <a:cubicBezTo>
                  <a:pt x="72" y="320"/>
                  <a:pt x="0" y="248"/>
                  <a:pt x="0" y="160"/>
                </a:cubicBez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1" name="Freeform 69"/>
          <p:cNvSpPr>
            <a:spLocks/>
          </p:cNvSpPr>
          <p:nvPr/>
        </p:nvSpPr>
        <p:spPr bwMode="invGray">
          <a:xfrm>
            <a:off x="7901300" y="4625348"/>
            <a:ext cx="52793" cy="52793"/>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8"/>
                  <a:pt x="248" y="320"/>
                  <a:pt x="160" y="320"/>
                </a:cubicBezTo>
                <a:cubicBezTo>
                  <a:pt x="160" y="320"/>
                  <a:pt x="160" y="320"/>
                  <a:pt x="160" y="320"/>
                </a:cubicBezTo>
                <a:cubicBezTo>
                  <a:pt x="72" y="320"/>
                  <a:pt x="0" y="248"/>
                  <a:pt x="0" y="160"/>
                </a:cubicBez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2" name="Freeform 70"/>
          <p:cNvSpPr>
            <a:spLocks/>
          </p:cNvSpPr>
          <p:nvPr/>
        </p:nvSpPr>
        <p:spPr bwMode="invGray">
          <a:xfrm>
            <a:off x="8275869" y="4625348"/>
            <a:ext cx="52793" cy="52793"/>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9" y="0"/>
                  <a:pt x="320" y="72"/>
                  <a:pt x="320" y="160"/>
                </a:cubicBezTo>
                <a:cubicBezTo>
                  <a:pt x="320" y="160"/>
                  <a:pt x="320" y="160"/>
                  <a:pt x="320" y="160"/>
                </a:cubicBezTo>
                <a:cubicBezTo>
                  <a:pt x="320" y="248"/>
                  <a:pt x="249" y="320"/>
                  <a:pt x="160" y="320"/>
                </a:cubicBezTo>
                <a:cubicBezTo>
                  <a:pt x="160" y="320"/>
                  <a:pt x="160" y="320"/>
                  <a:pt x="160" y="320"/>
                </a:cubicBezTo>
                <a:cubicBezTo>
                  <a:pt x="72" y="320"/>
                  <a:pt x="0" y="248"/>
                  <a:pt x="0" y="160"/>
                </a:cubicBez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3" name="Freeform 71"/>
          <p:cNvSpPr>
            <a:spLocks/>
          </p:cNvSpPr>
          <p:nvPr/>
        </p:nvSpPr>
        <p:spPr bwMode="invGray">
          <a:xfrm>
            <a:off x="8358828" y="4620321"/>
            <a:ext cx="186028" cy="55306"/>
          </a:xfrm>
          <a:custGeom>
            <a:avLst/>
            <a:gdLst>
              <a:gd name="T0" fmla="*/ 1128 w 1128"/>
              <a:gd name="T1" fmla="*/ 168 h 328"/>
              <a:gd name="T2" fmla="*/ 968 w 1128"/>
              <a:gd name="T3" fmla="*/ 328 h 328"/>
              <a:gd name="T4" fmla="*/ 160 w 1128"/>
              <a:gd name="T5" fmla="*/ 328 h 328"/>
              <a:gd name="T6" fmla="*/ 0 w 1128"/>
              <a:gd name="T7" fmla="*/ 168 h 328"/>
              <a:gd name="T8" fmla="*/ 0 w 1128"/>
              <a:gd name="T9" fmla="*/ 160 h 328"/>
              <a:gd name="T10" fmla="*/ 160 w 1128"/>
              <a:gd name="T11" fmla="*/ 0 h 328"/>
              <a:gd name="T12" fmla="*/ 968 w 1128"/>
              <a:gd name="T13" fmla="*/ 0 h 328"/>
              <a:gd name="T14" fmla="*/ 1128 w 1128"/>
              <a:gd name="T15" fmla="*/ 160 h 328"/>
              <a:gd name="T16" fmla="*/ 1128 w 1128"/>
              <a:gd name="T17" fmla="*/ 16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8" h="328">
                <a:moveTo>
                  <a:pt x="1128" y="168"/>
                </a:moveTo>
                <a:cubicBezTo>
                  <a:pt x="1128" y="256"/>
                  <a:pt x="1056" y="328"/>
                  <a:pt x="968" y="328"/>
                </a:cubicBezTo>
                <a:cubicBezTo>
                  <a:pt x="160" y="328"/>
                  <a:pt x="160" y="328"/>
                  <a:pt x="160" y="328"/>
                </a:cubicBezTo>
                <a:cubicBezTo>
                  <a:pt x="72" y="328"/>
                  <a:pt x="0" y="256"/>
                  <a:pt x="0" y="168"/>
                </a:cubicBezTo>
                <a:cubicBezTo>
                  <a:pt x="0" y="160"/>
                  <a:pt x="0" y="160"/>
                  <a:pt x="0" y="160"/>
                </a:cubicBezTo>
                <a:cubicBezTo>
                  <a:pt x="0" y="72"/>
                  <a:pt x="72" y="0"/>
                  <a:pt x="160" y="0"/>
                </a:cubicBezTo>
                <a:cubicBezTo>
                  <a:pt x="968" y="0"/>
                  <a:pt x="968" y="0"/>
                  <a:pt x="968" y="0"/>
                </a:cubicBezTo>
                <a:cubicBezTo>
                  <a:pt x="1056" y="0"/>
                  <a:pt x="1128" y="72"/>
                  <a:pt x="1128" y="160"/>
                </a:cubicBezTo>
                <a:lnTo>
                  <a:pt x="1128" y="168"/>
                </a:ln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4" name="Freeform 72"/>
          <p:cNvSpPr>
            <a:spLocks/>
          </p:cNvSpPr>
          <p:nvPr/>
        </p:nvSpPr>
        <p:spPr bwMode="invGray">
          <a:xfrm>
            <a:off x="7763035" y="4758584"/>
            <a:ext cx="809473" cy="160889"/>
          </a:xfrm>
          <a:custGeom>
            <a:avLst/>
            <a:gdLst>
              <a:gd name="T0" fmla="*/ 4848 w 4848"/>
              <a:gd name="T1" fmla="*/ 800 h 960"/>
              <a:gd name="T2" fmla="*/ 4688 w 4848"/>
              <a:gd name="T3" fmla="*/ 960 h 960"/>
              <a:gd name="T4" fmla="*/ 160 w 4848"/>
              <a:gd name="T5" fmla="*/ 960 h 960"/>
              <a:gd name="T6" fmla="*/ 0 w 4848"/>
              <a:gd name="T7" fmla="*/ 800 h 960"/>
              <a:gd name="T8" fmla="*/ 0 w 4848"/>
              <a:gd name="T9" fmla="*/ 160 h 960"/>
              <a:gd name="T10" fmla="*/ 160 w 4848"/>
              <a:gd name="T11" fmla="*/ 0 h 960"/>
              <a:gd name="T12" fmla="*/ 4688 w 4848"/>
              <a:gd name="T13" fmla="*/ 0 h 960"/>
              <a:gd name="T14" fmla="*/ 4848 w 4848"/>
              <a:gd name="T15" fmla="*/ 160 h 960"/>
              <a:gd name="T16" fmla="*/ 4848 w 4848"/>
              <a:gd name="T17" fmla="*/ 80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8" h="960">
                <a:moveTo>
                  <a:pt x="4848" y="800"/>
                </a:moveTo>
                <a:cubicBezTo>
                  <a:pt x="4848" y="889"/>
                  <a:pt x="4776" y="960"/>
                  <a:pt x="4688" y="960"/>
                </a:cubicBezTo>
                <a:cubicBezTo>
                  <a:pt x="160" y="960"/>
                  <a:pt x="160" y="960"/>
                  <a:pt x="160" y="960"/>
                </a:cubicBezTo>
                <a:cubicBezTo>
                  <a:pt x="72" y="960"/>
                  <a:pt x="0" y="889"/>
                  <a:pt x="0" y="800"/>
                </a:cubicBezTo>
                <a:cubicBezTo>
                  <a:pt x="0" y="160"/>
                  <a:pt x="0" y="160"/>
                  <a:pt x="0" y="160"/>
                </a:cubicBezTo>
                <a:cubicBezTo>
                  <a:pt x="0" y="72"/>
                  <a:pt x="72" y="0"/>
                  <a:pt x="160" y="0"/>
                </a:cubicBezTo>
                <a:cubicBezTo>
                  <a:pt x="4688" y="0"/>
                  <a:pt x="4688" y="0"/>
                  <a:pt x="4688" y="0"/>
                </a:cubicBezTo>
                <a:cubicBezTo>
                  <a:pt x="4776" y="0"/>
                  <a:pt x="4848" y="72"/>
                  <a:pt x="4848" y="160"/>
                </a:cubicBezTo>
                <a:lnTo>
                  <a:pt x="4848" y="800"/>
                </a:lnTo>
                <a:close/>
              </a:path>
            </a:pathLst>
          </a:custGeom>
          <a:solidFill>
            <a:schemeClr val="accent1">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55" name="Freeform 73"/>
          <p:cNvSpPr>
            <a:spLocks/>
          </p:cNvSpPr>
          <p:nvPr/>
        </p:nvSpPr>
        <p:spPr bwMode="invGray">
          <a:xfrm>
            <a:off x="7818341" y="4813890"/>
            <a:ext cx="52793" cy="52793"/>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9"/>
                  <a:pt x="248" y="320"/>
                  <a:pt x="160" y="320"/>
                </a:cubicBezTo>
                <a:cubicBezTo>
                  <a:pt x="160" y="320"/>
                  <a:pt x="160" y="320"/>
                  <a:pt x="160" y="320"/>
                </a:cubicBezTo>
                <a:cubicBezTo>
                  <a:pt x="72" y="320"/>
                  <a:pt x="0" y="249"/>
                  <a:pt x="0" y="160"/>
                </a:cubicBez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6" name="Freeform 74"/>
          <p:cNvSpPr>
            <a:spLocks/>
          </p:cNvSpPr>
          <p:nvPr/>
        </p:nvSpPr>
        <p:spPr bwMode="invGray">
          <a:xfrm>
            <a:off x="7901300" y="4813890"/>
            <a:ext cx="52793" cy="52793"/>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9"/>
                  <a:pt x="248" y="320"/>
                  <a:pt x="160" y="320"/>
                </a:cubicBezTo>
                <a:cubicBezTo>
                  <a:pt x="160" y="320"/>
                  <a:pt x="160" y="320"/>
                  <a:pt x="160" y="320"/>
                </a:cubicBezTo>
                <a:cubicBezTo>
                  <a:pt x="72" y="320"/>
                  <a:pt x="0" y="249"/>
                  <a:pt x="0" y="160"/>
                </a:cubicBez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7" name="Freeform 75"/>
          <p:cNvSpPr>
            <a:spLocks/>
          </p:cNvSpPr>
          <p:nvPr/>
        </p:nvSpPr>
        <p:spPr bwMode="invGray">
          <a:xfrm>
            <a:off x="8275869" y="4813890"/>
            <a:ext cx="52793" cy="52793"/>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9" y="0"/>
                  <a:pt x="320" y="72"/>
                  <a:pt x="320" y="160"/>
                </a:cubicBezTo>
                <a:cubicBezTo>
                  <a:pt x="320" y="160"/>
                  <a:pt x="320" y="160"/>
                  <a:pt x="320" y="160"/>
                </a:cubicBezTo>
                <a:cubicBezTo>
                  <a:pt x="320" y="249"/>
                  <a:pt x="249" y="320"/>
                  <a:pt x="160" y="320"/>
                </a:cubicBezTo>
                <a:cubicBezTo>
                  <a:pt x="160" y="320"/>
                  <a:pt x="160" y="320"/>
                  <a:pt x="160" y="320"/>
                </a:cubicBezTo>
                <a:cubicBezTo>
                  <a:pt x="72" y="320"/>
                  <a:pt x="0" y="249"/>
                  <a:pt x="0" y="160"/>
                </a:cubicBez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8" name="Freeform 76"/>
          <p:cNvSpPr>
            <a:spLocks/>
          </p:cNvSpPr>
          <p:nvPr/>
        </p:nvSpPr>
        <p:spPr bwMode="invGray">
          <a:xfrm>
            <a:off x="8358828" y="4811376"/>
            <a:ext cx="186028" cy="52793"/>
          </a:xfrm>
          <a:custGeom>
            <a:avLst/>
            <a:gdLst>
              <a:gd name="T0" fmla="*/ 1128 w 1128"/>
              <a:gd name="T1" fmla="*/ 168 h 328"/>
              <a:gd name="T2" fmla="*/ 968 w 1128"/>
              <a:gd name="T3" fmla="*/ 328 h 328"/>
              <a:gd name="T4" fmla="*/ 160 w 1128"/>
              <a:gd name="T5" fmla="*/ 328 h 328"/>
              <a:gd name="T6" fmla="*/ 0 w 1128"/>
              <a:gd name="T7" fmla="*/ 168 h 328"/>
              <a:gd name="T8" fmla="*/ 0 w 1128"/>
              <a:gd name="T9" fmla="*/ 160 h 328"/>
              <a:gd name="T10" fmla="*/ 160 w 1128"/>
              <a:gd name="T11" fmla="*/ 0 h 328"/>
              <a:gd name="T12" fmla="*/ 968 w 1128"/>
              <a:gd name="T13" fmla="*/ 0 h 328"/>
              <a:gd name="T14" fmla="*/ 1128 w 1128"/>
              <a:gd name="T15" fmla="*/ 160 h 328"/>
              <a:gd name="T16" fmla="*/ 1128 w 1128"/>
              <a:gd name="T17" fmla="*/ 16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8" h="328">
                <a:moveTo>
                  <a:pt x="1128" y="168"/>
                </a:moveTo>
                <a:cubicBezTo>
                  <a:pt x="1128" y="257"/>
                  <a:pt x="1056" y="328"/>
                  <a:pt x="968" y="328"/>
                </a:cubicBezTo>
                <a:cubicBezTo>
                  <a:pt x="160" y="328"/>
                  <a:pt x="160" y="328"/>
                  <a:pt x="160" y="328"/>
                </a:cubicBezTo>
                <a:cubicBezTo>
                  <a:pt x="72" y="328"/>
                  <a:pt x="0" y="257"/>
                  <a:pt x="0" y="168"/>
                </a:cubicBezTo>
                <a:cubicBezTo>
                  <a:pt x="0" y="160"/>
                  <a:pt x="0" y="160"/>
                  <a:pt x="0" y="160"/>
                </a:cubicBezTo>
                <a:cubicBezTo>
                  <a:pt x="0" y="72"/>
                  <a:pt x="72" y="0"/>
                  <a:pt x="160" y="0"/>
                </a:cubicBezTo>
                <a:cubicBezTo>
                  <a:pt x="968" y="0"/>
                  <a:pt x="968" y="0"/>
                  <a:pt x="968" y="0"/>
                </a:cubicBezTo>
                <a:cubicBezTo>
                  <a:pt x="1056" y="0"/>
                  <a:pt x="1128" y="72"/>
                  <a:pt x="1128" y="160"/>
                </a:cubicBezTo>
                <a:lnTo>
                  <a:pt x="1128" y="168"/>
                </a:lnTo>
                <a:close/>
              </a:path>
            </a:pathLst>
          </a:custGeom>
          <a:solidFill>
            <a:schemeClr val="bg1">
              <a:alpha val="74902"/>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60" name="Freeform 5"/>
          <p:cNvSpPr>
            <a:spLocks/>
          </p:cNvSpPr>
          <p:nvPr/>
        </p:nvSpPr>
        <p:spPr bwMode="invGray">
          <a:xfrm>
            <a:off x="10273485" y="4287027"/>
            <a:ext cx="617919" cy="455097"/>
          </a:xfrm>
          <a:custGeom>
            <a:avLst/>
            <a:gdLst>
              <a:gd name="T0" fmla="*/ 4536 w 4856"/>
              <a:gd name="T1" fmla="*/ 3555 h 3555"/>
              <a:gd name="T2" fmla="*/ 320 w 4856"/>
              <a:gd name="T3" fmla="*/ 3555 h 3555"/>
              <a:gd name="T4" fmla="*/ 0 w 4856"/>
              <a:gd name="T5" fmla="*/ 3235 h 3555"/>
              <a:gd name="T6" fmla="*/ 0 w 4856"/>
              <a:gd name="T7" fmla="*/ 320 h 3555"/>
              <a:gd name="T8" fmla="*/ 320 w 4856"/>
              <a:gd name="T9" fmla="*/ 0 h 3555"/>
              <a:gd name="T10" fmla="*/ 4536 w 4856"/>
              <a:gd name="T11" fmla="*/ 0 h 3555"/>
              <a:gd name="T12" fmla="*/ 4856 w 4856"/>
              <a:gd name="T13" fmla="*/ 320 h 3555"/>
              <a:gd name="T14" fmla="*/ 4856 w 4856"/>
              <a:gd name="T15" fmla="*/ 3235 h 3555"/>
              <a:gd name="T16" fmla="*/ 4536 w 4856"/>
              <a:gd name="T17" fmla="*/ 3555 h 3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56" h="3555">
                <a:moveTo>
                  <a:pt x="4536" y="3555"/>
                </a:moveTo>
                <a:cubicBezTo>
                  <a:pt x="320" y="3555"/>
                  <a:pt x="320" y="3555"/>
                  <a:pt x="320" y="3555"/>
                </a:cubicBezTo>
                <a:cubicBezTo>
                  <a:pt x="144" y="3555"/>
                  <a:pt x="0" y="3411"/>
                  <a:pt x="0" y="3235"/>
                </a:cubicBezTo>
                <a:cubicBezTo>
                  <a:pt x="0" y="320"/>
                  <a:pt x="0" y="320"/>
                  <a:pt x="0" y="320"/>
                </a:cubicBezTo>
                <a:cubicBezTo>
                  <a:pt x="0" y="144"/>
                  <a:pt x="144" y="0"/>
                  <a:pt x="320" y="0"/>
                </a:cubicBezTo>
                <a:cubicBezTo>
                  <a:pt x="4536" y="0"/>
                  <a:pt x="4536" y="0"/>
                  <a:pt x="4536" y="0"/>
                </a:cubicBezTo>
                <a:cubicBezTo>
                  <a:pt x="4712" y="0"/>
                  <a:pt x="4856" y="144"/>
                  <a:pt x="4856" y="320"/>
                </a:cubicBezTo>
                <a:cubicBezTo>
                  <a:pt x="4856" y="3235"/>
                  <a:pt x="4856" y="3235"/>
                  <a:pt x="4856" y="3235"/>
                </a:cubicBezTo>
                <a:cubicBezTo>
                  <a:pt x="4856" y="3411"/>
                  <a:pt x="4712" y="3555"/>
                  <a:pt x="4536" y="3555"/>
                </a:cubicBezTo>
                <a:close/>
              </a:path>
            </a:pathLst>
          </a:custGeom>
          <a:solidFill>
            <a:srgbClr val="FFD194">
              <a:alpha val="34118"/>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61" name="Oval 7"/>
          <p:cNvSpPr>
            <a:spLocks noChangeArrowheads="1"/>
          </p:cNvSpPr>
          <p:nvPr/>
        </p:nvSpPr>
        <p:spPr bwMode="invGray">
          <a:xfrm>
            <a:off x="10412117" y="4340657"/>
            <a:ext cx="341598" cy="343574"/>
          </a:xfrm>
          <a:prstGeom prst="ellipse">
            <a:avLst/>
          </a:prstGeom>
          <a:solidFill>
            <a:schemeClr val="accent1">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62" name="Freeform 8"/>
          <p:cNvSpPr>
            <a:spLocks/>
          </p:cNvSpPr>
          <p:nvPr/>
        </p:nvSpPr>
        <p:spPr bwMode="invGray">
          <a:xfrm>
            <a:off x="10529577" y="4431393"/>
            <a:ext cx="142498" cy="165419"/>
          </a:xfrm>
          <a:custGeom>
            <a:avLst/>
            <a:gdLst>
              <a:gd name="T0" fmla="*/ 0 w 227"/>
              <a:gd name="T1" fmla="*/ 0 h 262"/>
              <a:gd name="T2" fmla="*/ 227 w 227"/>
              <a:gd name="T3" fmla="*/ 131 h 262"/>
              <a:gd name="T4" fmla="*/ 0 w 227"/>
              <a:gd name="T5" fmla="*/ 262 h 262"/>
              <a:gd name="T6" fmla="*/ 0 w 227"/>
              <a:gd name="T7" fmla="*/ 0 h 262"/>
            </a:gdLst>
            <a:ahLst/>
            <a:cxnLst>
              <a:cxn ang="0">
                <a:pos x="T0" y="T1"/>
              </a:cxn>
              <a:cxn ang="0">
                <a:pos x="T2" y="T3"/>
              </a:cxn>
              <a:cxn ang="0">
                <a:pos x="T4" y="T5"/>
              </a:cxn>
              <a:cxn ang="0">
                <a:pos x="T6" y="T7"/>
              </a:cxn>
            </a:cxnLst>
            <a:rect l="0" t="0" r="r" b="b"/>
            <a:pathLst>
              <a:path w="227" h="262">
                <a:moveTo>
                  <a:pt x="0" y="0"/>
                </a:moveTo>
                <a:lnTo>
                  <a:pt x="227" y="131"/>
                </a:lnTo>
                <a:lnTo>
                  <a:pt x="0" y="262"/>
                </a:lnTo>
                <a:lnTo>
                  <a:pt x="0" y="0"/>
                </a:lnTo>
                <a:close/>
              </a:path>
            </a:pathLst>
          </a:custGeom>
          <a:solidFill>
            <a:sysClr val="window" lastClr="FFFFFF"/>
          </a:solidFill>
          <a:ln w="25400" cap="rnd">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65" name="Title 1"/>
          <p:cNvSpPr>
            <a:spLocks noGrp="1"/>
          </p:cNvSpPr>
          <p:nvPr userDrawn="1">
            <p:ph type="title"/>
          </p:nvPr>
        </p:nvSpPr>
        <p:spPr bwMode="invGray">
          <a:xfrm>
            <a:off x="491223" y="3672551"/>
            <a:ext cx="5477287" cy="1211357"/>
          </a:xfrm>
        </p:spPr>
        <p:txBody>
          <a:bodyPr anchor="b">
            <a:noAutofit/>
          </a:bodyPr>
          <a:lstStyle>
            <a:lvl1pPr>
              <a:defRPr sz="4800">
                <a:solidFill>
                  <a:schemeClr val="bg1"/>
                </a:solidFill>
              </a:defRPr>
            </a:lvl1pPr>
          </a:lstStyle>
          <a:p>
            <a:r>
              <a:rPr lang="en-US"/>
              <a:t>Click to edit Master title style</a:t>
            </a:r>
            <a:endParaRPr lang="en-US" dirty="0"/>
          </a:p>
        </p:txBody>
      </p:sp>
      <p:sp>
        <p:nvSpPr>
          <p:cNvPr id="66" name="Subtitle 2"/>
          <p:cNvSpPr>
            <a:spLocks noGrp="1"/>
          </p:cNvSpPr>
          <p:nvPr userDrawn="1">
            <p:ph type="subTitle" idx="10"/>
          </p:nvPr>
        </p:nvSpPr>
        <p:spPr bwMode="invGray">
          <a:xfrm>
            <a:off x="491223" y="5661109"/>
            <a:ext cx="5477287" cy="276999"/>
          </a:xfrm>
        </p:spPr>
        <p:txBody>
          <a:bodyPr wrap="square">
            <a:noAutofit/>
          </a:bodyPr>
          <a:lstStyle>
            <a:lvl1pPr marL="0" indent="0" algn="l">
              <a:lnSpc>
                <a:spcPct val="100000"/>
              </a:lnSpc>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63661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Big Statement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7160217" y="1807"/>
            <a:ext cx="5031783" cy="6854386"/>
          </a:xfrm>
        </p:spPr>
        <p:txBody>
          <a:bodyPr/>
          <a:lstStyle/>
          <a:p>
            <a:r>
              <a:rPr lang="en-US" dirty="0"/>
              <a:t>Drag picture to placeholder or click icon to add</a:t>
            </a:r>
          </a:p>
        </p:txBody>
      </p:sp>
      <p:cxnSp>
        <p:nvCxnSpPr>
          <p:cNvPr id="15" name="Straight Connector 14"/>
          <p:cNvCxnSpPr/>
          <p:nvPr userDrawn="1"/>
        </p:nvCxnSpPr>
        <p:spPr>
          <a:xfrm>
            <a:off x="554831" y="4124121"/>
            <a:ext cx="643467" cy="0"/>
          </a:xfrm>
          <a:prstGeom prst="line">
            <a:avLst/>
          </a:prstGeom>
          <a:ln w="1143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title"/>
          </p:nvPr>
        </p:nvSpPr>
        <p:spPr>
          <a:xfrm>
            <a:off x="491224" y="2063285"/>
            <a:ext cx="6428983" cy="1716111"/>
          </a:xfrm>
        </p:spPr>
        <p:txBody>
          <a:bodyPr anchor="b">
            <a:noAutofit/>
          </a:bodyPr>
          <a:lstStyle>
            <a:lvl1pPr>
              <a:defRPr sz="6800">
                <a:solidFill>
                  <a:schemeClr val="bg1"/>
                </a:solidFill>
              </a:defRPr>
            </a:lvl1pPr>
          </a:lstStyle>
          <a:p>
            <a:r>
              <a:rPr lang="en-US"/>
              <a:t>Click to edit Master title style</a:t>
            </a:r>
            <a:endParaRPr lang="en-US" dirty="0"/>
          </a:p>
        </p:txBody>
      </p:sp>
      <p:sp>
        <p:nvSpPr>
          <p:cNvPr id="10" name="Subtitle 2"/>
          <p:cNvSpPr>
            <a:spLocks noGrp="1"/>
          </p:cNvSpPr>
          <p:nvPr>
            <p:ph type="subTitle" idx="11"/>
          </p:nvPr>
        </p:nvSpPr>
        <p:spPr>
          <a:xfrm>
            <a:off x="491224" y="4556597"/>
            <a:ext cx="6428984" cy="276999"/>
          </a:xfrm>
        </p:spPr>
        <p:txBody>
          <a:bodyPr wrap="square">
            <a:noAutofit/>
          </a:bodyPr>
          <a:lstStyle>
            <a:lvl1pPr marL="0" indent="0" algn="l">
              <a:lnSpc>
                <a:spcPts val="2100"/>
              </a:lnSpc>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6783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Quote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cxnSp>
        <p:nvCxnSpPr>
          <p:cNvPr id="31" name="Straight Connector 30"/>
          <p:cNvCxnSpPr/>
          <p:nvPr userDrawn="1"/>
        </p:nvCxnSpPr>
        <p:spPr>
          <a:xfrm>
            <a:off x="554831" y="1776664"/>
            <a:ext cx="643467" cy="0"/>
          </a:xfrm>
          <a:prstGeom prst="line">
            <a:avLst/>
          </a:prstGeom>
          <a:ln w="1143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Freeform 5"/>
          <p:cNvSpPr>
            <a:spLocks/>
          </p:cNvSpPr>
          <p:nvPr userDrawn="1"/>
        </p:nvSpPr>
        <p:spPr bwMode="auto">
          <a:xfrm>
            <a:off x="9600645" y="695683"/>
            <a:ext cx="1148334" cy="5729830"/>
          </a:xfrm>
          <a:custGeom>
            <a:avLst/>
            <a:gdLst>
              <a:gd name="T0" fmla="*/ 110 w 164"/>
              <a:gd name="T1" fmla="*/ 0 h 817"/>
              <a:gd name="T2" fmla="*/ 54 w 164"/>
              <a:gd name="T3" fmla="*/ 0 h 817"/>
              <a:gd name="T4" fmla="*/ 0 w 164"/>
              <a:gd name="T5" fmla="*/ 54 h 817"/>
              <a:gd name="T6" fmla="*/ 0 w 164"/>
              <a:gd name="T7" fmla="*/ 764 h 817"/>
              <a:gd name="T8" fmla="*/ 54 w 164"/>
              <a:gd name="T9" fmla="*/ 817 h 817"/>
              <a:gd name="T10" fmla="*/ 110 w 164"/>
              <a:gd name="T11" fmla="*/ 817 h 817"/>
              <a:gd name="T12" fmla="*/ 164 w 164"/>
              <a:gd name="T13" fmla="*/ 763 h 817"/>
              <a:gd name="T14" fmla="*/ 164 w 164"/>
              <a:gd name="T15" fmla="*/ 54 h 817"/>
              <a:gd name="T16" fmla="*/ 110 w 164"/>
              <a:gd name="T17" fmla="*/ 0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817">
                <a:moveTo>
                  <a:pt x="110" y="0"/>
                </a:moveTo>
                <a:cubicBezTo>
                  <a:pt x="54" y="0"/>
                  <a:pt x="54" y="0"/>
                  <a:pt x="54" y="0"/>
                </a:cubicBezTo>
                <a:cubicBezTo>
                  <a:pt x="24" y="0"/>
                  <a:pt x="0" y="24"/>
                  <a:pt x="0" y="54"/>
                </a:cubicBezTo>
                <a:cubicBezTo>
                  <a:pt x="0" y="764"/>
                  <a:pt x="0" y="764"/>
                  <a:pt x="0" y="764"/>
                </a:cubicBezTo>
                <a:cubicBezTo>
                  <a:pt x="0" y="794"/>
                  <a:pt x="24" y="817"/>
                  <a:pt x="54" y="817"/>
                </a:cubicBezTo>
                <a:cubicBezTo>
                  <a:pt x="110" y="817"/>
                  <a:pt x="110" y="817"/>
                  <a:pt x="110" y="817"/>
                </a:cubicBezTo>
                <a:cubicBezTo>
                  <a:pt x="140" y="817"/>
                  <a:pt x="164" y="793"/>
                  <a:pt x="164" y="763"/>
                </a:cubicBezTo>
                <a:cubicBezTo>
                  <a:pt x="164" y="54"/>
                  <a:pt x="164" y="54"/>
                  <a:pt x="164" y="54"/>
                </a:cubicBezTo>
                <a:cubicBezTo>
                  <a:pt x="164" y="25"/>
                  <a:pt x="140" y="0"/>
                  <a:pt x="110" y="0"/>
                </a:cubicBezTo>
              </a:path>
            </a:pathLst>
          </a:custGeom>
          <a:solidFill>
            <a:schemeClr val="accent3">
              <a:lumMod val="75000"/>
              <a:alpha val="15000"/>
            </a:schemeClr>
          </a:solidFill>
          <a:ln>
            <a:noFill/>
          </a:ln>
        </p:spPr>
        <p:txBody>
          <a:bodyPr vert="horz" wrap="square" lIns="91440" tIns="45720" rIns="91440" bIns="45720" numCol="1" anchor="t" anchorCtr="0" compatLnSpc="1">
            <a:prstTxWarp prst="textNoShape">
              <a:avLst/>
            </a:prstTxWarp>
          </a:bodyPr>
          <a:lstStyle/>
          <a:p>
            <a:pPr lvl="0"/>
            <a:endParaRPr lang="en-US" noProof="0" dirty="0"/>
          </a:p>
        </p:txBody>
      </p:sp>
      <p:sp>
        <p:nvSpPr>
          <p:cNvPr id="12" name="Freeform 6"/>
          <p:cNvSpPr>
            <a:spLocks/>
          </p:cNvSpPr>
          <p:nvPr userDrawn="1"/>
        </p:nvSpPr>
        <p:spPr bwMode="auto">
          <a:xfrm>
            <a:off x="8061641" y="2036392"/>
            <a:ext cx="1151294" cy="4389121"/>
          </a:xfrm>
          <a:custGeom>
            <a:avLst/>
            <a:gdLst>
              <a:gd name="T0" fmla="*/ 110 w 164"/>
              <a:gd name="T1" fmla="*/ 0 h 626"/>
              <a:gd name="T2" fmla="*/ 54 w 164"/>
              <a:gd name="T3" fmla="*/ 0 h 626"/>
              <a:gd name="T4" fmla="*/ 0 w 164"/>
              <a:gd name="T5" fmla="*/ 53 h 626"/>
              <a:gd name="T6" fmla="*/ 0 w 164"/>
              <a:gd name="T7" fmla="*/ 573 h 626"/>
              <a:gd name="T8" fmla="*/ 54 w 164"/>
              <a:gd name="T9" fmla="*/ 626 h 626"/>
              <a:gd name="T10" fmla="*/ 110 w 164"/>
              <a:gd name="T11" fmla="*/ 626 h 626"/>
              <a:gd name="T12" fmla="*/ 164 w 164"/>
              <a:gd name="T13" fmla="*/ 572 h 626"/>
              <a:gd name="T14" fmla="*/ 164 w 164"/>
              <a:gd name="T15" fmla="*/ 54 h 626"/>
              <a:gd name="T16" fmla="*/ 110 w 164"/>
              <a:gd name="T17"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626">
                <a:moveTo>
                  <a:pt x="110" y="0"/>
                </a:moveTo>
                <a:cubicBezTo>
                  <a:pt x="54" y="0"/>
                  <a:pt x="54" y="0"/>
                  <a:pt x="54" y="0"/>
                </a:cubicBezTo>
                <a:cubicBezTo>
                  <a:pt x="24" y="0"/>
                  <a:pt x="0" y="24"/>
                  <a:pt x="0" y="53"/>
                </a:cubicBezTo>
                <a:cubicBezTo>
                  <a:pt x="0" y="573"/>
                  <a:pt x="0" y="573"/>
                  <a:pt x="0" y="573"/>
                </a:cubicBezTo>
                <a:cubicBezTo>
                  <a:pt x="0" y="603"/>
                  <a:pt x="24" y="626"/>
                  <a:pt x="54" y="626"/>
                </a:cubicBezTo>
                <a:cubicBezTo>
                  <a:pt x="110" y="626"/>
                  <a:pt x="110" y="626"/>
                  <a:pt x="110" y="626"/>
                </a:cubicBezTo>
                <a:cubicBezTo>
                  <a:pt x="140" y="626"/>
                  <a:pt x="164" y="602"/>
                  <a:pt x="164" y="572"/>
                </a:cubicBezTo>
                <a:cubicBezTo>
                  <a:pt x="164" y="54"/>
                  <a:pt x="164" y="54"/>
                  <a:pt x="164" y="54"/>
                </a:cubicBezTo>
                <a:cubicBezTo>
                  <a:pt x="164" y="24"/>
                  <a:pt x="140" y="0"/>
                  <a:pt x="110" y="0"/>
                </a:cubicBezTo>
              </a:path>
            </a:pathLst>
          </a:custGeom>
          <a:solidFill>
            <a:schemeClr val="accent3">
              <a:lumMod val="75000"/>
              <a:alpha val="15000"/>
            </a:schemeClr>
          </a:solidFill>
          <a:ln>
            <a:noFill/>
          </a:ln>
        </p:spPr>
        <p:txBody>
          <a:bodyPr vert="horz" wrap="square" lIns="91440" tIns="45720" rIns="91440" bIns="45720" numCol="1" anchor="t" anchorCtr="0" compatLnSpc="1">
            <a:prstTxWarp prst="textNoShape">
              <a:avLst/>
            </a:prstTxWarp>
          </a:bodyPr>
          <a:lstStyle/>
          <a:p>
            <a:pPr lvl="0"/>
            <a:endParaRPr lang="en-US" noProof="0" dirty="0"/>
          </a:p>
        </p:txBody>
      </p:sp>
      <p:sp>
        <p:nvSpPr>
          <p:cNvPr id="13" name="Freeform 7"/>
          <p:cNvSpPr>
            <a:spLocks/>
          </p:cNvSpPr>
          <p:nvPr userDrawn="1"/>
        </p:nvSpPr>
        <p:spPr bwMode="auto">
          <a:xfrm>
            <a:off x="6525596" y="3563558"/>
            <a:ext cx="1157213" cy="2861955"/>
          </a:xfrm>
          <a:custGeom>
            <a:avLst/>
            <a:gdLst>
              <a:gd name="T0" fmla="*/ 111 w 165"/>
              <a:gd name="T1" fmla="*/ 0 h 408"/>
              <a:gd name="T2" fmla="*/ 54 w 165"/>
              <a:gd name="T3" fmla="*/ 0 h 408"/>
              <a:gd name="T4" fmla="*/ 0 w 165"/>
              <a:gd name="T5" fmla="*/ 54 h 408"/>
              <a:gd name="T6" fmla="*/ 0 w 165"/>
              <a:gd name="T7" fmla="*/ 355 h 408"/>
              <a:gd name="T8" fmla="*/ 54 w 165"/>
              <a:gd name="T9" fmla="*/ 408 h 408"/>
              <a:gd name="T10" fmla="*/ 110 w 165"/>
              <a:gd name="T11" fmla="*/ 408 h 408"/>
              <a:gd name="T12" fmla="*/ 165 w 165"/>
              <a:gd name="T13" fmla="*/ 355 h 408"/>
              <a:gd name="T14" fmla="*/ 165 w 165"/>
              <a:gd name="T15" fmla="*/ 53 h 408"/>
              <a:gd name="T16" fmla="*/ 111 w 165"/>
              <a:gd name="T17"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408">
                <a:moveTo>
                  <a:pt x="111" y="0"/>
                </a:moveTo>
                <a:cubicBezTo>
                  <a:pt x="54" y="0"/>
                  <a:pt x="54" y="0"/>
                  <a:pt x="54" y="0"/>
                </a:cubicBezTo>
                <a:cubicBezTo>
                  <a:pt x="24" y="1"/>
                  <a:pt x="0" y="24"/>
                  <a:pt x="0" y="54"/>
                </a:cubicBezTo>
                <a:cubicBezTo>
                  <a:pt x="0" y="355"/>
                  <a:pt x="0" y="355"/>
                  <a:pt x="0" y="355"/>
                </a:cubicBezTo>
                <a:cubicBezTo>
                  <a:pt x="0" y="385"/>
                  <a:pt x="24" y="408"/>
                  <a:pt x="54" y="408"/>
                </a:cubicBezTo>
                <a:cubicBezTo>
                  <a:pt x="110" y="408"/>
                  <a:pt x="110" y="408"/>
                  <a:pt x="110" y="408"/>
                </a:cubicBezTo>
                <a:cubicBezTo>
                  <a:pt x="140" y="408"/>
                  <a:pt x="164" y="385"/>
                  <a:pt x="165" y="355"/>
                </a:cubicBezTo>
                <a:cubicBezTo>
                  <a:pt x="165" y="53"/>
                  <a:pt x="165" y="53"/>
                  <a:pt x="165" y="53"/>
                </a:cubicBezTo>
                <a:cubicBezTo>
                  <a:pt x="164" y="24"/>
                  <a:pt x="140" y="1"/>
                  <a:pt x="111" y="0"/>
                </a:cubicBezTo>
              </a:path>
            </a:pathLst>
          </a:custGeom>
          <a:solidFill>
            <a:schemeClr val="accent3">
              <a:lumMod val="75000"/>
              <a:alpha val="15000"/>
            </a:schemeClr>
          </a:solidFill>
          <a:ln>
            <a:noFill/>
          </a:ln>
        </p:spPr>
        <p:txBody>
          <a:bodyPr vert="horz" wrap="square" lIns="91440" tIns="45720" rIns="91440" bIns="45720" numCol="1" anchor="t" anchorCtr="0" compatLnSpc="1">
            <a:prstTxWarp prst="textNoShape">
              <a:avLst/>
            </a:prstTxWarp>
          </a:bodyPr>
          <a:lstStyle/>
          <a:p>
            <a:pPr lvl="0"/>
            <a:endParaRPr lang="en-US" noProof="0" dirty="0"/>
          </a:p>
        </p:txBody>
      </p:sp>
      <p:sp>
        <p:nvSpPr>
          <p:cNvPr id="14" name="Freeform 8"/>
          <p:cNvSpPr>
            <a:spLocks/>
          </p:cNvSpPr>
          <p:nvPr userDrawn="1"/>
        </p:nvSpPr>
        <p:spPr bwMode="auto">
          <a:xfrm>
            <a:off x="4989551" y="4904267"/>
            <a:ext cx="1157213" cy="1521246"/>
          </a:xfrm>
          <a:custGeom>
            <a:avLst/>
            <a:gdLst>
              <a:gd name="T0" fmla="*/ 111 w 165"/>
              <a:gd name="T1" fmla="*/ 0 h 217"/>
              <a:gd name="T2" fmla="*/ 54 w 165"/>
              <a:gd name="T3" fmla="*/ 0 h 217"/>
              <a:gd name="T4" fmla="*/ 0 w 165"/>
              <a:gd name="T5" fmla="*/ 52 h 217"/>
              <a:gd name="T6" fmla="*/ 0 w 165"/>
              <a:gd name="T7" fmla="*/ 166 h 217"/>
              <a:gd name="T8" fmla="*/ 54 w 165"/>
              <a:gd name="T9" fmla="*/ 217 h 217"/>
              <a:gd name="T10" fmla="*/ 110 w 165"/>
              <a:gd name="T11" fmla="*/ 217 h 217"/>
              <a:gd name="T12" fmla="*/ 165 w 165"/>
              <a:gd name="T13" fmla="*/ 165 h 217"/>
              <a:gd name="T14" fmla="*/ 165 w 165"/>
              <a:gd name="T15" fmla="*/ 53 h 217"/>
              <a:gd name="T16" fmla="*/ 111 w 165"/>
              <a:gd name="T17"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217">
                <a:moveTo>
                  <a:pt x="111" y="0"/>
                </a:moveTo>
                <a:cubicBezTo>
                  <a:pt x="54" y="0"/>
                  <a:pt x="54" y="0"/>
                  <a:pt x="54" y="0"/>
                </a:cubicBezTo>
                <a:cubicBezTo>
                  <a:pt x="25" y="0"/>
                  <a:pt x="1" y="23"/>
                  <a:pt x="0" y="52"/>
                </a:cubicBezTo>
                <a:cubicBezTo>
                  <a:pt x="0" y="166"/>
                  <a:pt x="0" y="166"/>
                  <a:pt x="0" y="166"/>
                </a:cubicBezTo>
                <a:cubicBezTo>
                  <a:pt x="1" y="194"/>
                  <a:pt x="25" y="217"/>
                  <a:pt x="54" y="217"/>
                </a:cubicBezTo>
                <a:cubicBezTo>
                  <a:pt x="110" y="217"/>
                  <a:pt x="110" y="217"/>
                  <a:pt x="110" y="217"/>
                </a:cubicBezTo>
                <a:cubicBezTo>
                  <a:pt x="140" y="217"/>
                  <a:pt x="164" y="194"/>
                  <a:pt x="165" y="165"/>
                </a:cubicBezTo>
                <a:cubicBezTo>
                  <a:pt x="165" y="53"/>
                  <a:pt x="165" y="53"/>
                  <a:pt x="165" y="53"/>
                </a:cubicBezTo>
                <a:cubicBezTo>
                  <a:pt x="164" y="24"/>
                  <a:pt x="140" y="0"/>
                  <a:pt x="111" y="0"/>
                </a:cubicBezTo>
              </a:path>
            </a:pathLst>
          </a:custGeom>
          <a:solidFill>
            <a:schemeClr val="accent3">
              <a:lumMod val="75000"/>
              <a:alpha val="15000"/>
            </a:schemeClr>
          </a:solidFill>
          <a:ln>
            <a:noFill/>
          </a:ln>
        </p:spPr>
        <p:txBody>
          <a:bodyPr vert="horz" wrap="square" lIns="91440" tIns="45720" rIns="91440" bIns="45720" numCol="1" anchor="t" anchorCtr="0" compatLnSpc="1">
            <a:prstTxWarp prst="textNoShape">
              <a:avLst/>
            </a:prstTxWarp>
          </a:bodyPr>
          <a:lstStyle/>
          <a:p>
            <a:pPr lvl="0"/>
            <a:endParaRPr lang="en-US" noProof="0" dirty="0"/>
          </a:p>
        </p:txBody>
      </p:sp>
      <p:grpSp>
        <p:nvGrpSpPr>
          <p:cNvPr id="15" name="Group 4"/>
          <p:cNvGrpSpPr>
            <a:grpSpLocks noChangeAspect="1"/>
          </p:cNvGrpSpPr>
          <p:nvPr userDrawn="1"/>
        </p:nvGrpSpPr>
        <p:grpSpPr bwMode="auto">
          <a:xfrm>
            <a:off x="8390189" y="1382775"/>
            <a:ext cx="2155970" cy="3771484"/>
            <a:chOff x="3290" y="1194"/>
            <a:chExt cx="1105" cy="1933"/>
          </a:xfrm>
          <a:solidFill>
            <a:schemeClr val="accent1">
              <a:lumMod val="60000"/>
              <a:lumOff val="40000"/>
            </a:schemeClr>
          </a:solidFill>
        </p:grpSpPr>
        <p:sp>
          <p:nvSpPr>
            <p:cNvPr id="16" name="Freeform 5"/>
            <p:cNvSpPr>
              <a:spLocks/>
            </p:cNvSpPr>
            <p:nvPr/>
          </p:nvSpPr>
          <p:spPr bwMode="auto">
            <a:xfrm>
              <a:off x="4395" y="1194"/>
              <a:ext cx="0" cy="1933"/>
            </a:xfrm>
            <a:custGeom>
              <a:avLst/>
              <a:gdLst>
                <a:gd name="T0" fmla="*/ 0 h 815"/>
                <a:gd name="T1" fmla="*/ 102 h 815"/>
                <a:gd name="T2" fmla="*/ 102 h 815"/>
                <a:gd name="T3" fmla="*/ 715 h 815"/>
                <a:gd name="T4" fmla="*/ 715 h 815"/>
                <a:gd name="T5" fmla="*/ 815 h 815"/>
                <a:gd name="T6" fmla="*/ 815 h 815"/>
                <a:gd name="T7" fmla="*/ 0 h 815"/>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815">
                  <a:moveTo>
                    <a:pt x="0" y="0"/>
                  </a:moveTo>
                  <a:cubicBezTo>
                    <a:pt x="0" y="102"/>
                    <a:pt x="0" y="102"/>
                    <a:pt x="0" y="102"/>
                  </a:cubicBezTo>
                  <a:cubicBezTo>
                    <a:pt x="0" y="102"/>
                    <a:pt x="0" y="102"/>
                    <a:pt x="0" y="102"/>
                  </a:cubicBezTo>
                  <a:cubicBezTo>
                    <a:pt x="0" y="715"/>
                    <a:pt x="0" y="715"/>
                    <a:pt x="0" y="715"/>
                  </a:cubicBezTo>
                  <a:cubicBezTo>
                    <a:pt x="0" y="715"/>
                    <a:pt x="0" y="715"/>
                    <a:pt x="0" y="715"/>
                  </a:cubicBezTo>
                  <a:cubicBezTo>
                    <a:pt x="0" y="815"/>
                    <a:pt x="0" y="815"/>
                    <a:pt x="0" y="815"/>
                  </a:cubicBezTo>
                  <a:cubicBezTo>
                    <a:pt x="0" y="815"/>
                    <a:pt x="0" y="815"/>
                    <a:pt x="0" y="815"/>
                  </a:cubicBezTo>
                  <a:cubicBezTo>
                    <a:pt x="0" y="0"/>
                    <a:pt x="0" y="0"/>
                    <a:pt x="0" y="0"/>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7" name="Freeform 6"/>
            <p:cNvSpPr>
              <a:spLocks/>
            </p:cNvSpPr>
            <p:nvPr/>
          </p:nvSpPr>
          <p:spPr bwMode="auto">
            <a:xfrm>
              <a:off x="3290" y="1194"/>
              <a:ext cx="1105" cy="0"/>
            </a:xfrm>
            <a:custGeom>
              <a:avLst/>
              <a:gdLst>
                <a:gd name="T0" fmla="*/ 253 w 465"/>
                <a:gd name="T1" fmla="*/ 253 w 465"/>
                <a:gd name="T2" fmla="*/ 465 w 465"/>
                <a:gd name="T3" fmla="*/ 465 w 465"/>
                <a:gd name="T4" fmla="*/ 0 w 465"/>
                <a:gd name="T5" fmla="*/ 0 w 465"/>
                <a:gd name="T6" fmla="*/ 210 w 465"/>
                <a:gd name="T7" fmla="*/ 210 w 465"/>
                <a:gd name="T8" fmla="*/ 253 w 46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465">
                  <a:moveTo>
                    <a:pt x="253" y="0"/>
                  </a:moveTo>
                  <a:cubicBezTo>
                    <a:pt x="253" y="0"/>
                    <a:pt x="253" y="0"/>
                    <a:pt x="253" y="0"/>
                  </a:cubicBezTo>
                  <a:cubicBezTo>
                    <a:pt x="465" y="0"/>
                    <a:pt x="465" y="0"/>
                    <a:pt x="465" y="0"/>
                  </a:cubicBezTo>
                  <a:cubicBezTo>
                    <a:pt x="465" y="0"/>
                    <a:pt x="465" y="0"/>
                    <a:pt x="465" y="0"/>
                  </a:cubicBezTo>
                  <a:cubicBezTo>
                    <a:pt x="0" y="0"/>
                    <a:pt x="0" y="0"/>
                    <a:pt x="0" y="0"/>
                  </a:cubicBezTo>
                  <a:cubicBezTo>
                    <a:pt x="0" y="0"/>
                    <a:pt x="0" y="0"/>
                    <a:pt x="0" y="0"/>
                  </a:cubicBezTo>
                  <a:cubicBezTo>
                    <a:pt x="210" y="0"/>
                    <a:pt x="210" y="0"/>
                    <a:pt x="210" y="0"/>
                  </a:cubicBezTo>
                  <a:cubicBezTo>
                    <a:pt x="210" y="0"/>
                    <a:pt x="210" y="0"/>
                    <a:pt x="210" y="0"/>
                  </a:cubicBezTo>
                  <a:lnTo>
                    <a:pt x="253"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8" name="Freeform 7"/>
            <p:cNvSpPr>
              <a:spLocks noEditPoints="1"/>
            </p:cNvSpPr>
            <p:nvPr/>
          </p:nvSpPr>
          <p:spPr bwMode="auto">
            <a:xfrm>
              <a:off x="3290" y="1194"/>
              <a:ext cx="1105" cy="1933"/>
            </a:xfrm>
            <a:custGeom>
              <a:avLst/>
              <a:gdLst>
                <a:gd name="T0" fmla="*/ 443 w 465"/>
                <a:gd name="T1" fmla="*/ 58 h 815"/>
                <a:gd name="T2" fmla="*/ 432 w 465"/>
                <a:gd name="T3" fmla="*/ 52 h 815"/>
                <a:gd name="T4" fmla="*/ 253 w 465"/>
                <a:gd name="T5" fmla="*/ 0 h 815"/>
                <a:gd name="T6" fmla="*/ 210 w 465"/>
                <a:gd name="T7" fmla="*/ 0 h 815"/>
                <a:gd name="T8" fmla="*/ 35 w 465"/>
                <a:gd name="T9" fmla="*/ 50 h 815"/>
                <a:gd name="T10" fmla="*/ 21 w 465"/>
                <a:gd name="T11" fmla="*/ 58 h 815"/>
                <a:gd name="T12" fmla="*/ 0 w 465"/>
                <a:gd name="T13" fmla="*/ 101 h 815"/>
                <a:gd name="T14" fmla="*/ 0 w 465"/>
                <a:gd name="T15" fmla="*/ 713 h 815"/>
                <a:gd name="T16" fmla="*/ 22 w 465"/>
                <a:gd name="T17" fmla="*/ 758 h 815"/>
                <a:gd name="T18" fmla="*/ 33 w 465"/>
                <a:gd name="T19" fmla="*/ 764 h 815"/>
                <a:gd name="T20" fmla="*/ 212 w 465"/>
                <a:gd name="T21" fmla="*/ 815 h 815"/>
                <a:gd name="T22" fmla="*/ 255 w 465"/>
                <a:gd name="T23" fmla="*/ 815 h 815"/>
                <a:gd name="T24" fmla="*/ 430 w 465"/>
                <a:gd name="T25" fmla="*/ 766 h 815"/>
                <a:gd name="T26" fmla="*/ 444 w 465"/>
                <a:gd name="T27" fmla="*/ 758 h 815"/>
                <a:gd name="T28" fmla="*/ 465 w 465"/>
                <a:gd name="T29" fmla="*/ 715 h 815"/>
                <a:gd name="T30" fmla="*/ 465 w 465"/>
                <a:gd name="T31" fmla="*/ 102 h 815"/>
                <a:gd name="T32" fmla="*/ 443 w 465"/>
                <a:gd name="T33" fmla="*/ 58 h 815"/>
                <a:gd name="T34" fmla="*/ 272 w 465"/>
                <a:gd name="T35" fmla="*/ 761 h 815"/>
                <a:gd name="T36" fmla="*/ 190 w 465"/>
                <a:gd name="T37" fmla="*/ 761 h 815"/>
                <a:gd name="T38" fmla="*/ 176 w 465"/>
                <a:gd name="T39" fmla="*/ 748 h 815"/>
                <a:gd name="T40" fmla="*/ 190 w 465"/>
                <a:gd name="T41" fmla="*/ 734 h 815"/>
                <a:gd name="T42" fmla="*/ 272 w 465"/>
                <a:gd name="T43" fmla="*/ 734 h 815"/>
                <a:gd name="T44" fmla="*/ 286 w 465"/>
                <a:gd name="T45" fmla="*/ 748 h 815"/>
                <a:gd name="T46" fmla="*/ 272 w 465"/>
                <a:gd name="T47" fmla="*/ 761 h 815"/>
                <a:gd name="T48" fmla="*/ 423 w 465"/>
                <a:gd name="T49" fmla="*/ 707 h 815"/>
                <a:gd name="T50" fmla="*/ 423 w 465"/>
                <a:gd name="T51" fmla="*/ 707 h 815"/>
                <a:gd name="T52" fmla="*/ 423 w 465"/>
                <a:gd name="T53" fmla="*/ 667 h 815"/>
                <a:gd name="T54" fmla="*/ 382 w 465"/>
                <a:gd name="T55" fmla="*/ 707 h 815"/>
                <a:gd name="T56" fmla="*/ 80 w 465"/>
                <a:gd name="T57" fmla="*/ 707 h 815"/>
                <a:gd name="T58" fmla="*/ 39 w 465"/>
                <a:gd name="T59" fmla="*/ 667 h 815"/>
                <a:gd name="T60" fmla="*/ 39 w 465"/>
                <a:gd name="T61" fmla="*/ 121 h 815"/>
                <a:gd name="T62" fmla="*/ 80 w 465"/>
                <a:gd name="T63" fmla="*/ 80 h 815"/>
                <a:gd name="T64" fmla="*/ 382 w 465"/>
                <a:gd name="T65" fmla="*/ 80 h 815"/>
                <a:gd name="T66" fmla="*/ 423 w 465"/>
                <a:gd name="T67" fmla="*/ 121 h 815"/>
                <a:gd name="T68" fmla="*/ 423 w 465"/>
                <a:gd name="T69" fmla="*/ 80 h 815"/>
                <a:gd name="T70" fmla="*/ 423 w 465"/>
                <a:gd name="T71" fmla="*/ 80 h 815"/>
                <a:gd name="T72" fmla="*/ 423 w 465"/>
                <a:gd name="T73" fmla="*/ 707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5" h="815">
                  <a:moveTo>
                    <a:pt x="443" y="58"/>
                  </a:moveTo>
                  <a:cubicBezTo>
                    <a:pt x="439" y="55"/>
                    <a:pt x="436" y="53"/>
                    <a:pt x="432" y="52"/>
                  </a:cubicBezTo>
                  <a:cubicBezTo>
                    <a:pt x="395" y="31"/>
                    <a:pt x="332" y="4"/>
                    <a:pt x="253" y="0"/>
                  </a:cubicBezTo>
                  <a:cubicBezTo>
                    <a:pt x="210" y="0"/>
                    <a:pt x="210" y="0"/>
                    <a:pt x="210" y="0"/>
                  </a:cubicBezTo>
                  <a:cubicBezTo>
                    <a:pt x="133" y="4"/>
                    <a:pt x="71" y="30"/>
                    <a:pt x="35" y="50"/>
                  </a:cubicBezTo>
                  <a:cubicBezTo>
                    <a:pt x="30" y="52"/>
                    <a:pt x="25" y="54"/>
                    <a:pt x="21" y="58"/>
                  </a:cubicBezTo>
                  <a:cubicBezTo>
                    <a:pt x="8" y="68"/>
                    <a:pt x="0" y="83"/>
                    <a:pt x="0" y="101"/>
                  </a:cubicBezTo>
                  <a:cubicBezTo>
                    <a:pt x="0" y="713"/>
                    <a:pt x="0" y="713"/>
                    <a:pt x="0" y="713"/>
                  </a:cubicBezTo>
                  <a:cubicBezTo>
                    <a:pt x="0" y="731"/>
                    <a:pt x="8" y="748"/>
                    <a:pt x="22" y="758"/>
                  </a:cubicBezTo>
                  <a:cubicBezTo>
                    <a:pt x="25" y="760"/>
                    <a:pt x="29" y="762"/>
                    <a:pt x="33" y="764"/>
                  </a:cubicBezTo>
                  <a:cubicBezTo>
                    <a:pt x="70" y="785"/>
                    <a:pt x="133" y="811"/>
                    <a:pt x="212" y="815"/>
                  </a:cubicBezTo>
                  <a:cubicBezTo>
                    <a:pt x="255" y="815"/>
                    <a:pt x="255" y="815"/>
                    <a:pt x="255" y="815"/>
                  </a:cubicBezTo>
                  <a:cubicBezTo>
                    <a:pt x="332" y="811"/>
                    <a:pt x="393" y="785"/>
                    <a:pt x="430" y="766"/>
                  </a:cubicBezTo>
                  <a:cubicBezTo>
                    <a:pt x="435" y="764"/>
                    <a:pt x="439" y="761"/>
                    <a:pt x="444" y="758"/>
                  </a:cubicBezTo>
                  <a:cubicBezTo>
                    <a:pt x="457" y="748"/>
                    <a:pt x="465" y="733"/>
                    <a:pt x="465" y="715"/>
                  </a:cubicBezTo>
                  <a:cubicBezTo>
                    <a:pt x="465" y="102"/>
                    <a:pt x="465" y="102"/>
                    <a:pt x="465" y="102"/>
                  </a:cubicBezTo>
                  <a:cubicBezTo>
                    <a:pt x="465" y="84"/>
                    <a:pt x="456" y="68"/>
                    <a:pt x="443" y="58"/>
                  </a:cubicBezTo>
                  <a:close/>
                  <a:moveTo>
                    <a:pt x="272" y="761"/>
                  </a:moveTo>
                  <a:cubicBezTo>
                    <a:pt x="190" y="761"/>
                    <a:pt x="190" y="761"/>
                    <a:pt x="190" y="761"/>
                  </a:cubicBezTo>
                  <a:cubicBezTo>
                    <a:pt x="182" y="761"/>
                    <a:pt x="176" y="755"/>
                    <a:pt x="176" y="748"/>
                  </a:cubicBezTo>
                  <a:cubicBezTo>
                    <a:pt x="176" y="740"/>
                    <a:pt x="182" y="734"/>
                    <a:pt x="190" y="734"/>
                  </a:cubicBezTo>
                  <a:cubicBezTo>
                    <a:pt x="272" y="734"/>
                    <a:pt x="272" y="734"/>
                    <a:pt x="272" y="734"/>
                  </a:cubicBezTo>
                  <a:cubicBezTo>
                    <a:pt x="280" y="734"/>
                    <a:pt x="286" y="740"/>
                    <a:pt x="286" y="748"/>
                  </a:cubicBezTo>
                  <a:cubicBezTo>
                    <a:pt x="286" y="755"/>
                    <a:pt x="280" y="761"/>
                    <a:pt x="272" y="761"/>
                  </a:cubicBezTo>
                  <a:close/>
                  <a:moveTo>
                    <a:pt x="423" y="707"/>
                  </a:moveTo>
                  <a:cubicBezTo>
                    <a:pt x="423" y="707"/>
                    <a:pt x="423" y="707"/>
                    <a:pt x="423" y="707"/>
                  </a:cubicBezTo>
                  <a:cubicBezTo>
                    <a:pt x="423" y="667"/>
                    <a:pt x="423" y="667"/>
                    <a:pt x="423" y="667"/>
                  </a:cubicBezTo>
                  <a:cubicBezTo>
                    <a:pt x="422" y="689"/>
                    <a:pt x="404" y="707"/>
                    <a:pt x="382" y="707"/>
                  </a:cubicBezTo>
                  <a:cubicBezTo>
                    <a:pt x="80" y="707"/>
                    <a:pt x="80" y="707"/>
                    <a:pt x="80" y="707"/>
                  </a:cubicBezTo>
                  <a:cubicBezTo>
                    <a:pt x="58" y="707"/>
                    <a:pt x="39" y="689"/>
                    <a:pt x="39" y="667"/>
                  </a:cubicBezTo>
                  <a:cubicBezTo>
                    <a:pt x="39" y="121"/>
                    <a:pt x="39" y="121"/>
                    <a:pt x="39" y="121"/>
                  </a:cubicBezTo>
                  <a:cubicBezTo>
                    <a:pt x="39" y="98"/>
                    <a:pt x="58" y="80"/>
                    <a:pt x="80" y="80"/>
                  </a:cubicBezTo>
                  <a:cubicBezTo>
                    <a:pt x="382" y="80"/>
                    <a:pt x="382" y="80"/>
                    <a:pt x="382" y="80"/>
                  </a:cubicBezTo>
                  <a:cubicBezTo>
                    <a:pt x="404" y="80"/>
                    <a:pt x="422" y="98"/>
                    <a:pt x="423" y="121"/>
                  </a:cubicBezTo>
                  <a:cubicBezTo>
                    <a:pt x="423" y="80"/>
                    <a:pt x="423" y="80"/>
                    <a:pt x="423" y="80"/>
                  </a:cubicBezTo>
                  <a:cubicBezTo>
                    <a:pt x="423" y="80"/>
                    <a:pt x="423" y="80"/>
                    <a:pt x="423" y="80"/>
                  </a:cubicBezTo>
                  <a:lnTo>
                    <a:pt x="423" y="707"/>
                  </a:lnTo>
                  <a:close/>
                </a:path>
              </a:pathLst>
            </a:custGeom>
            <a:grp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19" name="Freeform 8"/>
            <p:cNvSpPr>
              <a:spLocks/>
            </p:cNvSpPr>
            <p:nvPr/>
          </p:nvSpPr>
          <p:spPr bwMode="auto">
            <a:xfrm>
              <a:off x="4296" y="1481"/>
              <a:ext cx="0" cy="1295"/>
            </a:xfrm>
            <a:custGeom>
              <a:avLst/>
              <a:gdLst>
                <a:gd name="T0" fmla="*/ 0 h 546"/>
                <a:gd name="T1" fmla="*/ 0 h 546"/>
                <a:gd name="T2" fmla="*/ 546 h 546"/>
                <a:gd name="T3" fmla="*/ 546 h 546"/>
                <a:gd name="T4" fmla="*/ 0 h 546"/>
              </a:gdLst>
              <a:ahLst/>
              <a:cxnLst>
                <a:cxn ang="0">
                  <a:pos x="0" y="T0"/>
                </a:cxn>
                <a:cxn ang="0">
                  <a:pos x="0" y="T1"/>
                </a:cxn>
                <a:cxn ang="0">
                  <a:pos x="0" y="T2"/>
                </a:cxn>
                <a:cxn ang="0">
                  <a:pos x="0" y="T3"/>
                </a:cxn>
                <a:cxn ang="0">
                  <a:pos x="0" y="T4"/>
                </a:cxn>
              </a:cxnLst>
              <a:rect l="0" t="0" r="r" b="b"/>
              <a:pathLst>
                <a:path h="546">
                  <a:moveTo>
                    <a:pt x="0" y="0"/>
                  </a:moveTo>
                  <a:cubicBezTo>
                    <a:pt x="0" y="0"/>
                    <a:pt x="0" y="0"/>
                    <a:pt x="0" y="0"/>
                  </a:cubicBezTo>
                  <a:cubicBezTo>
                    <a:pt x="0" y="546"/>
                    <a:pt x="0" y="546"/>
                    <a:pt x="0" y="546"/>
                  </a:cubicBezTo>
                  <a:cubicBezTo>
                    <a:pt x="0" y="546"/>
                    <a:pt x="0" y="546"/>
                    <a:pt x="0" y="546"/>
                  </a:cubicBez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sp>
        <p:nvSpPr>
          <p:cNvPr id="23" name="Text Placeholder 34"/>
          <p:cNvSpPr>
            <a:spLocks noGrp="1"/>
          </p:cNvSpPr>
          <p:nvPr>
            <p:ph type="body" sz="quarter" idx="10" hasCustomPrompt="1"/>
          </p:nvPr>
        </p:nvSpPr>
        <p:spPr>
          <a:xfrm>
            <a:off x="294021" y="2056530"/>
            <a:ext cx="7378700" cy="1078950"/>
          </a:xfrm>
        </p:spPr>
        <p:txBody>
          <a:bodyPr>
            <a:noAutofit/>
          </a:bodyPr>
          <a:lstStyle>
            <a:lvl1pPr marL="173038" indent="-173038">
              <a:lnSpc>
                <a:spcPct val="96000"/>
              </a:lnSpc>
              <a:spcBef>
                <a:spcPts val="0"/>
              </a:spcBef>
              <a:buClr>
                <a:schemeClr val="bg1"/>
              </a:buClr>
              <a:buFont typeface="Microsoft Sans Serif" panose="020B0604020202020204" pitchFamily="34" charset="0"/>
              <a:buChar char="“"/>
              <a:defRPr sz="3400">
                <a:solidFill>
                  <a:schemeClr val="bg1"/>
                </a:solidFill>
                <a:latin typeface="+mn-lt"/>
              </a:defRPr>
            </a:lvl1pPr>
            <a:lvl2pPr marL="457200" indent="-228600">
              <a:lnSpc>
                <a:spcPct val="107000"/>
              </a:lnSpc>
              <a:spcBef>
                <a:spcPts val="1800"/>
              </a:spcBef>
              <a:buClr>
                <a:schemeClr val="bg1"/>
              </a:buClr>
              <a:buFont typeface="Microsoft Sans Serif" panose="020B0604020202020204" pitchFamily="34" charset="0"/>
              <a:buChar char="—"/>
              <a:defRPr sz="2100">
                <a:solidFill>
                  <a:schemeClr val="bg1"/>
                </a:solidFill>
                <a:latin typeface="+mn-lt"/>
              </a:defRPr>
            </a:lvl2pPr>
            <a:lvl3pPr marL="400050" indent="-228600">
              <a:spcBef>
                <a:spcPts val="1600"/>
              </a:spcBef>
              <a:buClr>
                <a:schemeClr val="bg1"/>
              </a:buClr>
              <a:buFontTx/>
              <a:buChar char="–"/>
              <a:defRPr sz="2100">
                <a:solidFill>
                  <a:schemeClr val="bg1"/>
                </a:solidFill>
              </a:defRPr>
            </a:lvl3pPr>
            <a:lvl4pPr marL="400050" indent="-228600">
              <a:spcBef>
                <a:spcPts val="1600"/>
              </a:spcBef>
              <a:buClr>
                <a:schemeClr val="bg1"/>
              </a:buClr>
              <a:buFontTx/>
              <a:buChar char="–"/>
              <a:defRPr sz="2100">
                <a:solidFill>
                  <a:schemeClr val="bg1"/>
                </a:solidFill>
              </a:defRPr>
            </a:lvl4pPr>
            <a:lvl5pPr marL="400050" indent="-228600">
              <a:spcBef>
                <a:spcPts val="1600"/>
              </a:spcBef>
              <a:buClr>
                <a:schemeClr val="bg1"/>
              </a:buClr>
              <a:buFontTx/>
              <a:buChar char="–"/>
              <a:defRPr sz="2100">
                <a:solidFill>
                  <a:schemeClr val="bg1"/>
                </a:solidFill>
              </a:defRPr>
            </a:lvl5pPr>
            <a:lvl6pPr marL="400050" indent="-228600">
              <a:spcBef>
                <a:spcPts val="1600"/>
              </a:spcBef>
              <a:buClr>
                <a:schemeClr val="bg1"/>
              </a:buClr>
              <a:buFontTx/>
              <a:buChar char="–"/>
              <a:defRPr sz="2100">
                <a:solidFill>
                  <a:schemeClr val="bg1"/>
                </a:solidFill>
              </a:defRPr>
            </a:lvl6pPr>
            <a:lvl7pPr marL="400050" indent="-228600">
              <a:spcBef>
                <a:spcPts val="1600"/>
              </a:spcBef>
              <a:buClr>
                <a:schemeClr val="bg1"/>
              </a:buClr>
              <a:buFontTx/>
              <a:buChar char="–"/>
              <a:defRPr sz="2100">
                <a:solidFill>
                  <a:schemeClr val="bg1"/>
                </a:solidFill>
              </a:defRPr>
            </a:lvl7pPr>
            <a:lvl8pPr marL="400050" indent="-228600">
              <a:spcBef>
                <a:spcPts val="1600"/>
              </a:spcBef>
              <a:buClr>
                <a:schemeClr val="bg1"/>
              </a:buClr>
              <a:buFontTx/>
              <a:buChar char="–"/>
              <a:defRPr sz="2100">
                <a:solidFill>
                  <a:schemeClr val="bg1"/>
                </a:solidFill>
              </a:defRPr>
            </a:lvl8pPr>
            <a:lvl9pPr marL="400050" indent="-228600">
              <a:spcBef>
                <a:spcPts val="1600"/>
              </a:spcBef>
              <a:buClr>
                <a:schemeClr val="bg1"/>
              </a:buClr>
              <a:buFontTx/>
              <a:buChar char="–"/>
              <a:defRPr sz="2100">
                <a:solidFill>
                  <a:schemeClr val="bg1"/>
                </a:solidFill>
              </a:defRPr>
            </a:lvl9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182017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hank You Orange">
    <p:bg>
      <p:bgPr>
        <a:gradFill>
          <a:gsLst>
            <a:gs pos="38000">
              <a:srgbClr val="F38B00"/>
            </a:gs>
            <a:gs pos="100000">
              <a:srgbClr val="FFB700"/>
            </a:gs>
          </a:gsLst>
          <a:lin ang="18900000" scaled="0"/>
        </a:gradFill>
        <a:effectLst/>
      </p:bgPr>
    </p:bg>
    <p:spTree>
      <p:nvGrpSpPr>
        <p:cNvPr id="1" name=""/>
        <p:cNvGrpSpPr/>
        <p:nvPr/>
      </p:nvGrpSpPr>
      <p:grpSpPr>
        <a:xfrm>
          <a:off x="0" y="0"/>
          <a:ext cx="0" cy="0"/>
          <a:chOff x="0" y="0"/>
          <a:chExt cx="0" cy="0"/>
        </a:xfrm>
      </p:grpSpPr>
      <p:sp>
        <p:nvSpPr>
          <p:cNvPr id="28" name="TextBox 27"/>
          <p:cNvSpPr txBox="1"/>
          <p:nvPr userDrawn="1"/>
        </p:nvSpPr>
        <p:spPr bwMode="auto">
          <a:xfrm>
            <a:off x="491224" y="1126245"/>
            <a:ext cx="7362908" cy="889474"/>
          </a:xfrm>
          <a:prstGeom prst="rect">
            <a:avLst/>
          </a:prstGeom>
          <a:noFill/>
        </p:spPr>
        <p:txBody>
          <a:bodyPr wrap="square" lIns="0" tIns="0" rIns="0" bIns="0" rtlCol="0">
            <a:noAutofit/>
          </a:bodyPr>
          <a:lstStyle/>
          <a:p>
            <a:pPr>
              <a:lnSpc>
                <a:spcPct val="85000"/>
              </a:lnSpc>
              <a:spcBef>
                <a:spcPct val="0"/>
              </a:spcBef>
            </a:pPr>
            <a:r>
              <a:rPr lang="en-US" sz="6800" dirty="0">
                <a:solidFill>
                  <a:srgbClr val="FFFFFF"/>
                </a:solidFill>
                <a:latin typeface="Microsoft Sans Serif"/>
                <a:cs typeface="Microsoft Sans Serif" panose="020B0604020202020204" pitchFamily="34" charset="0"/>
              </a:rPr>
              <a:t>Thank you </a:t>
            </a:r>
          </a:p>
        </p:txBody>
      </p:sp>
      <p:sp>
        <p:nvSpPr>
          <p:cNvPr id="29" name="Freeform 28"/>
          <p:cNvSpPr>
            <a:spLocks/>
          </p:cNvSpPr>
          <p:nvPr userDrawn="1"/>
        </p:nvSpPr>
        <p:spPr bwMode="ltGray">
          <a:xfrm>
            <a:off x="7143760" y="-571499"/>
            <a:ext cx="6630686" cy="4869054"/>
          </a:xfrm>
          <a:custGeom>
            <a:avLst/>
            <a:gdLst>
              <a:gd name="T0" fmla="*/ 315 w 369"/>
              <a:gd name="T1" fmla="*/ 146 h 270"/>
              <a:gd name="T2" fmla="*/ 319 w 369"/>
              <a:gd name="T3" fmla="*/ 116 h 270"/>
              <a:gd name="T4" fmla="*/ 203 w 369"/>
              <a:gd name="T5" fmla="*/ 0 h 270"/>
              <a:gd name="T6" fmla="*/ 86 w 369"/>
              <a:gd name="T7" fmla="*/ 111 h 270"/>
              <a:gd name="T8" fmla="*/ 80 w 369"/>
              <a:gd name="T9" fmla="*/ 110 h 270"/>
              <a:gd name="T10" fmla="*/ 0 w 369"/>
              <a:gd name="T11" fmla="*/ 190 h 270"/>
              <a:gd name="T12" fmla="*/ 74 w 369"/>
              <a:gd name="T13" fmla="*/ 270 h 270"/>
              <a:gd name="T14" fmla="*/ 74 w 369"/>
              <a:gd name="T15" fmla="*/ 270 h 270"/>
              <a:gd name="T16" fmla="*/ 307 w 369"/>
              <a:gd name="T17" fmla="*/ 270 h 270"/>
              <a:gd name="T18" fmla="*/ 369 w 369"/>
              <a:gd name="T19" fmla="*/ 208 h 270"/>
              <a:gd name="T20" fmla="*/ 315 w 369"/>
              <a:gd name="T21" fmla="*/ 1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9" h="270">
                <a:moveTo>
                  <a:pt x="315" y="146"/>
                </a:moveTo>
                <a:cubicBezTo>
                  <a:pt x="318" y="137"/>
                  <a:pt x="319" y="127"/>
                  <a:pt x="319" y="116"/>
                </a:cubicBezTo>
                <a:cubicBezTo>
                  <a:pt x="319" y="52"/>
                  <a:pt x="267" y="0"/>
                  <a:pt x="203" y="0"/>
                </a:cubicBezTo>
                <a:cubicBezTo>
                  <a:pt x="140" y="0"/>
                  <a:pt x="89" y="49"/>
                  <a:pt x="86" y="111"/>
                </a:cubicBezTo>
                <a:cubicBezTo>
                  <a:pt x="84" y="110"/>
                  <a:pt x="82" y="110"/>
                  <a:pt x="80" y="110"/>
                </a:cubicBezTo>
                <a:cubicBezTo>
                  <a:pt x="36" y="110"/>
                  <a:pt x="0" y="146"/>
                  <a:pt x="0" y="190"/>
                </a:cubicBezTo>
                <a:cubicBezTo>
                  <a:pt x="0" y="232"/>
                  <a:pt x="33" y="267"/>
                  <a:pt x="74" y="270"/>
                </a:cubicBezTo>
                <a:cubicBezTo>
                  <a:pt x="74" y="270"/>
                  <a:pt x="74" y="270"/>
                  <a:pt x="74" y="270"/>
                </a:cubicBezTo>
                <a:cubicBezTo>
                  <a:pt x="307" y="270"/>
                  <a:pt x="307" y="270"/>
                  <a:pt x="307" y="270"/>
                </a:cubicBezTo>
                <a:cubicBezTo>
                  <a:pt x="341" y="270"/>
                  <a:pt x="369" y="242"/>
                  <a:pt x="369" y="208"/>
                </a:cubicBezTo>
                <a:cubicBezTo>
                  <a:pt x="369" y="176"/>
                  <a:pt x="346" y="150"/>
                  <a:pt x="315" y="146"/>
                </a:cubicBezTo>
              </a:path>
            </a:pathLst>
          </a:custGeom>
          <a:solidFill>
            <a:schemeClr val="accent3">
              <a:lumMod val="75000"/>
              <a:alpha val="15000"/>
            </a:schemeClr>
          </a:solidFill>
          <a:ln>
            <a:noFill/>
          </a:ln>
        </p:spPr>
        <p:txBody>
          <a:bodyPr vert="horz" wrap="square" lIns="91440" tIns="45720" rIns="91440" bIns="45720" numCol="1" anchor="t" anchorCtr="0" compatLnSpc="1">
            <a:prstTxWarp prst="textNoShape">
              <a:avLst/>
            </a:prstTxWarp>
          </a:bodyPr>
          <a:lstStyle/>
          <a:p>
            <a:pPr lvl="0"/>
            <a:endParaRPr lang="en-US" noProof="0" dirty="0">
              <a:solidFill>
                <a:schemeClr val="tx1"/>
              </a:solidFill>
            </a:endParaRPr>
          </a:p>
        </p:txBody>
      </p:sp>
      <p:sp>
        <p:nvSpPr>
          <p:cNvPr id="30" name="Freeform 29"/>
          <p:cNvSpPr>
            <a:spLocks noChangeArrowheads="1"/>
          </p:cNvSpPr>
          <p:nvPr userDrawn="1"/>
        </p:nvSpPr>
        <p:spPr bwMode="gray">
          <a:xfrm>
            <a:off x="7873946" y="1727705"/>
            <a:ext cx="2783757" cy="4232611"/>
          </a:xfrm>
          <a:custGeom>
            <a:avLst/>
            <a:gdLst>
              <a:gd name="connsiteX0" fmla="*/ 1389167 w 2783757"/>
              <a:gd name="connsiteY0" fmla="*/ 246519 h 4232611"/>
              <a:gd name="connsiteX1" fmla="*/ 241477 w 2783757"/>
              <a:gd name="connsiteY1" fmla="*/ 1388782 h 4232611"/>
              <a:gd name="connsiteX2" fmla="*/ 1389167 w 2783757"/>
              <a:gd name="connsiteY2" fmla="*/ 2531045 h 4232611"/>
              <a:gd name="connsiteX3" fmla="*/ 2536857 w 2783757"/>
              <a:gd name="connsiteY3" fmla="*/ 1388782 h 4232611"/>
              <a:gd name="connsiteX4" fmla="*/ 1389167 w 2783757"/>
              <a:gd name="connsiteY4" fmla="*/ 246519 h 4232611"/>
              <a:gd name="connsiteX5" fmla="*/ 1382190 w 2783757"/>
              <a:gd name="connsiteY5" fmla="*/ 0 h 4232611"/>
              <a:gd name="connsiteX6" fmla="*/ 1395108 w 2783757"/>
              <a:gd name="connsiteY6" fmla="*/ 0 h 4232611"/>
              <a:gd name="connsiteX7" fmla="*/ 2783757 w 2783757"/>
              <a:gd name="connsiteY7" fmla="*/ 1372217 h 4232611"/>
              <a:gd name="connsiteX8" fmla="*/ 2783757 w 2783757"/>
              <a:gd name="connsiteY8" fmla="*/ 1391544 h 4232611"/>
              <a:gd name="connsiteX9" fmla="*/ 2725627 w 2783757"/>
              <a:gd name="connsiteY9" fmla="*/ 1758756 h 4232611"/>
              <a:gd name="connsiteX10" fmla="*/ 2635204 w 2783757"/>
              <a:gd name="connsiteY10" fmla="*/ 1990680 h 4232611"/>
              <a:gd name="connsiteX11" fmla="*/ 2570615 w 2783757"/>
              <a:gd name="connsiteY11" fmla="*/ 2106642 h 4232611"/>
              <a:gd name="connsiteX12" fmla="*/ 2079744 w 2783757"/>
              <a:gd name="connsiteY12" fmla="*/ 2995684 h 4232611"/>
              <a:gd name="connsiteX13" fmla="*/ 1388649 w 2783757"/>
              <a:gd name="connsiteY13" fmla="*/ 4232611 h 4232611"/>
              <a:gd name="connsiteX14" fmla="*/ 704013 w 2783757"/>
              <a:gd name="connsiteY14" fmla="*/ 2995684 h 4232611"/>
              <a:gd name="connsiteX15" fmla="*/ 206682 w 2783757"/>
              <a:gd name="connsiteY15" fmla="*/ 2106642 h 4232611"/>
              <a:gd name="connsiteX16" fmla="*/ 142094 w 2783757"/>
              <a:gd name="connsiteY16" fmla="*/ 1990680 h 4232611"/>
              <a:gd name="connsiteX17" fmla="*/ 51670 w 2783757"/>
              <a:gd name="connsiteY17" fmla="*/ 1758756 h 4232611"/>
              <a:gd name="connsiteX18" fmla="*/ 0 w 2783757"/>
              <a:gd name="connsiteY18" fmla="*/ 1391544 h 4232611"/>
              <a:gd name="connsiteX19" fmla="*/ 0 w 2783757"/>
              <a:gd name="connsiteY19" fmla="*/ 1372217 h 4232611"/>
              <a:gd name="connsiteX20" fmla="*/ 1382190 w 2783757"/>
              <a:gd name="connsiteY20" fmla="*/ 0 h 423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83757" h="4232611">
                <a:moveTo>
                  <a:pt x="1389167" y="246519"/>
                </a:moveTo>
                <a:cubicBezTo>
                  <a:pt x="755315" y="246519"/>
                  <a:pt x="241477" y="757928"/>
                  <a:pt x="241477" y="1388782"/>
                </a:cubicBezTo>
                <a:cubicBezTo>
                  <a:pt x="241477" y="2019636"/>
                  <a:pt x="755315" y="2531045"/>
                  <a:pt x="1389167" y="2531045"/>
                </a:cubicBezTo>
                <a:cubicBezTo>
                  <a:pt x="2023019" y="2531045"/>
                  <a:pt x="2536857" y="2019636"/>
                  <a:pt x="2536857" y="1388782"/>
                </a:cubicBezTo>
                <a:cubicBezTo>
                  <a:pt x="2536857" y="757928"/>
                  <a:pt x="2023019" y="246519"/>
                  <a:pt x="1389167" y="246519"/>
                </a:cubicBezTo>
                <a:close/>
                <a:moveTo>
                  <a:pt x="1382190" y="0"/>
                </a:moveTo>
                <a:cubicBezTo>
                  <a:pt x="1382190" y="0"/>
                  <a:pt x="1382190" y="0"/>
                  <a:pt x="1395108" y="0"/>
                </a:cubicBezTo>
                <a:cubicBezTo>
                  <a:pt x="2157250" y="0"/>
                  <a:pt x="2777298" y="612022"/>
                  <a:pt x="2783757" y="1372217"/>
                </a:cubicBezTo>
                <a:cubicBezTo>
                  <a:pt x="2783757" y="1372217"/>
                  <a:pt x="2783757" y="1372217"/>
                  <a:pt x="2783757" y="1391544"/>
                </a:cubicBezTo>
                <a:cubicBezTo>
                  <a:pt x="2777298" y="1520390"/>
                  <a:pt x="2757922" y="1642794"/>
                  <a:pt x="2725627" y="1758756"/>
                </a:cubicBezTo>
                <a:cubicBezTo>
                  <a:pt x="2706251" y="1842507"/>
                  <a:pt x="2673957" y="1913372"/>
                  <a:pt x="2635204" y="1990680"/>
                </a:cubicBezTo>
                <a:cubicBezTo>
                  <a:pt x="2615827" y="2029334"/>
                  <a:pt x="2596451" y="2067988"/>
                  <a:pt x="2570615" y="2106642"/>
                </a:cubicBezTo>
                <a:cubicBezTo>
                  <a:pt x="2570615" y="2106642"/>
                  <a:pt x="2570615" y="2106642"/>
                  <a:pt x="2079744" y="2995684"/>
                </a:cubicBezTo>
                <a:cubicBezTo>
                  <a:pt x="2079744" y="2995684"/>
                  <a:pt x="2079744" y="2995684"/>
                  <a:pt x="1388649" y="4232611"/>
                </a:cubicBezTo>
                <a:cubicBezTo>
                  <a:pt x="1388649" y="4232611"/>
                  <a:pt x="1388649" y="4232611"/>
                  <a:pt x="704013" y="2995684"/>
                </a:cubicBezTo>
                <a:cubicBezTo>
                  <a:pt x="704013" y="2995684"/>
                  <a:pt x="704013" y="2995684"/>
                  <a:pt x="206682" y="2106642"/>
                </a:cubicBezTo>
                <a:cubicBezTo>
                  <a:pt x="206682" y="2106642"/>
                  <a:pt x="206682" y="2106642"/>
                  <a:pt x="142094" y="1990680"/>
                </a:cubicBezTo>
                <a:cubicBezTo>
                  <a:pt x="103341" y="1913372"/>
                  <a:pt x="77506" y="1842507"/>
                  <a:pt x="51670" y="1758756"/>
                </a:cubicBezTo>
                <a:cubicBezTo>
                  <a:pt x="19376" y="1642794"/>
                  <a:pt x="0" y="1520390"/>
                  <a:pt x="0" y="1391544"/>
                </a:cubicBezTo>
                <a:cubicBezTo>
                  <a:pt x="0" y="1391544"/>
                  <a:pt x="0" y="1391544"/>
                  <a:pt x="0" y="1372217"/>
                </a:cubicBezTo>
                <a:cubicBezTo>
                  <a:pt x="6459" y="612022"/>
                  <a:pt x="620048" y="0"/>
                  <a:pt x="1382190" y="0"/>
                </a:cubicBezTo>
                <a:close/>
              </a:path>
            </a:pathLst>
          </a:custGeom>
          <a:solidFill>
            <a:schemeClr val="accent1">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31" name="Oval 5"/>
          <p:cNvSpPr>
            <a:spLocks noChangeArrowheads="1"/>
          </p:cNvSpPr>
          <p:nvPr userDrawn="1"/>
        </p:nvSpPr>
        <p:spPr bwMode="gray">
          <a:xfrm>
            <a:off x="9037916" y="2899442"/>
            <a:ext cx="439541" cy="431402"/>
          </a:xfrm>
          <a:prstGeom prst="ellipse">
            <a:avLst/>
          </a:prstGeom>
          <a:solidFill>
            <a:schemeClr val="accent1">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32" name="Freeform 5"/>
          <p:cNvSpPr>
            <a:spLocks/>
          </p:cNvSpPr>
          <p:nvPr userDrawn="1"/>
        </p:nvSpPr>
        <p:spPr bwMode="gray">
          <a:xfrm>
            <a:off x="8196425" y="6151606"/>
            <a:ext cx="2138798" cy="212682"/>
          </a:xfrm>
          <a:custGeom>
            <a:avLst/>
            <a:gdLst>
              <a:gd name="T0" fmla="*/ 573 w 601"/>
              <a:gd name="T1" fmla="*/ 57 h 57"/>
              <a:gd name="T2" fmla="*/ 28 w 601"/>
              <a:gd name="T3" fmla="*/ 55 h 57"/>
              <a:gd name="T4" fmla="*/ 0 w 601"/>
              <a:gd name="T5" fmla="*/ 27 h 57"/>
              <a:gd name="T6" fmla="*/ 28 w 601"/>
              <a:gd name="T7" fmla="*/ 0 h 57"/>
              <a:gd name="T8" fmla="*/ 573 w 601"/>
              <a:gd name="T9" fmla="*/ 1 h 57"/>
              <a:gd name="T10" fmla="*/ 601 w 601"/>
              <a:gd name="T11" fmla="*/ 29 h 57"/>
              <a:gd name="T12" fmla="*/ 573 w 601"/>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601" h="57">
                <a:moveTo>
                  <a:pt x="573" y="57"/>
                </a:moveTo>
                <a:cubicBezTo>
                  <a:pt x="28" y="55"/>
                  <a:pt x="28" y="55"/>
                  <a:pt x="28" y="55"/>
                </a:cubicBezTo>
                <a:cubicBezTo>
                  <a:pt x="13" y="55"/>
                  <a:pt x="0" y="43"/>
                  <a:pt x="0" y="27"/>
                </a:cubicBezTo>
                <a:cubicBezTo>
                  <a:pt x="0" y="12"/>
                  <a:pt x="13" y="0"/>
                  <a:pt x="28" y="0"/>
                </a:cubicBezTo>
                <a:cubicBezTo>
                  <a:pt x="573" y="1"/>
                  <a:pt x="573" y="1"/>
                  <a:pt x="573" y="1"/>
                </a:cubicBezTo>
                <a:cubicBezTo>
                  <a:pt x="588" y="1"/>
                  <a:pt x="601" y="14"/>
                  <a:pt x="601" y="29"/>
                </a:cubicBezTo>
                <a:cubicBezTo>
                  <a:pt x="601" y="44"/>
                  <a:pt x="588" y="57"/>
                  <a:pt x="573" y="57"/>
                </a:cubicBezTo>
              </a:path>
            </a:pathLst>
          </a:custGeom>
          <a:solidFill>
            <a:schemeClr val="accent3">
              <a:lumMod val="75000"/>
              <a:alpha val="15000"/>
            </a:schemeClr>
          </a:solidFill>
          <a:ln>
            <a:noFill/>
          </a:ln>
        </p:spPr>
        <p:txBody>
          <a:bodyPr vert="horz" wrap="square" lIns="91440" tIns="45720" rIns="91440" bIns="45720" numCol="1" anchor="t" anchorCtr="0" compatLnSpc="1">
            <a:prstTxWarp prst="textNoShape">
              <a:avLst/>
            </a:prstTxWarp>
          </a:bodyPr>
          <a:lstStyle/>
          <a:p>
            <a:pPr lvl="0"/>
            <a:endParaRPr lang="en-US" noProof="0" dirty="0">
              <a:solidFill>
                <a:schemeClr val="tx1"/>
              </a:solidFill>
            </a:endParaRPr>
          </a:p>
        </p:txBody>
      </p:sp>
      <p:cxnSp>
        <p:nvCxnSpPr>
          <p:cNvPr id="38" name="Straight Connector 37"/>
          <p:cNvCxnSpPr/>
          <p:nvPr userDrawn="1"/>
        </p:nvCxnSpPr>
        <p:spPr bwMode="auto">
          <a:xfrm>
            <a:off x="554831" y="2360444"/>
            <a:ext cx="643467" cy="0"/>
          </a:xfrm>
          <a:prstGeom prst="line">
            <a:avLst/>
          </a:prstGeom>
          <a:ln w="114300" cap="rnd">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8" name="Group 17"/>
          <p:cNvGrpSpPr/>
          <p:nvPr userDrawn="1"/>
        </p:nvGrpSpPr>
        <p:grpSpPr>
          <a:xfrm>
            <a:off x="506464" y="3352004"/>
            <a:ext cx="8875157" cy="3538996"/>
            <a:chOff x="506464" y="3098342"/>
            <a:chExt cx="8875157" cy="3538996"/>
          </a:xfrm>
        </p:grpSpPr>
        <p:sp>
          <p:nvSpPr>
            <p:cNvPr id="19" name="Subtitle 2"/>
            <p:cNvSpPr txBox="1">
              <a:spLocks/>
            </p:cNvSpPr>
            <p:nvPr userDrawn="1"/>
          </p:nvSpPr>
          <p:spPr bwMode="auto">
            <a:xfrm>
              <a:off x="506464" y="4595287"/>
              <a:ext cx="7452972" cy="2042051"/>
            </a:xfrm>
            <a:prstGeom prst="rect">
              <a:avLst/>
            </a:prstGeom>
          </p:spPr>
          <p:txBody>
            <a:bodyPr vert="horz" lIns="0" tIns="0" rIns="0" bIns="0" rtlCol="0">
              <a:noAutofit/>
            </a:bodyPr>
            <a:lstStyle>
              <a:defPPr>
                <a:defRPr lang="en-US"/>
              </a:defPPr>
              <a:lvl1pPr indent="0">
                <a:lnSpc>
                  <a:spcPct val="90000"/>
                </a:lnSpc>
                <a:spcBef>
                  <a:spcPts val="0"/>
                </a:spcBef>
                <a:buClr>
                  <a:srgbClr val="F15B35">
                    <a:lumMod val="75000"/>
                  </a:srgbClr>
                </a:buClr>
                <a:buSzPct val="100000"/>
                <a:buFont typeface="Courier New" pitchFamily="49" charset="0"/>
                <a:buNone/>
                <a:defRPr sz="2400" baseline="0">
                  <a:solidFill>
                    <a:schemeClr val="bg1"/>
                  </a:solidFill>
                  <a:latin typeface="Calibre Light" pitchFamily="34" charset="0"/>
                  <a:cs typeface="Arial" pitchFamily="34" charset="0"/>
                </a:defRPr>
              </a:lvl1pPr>
              <a:lvl2pPr marL="0" lvl="1" indent="0">
                <a:lnSpc>
                  <a:spcPct val="95000"/>
                </a:lnSpc>
                <a:spcBef>
                  <a:spcPts val="0"/>
                </a:spcBef>
                <a:spcAft>
                  <a:spcPts val="600"/>
                </a:spcAft>
                <a:buFontTx/>
                <a:buNone/>
                <a:defRPr sz="900" spc="10">
                  <a:solidFill>
                    <a:prstClr val="white"/>
                  </a:solidFill>
                  <a:latin typeface="Microsoft Sans Serif"/>
                  <a:cs typeface="Microsoft Sans Serif" panose="020B0604020202020204" pitchFamily="34" charset="0"/>
                </a:defRPr>
              </a:lvl2pPr>
              <a:lvl3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3pPr>
              <a:lvl4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4pPr>
              <a:lvl5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pPr>
                <a:lnSpc>
                  <a:spcPct val="97000"/>
                </a:lnSpc>
                <a:spcAft>
                  <a:spcPts val="600"/>
                </a:spcAft>
              </a:pPr>
              <a:r>
                <a:rPr lang="en-US" sz="800" kern="1200" dirty="0">
                  <a:solidFill>
                    <a:schemeClr val="bg1"/>
                  </a:solidFill>
                  <a:latin typeface="+mn-lt"/>
                  <a:ea typeface="+mn-ea"/>
                  <a:cs typeface="Microsoft Sans Serif" panose="020B0604020202020204" pitchFamily="34" charset="0"/>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a:lnSpc>
                  <a:spcPct val="97000"/>
                </a:lnSpc>
                <a:spcAft>
                  <a:spcPts val="600"/>
                </a:spcAft>
              </a:pPr>
              <a:r>
                <a:rPr lang="sk-SK" sz="800" kern="1200" dirty="0">
                  <a:solidFill>
                    <a:schemeClr val="bg1"/>
                  </a:solidFill>
                  <a:latin typeface="+mn-lt"/>
                  <a:ea typeface="+mn-ea"/>
                  <a:cs typeface="Microsoft Sans Serif" panose="020B0604020202020204" pitchFamily="34" charset="0"/>
                </a:rPr>
                <a:t>©2016 Qualcomm Technologies, Inc. and/or its affiliated companies.  All Rights Reserved.</a:t>
              </a:r>
            </a:p>
            <a:p>
              <a:pPr>
                <a:lnSpc>
                  <a:spcPct val="97000"/>
                </a:lnSpc>
                <a:spcAft>
                  <a:spcPts val="600"/>
                </a:spcAft>
              </a:pPr>
              <a:r>
                <a:rPr lang="sk-SK" sz="800" kern="1200" dirty="0">
                  <a:solidFill>
                    <a:schemeClr val="bg1"/>
                  </a:solidFill>
                  <a:latin typeface="+mn-lt"/>
                  <a:ea typeface="+mn-ea"/>
                  <a:cs typeface="Microsoft Sans Serif" panose="020B0604020202020204" pitchFamily="34" charset="0"/>
                </a:rPr>
                <a:t>Qualcomm </a:t>
              </a:r>
              <a:r>
                <a:rPr lang="en-US" sz="800" kern="1200" dirty="0">
                  <a:solidFill>
                    <a:schemeClr val="bg1"/>
                  </a:solidFill>
                  <a:latin typeface="+mn-lt"/>
                  <a:ea typeface="+mn-ea"/>
                  <a:cs typeface="Microsoft Sans Serif" panose="020B0604020202020204" pitchFamily="34" charset="0"/>
                </a:rPr>
                <a:t>and</a:t>
              </a:r>
              <a:r>
                <a:rPr lang="en-US" sz="800" kern="1200" baseline="0" dirty="0">
                  <a:solidFill>
                    <a:schemeClr val="bg1"/>
                  </a:solidFill>
                  <a:latin typeface="+mn-lt"/>
                  <a:ea typeface="+mn-ea"/>
                  <a:cs typeface="Microsoft Sans Serif" panose="020B0604020202020204" pitchFamily="34" charset="0"/>
                </a:rPr>
                <a:t> Snapdragon are</a:t>
              </a:r>
              <a:r>
                <a:rPr lang="sk-SK" sz="800" kern="1200" dirty="0">
                  <a:solidFill>
                    <a:schemeClr val="bg1"/>
                  </a:solidFill>
                  <a:latin typeface="+mn-lt"/>
                  <a:ea typeface="+mn-ea"/>
                  <a:cs typeface="Microsoft Sans Serif" panose="020B0604020202020204" pitchFamily="34" charset="0"/>
                </a:rPr>
                <a:t> trademark</a:t>
              </a:r>
              <a:r>
                <a:rPr lang="en-US" sz="800" kern="1200" dirty="0">
                  <a:solidFill>
                    <a:schemeClr val="bg1"/>
                  </a:solidFill>
                  <a:latin typeface="+mn-lt"/>
                  <a:ea typeface="+mn-ea"/>
                  <a:cs typeface="Microsoft Sans Serif" panose="020B0604020202020204" pitchFamily="34" charset="0"/>
                </a:rPr>
                <a:t>s</a:t>
              </a:r>
              <a:r>
                <a:rPr lang="sk-SK" sz="800" kern="1200" dirty="0">
                  <a:solidFill>
                    <a:schemeClr val="bg1"/>
                  </a:solidFill>
                  <a:latin typeface="+mn-lt"/>
                  <a:ea typeface="+mn-ea"/>
                  <a:cs typeface="Microsoft Sans Serif" panose="020B0604020202020204" pitchFamily="34" charset="0"/>
                </a:rPr>
                <a:t> of Qualcomm Incorporated, registered in the United States and other countries.  Other products and brand names may be trademarks or registered trademarks of their respective owners.</a:t>
              </a:r>
            </a:p>
            <a:p>
              <a:pPr>
                <a:lnSpc>
                  <a:spcPct val="97000"/>
                </a:lnSpc>
                <a:spcAft>
                  <a:spcPts val="600"/>
                </a:spcAft>
              </a:pPr>
              <a:r>
                <a:rPr lang="sk-SK" sz="800" kern="1200" dirty="0">
                  <a:solidFill>
                    <a:schemeClr val="bg1"/>
                  </a:solidFill>
                  <a:latin typeface="+mn-lt"/>
                  <a:ea typeface="+mn-ea"/>
                  <a:cs typeface="Microsoft Sans Serif" panose="020B0604020202020204" pitchFamily="34" charset="0"/>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lang="en-US" sz="800" kern="1200" dirty="0">
                <a:solidFill>
                  <a:schemeClr val="bg1"/>
                </a:solidFill>
                <a:latin typeface="+mn-lt"/>
                <a:ea typeface="+mn-ea"/>
                <a:cs typeface="Microsoft Sans Serif" panose="020B0604020202020204" pitchFamily="34" charset="0"/>
              </a:endParaRPr>
            </a:p>
          </p:txBody>
        </p:sp>
        <p:sp>
          <p:nvSpPr>
            <p:cNvPr id="20" name="TextBox 19"/>
            <p:cNvSpPr txBox="1"/>
            <p:nvPr userDrawn="1"/>
          </p:nvSpPr>
          <p:spPr bwMode="auto">
            <a:xfrm>
              <a:off x="506464" y="3176871"/>
              <a:ext cx="8875157" cy="1038746"/>
            </a:xfrm>
            <a:prstGeom prst="rect">
              <a:avLst/>
            </a:prstGeom>
            <a:noFill/>
          </p:spPr>
          <p:txBody>
            <a:bodyPr wrap="square" lIns="0" tIns="0" rIns="0" bIns="0" rtlCol="0">
              <a:noAutofit/>
            </a:bodyPr>
            <a:lstStyle/>
            <a:p>
              <a:pPr>
                <a:lnSpc>
                  <a:spcPts val="2700"/>
                </a:lnSpc>
                <a:defRPr/>
              </a:pPr>
              <a:r>
                <a:rPr lang="en-US" sz="2100" dirty="0">
                  <a:solidFill>
                    <a:prstClr val="white"/>
                  </a:solidFill>
                  <a:latin typeface="Microsoft Sans Serif"/>
                  <a:cs typeface="Microsoft Sans Serif" panose="020B0604020202020204" pitchFamily="34" charset="0"/>
                </a:rPr>
                <a:t>Follow us on:</a:t>
              </a:r>
            </a:p>
            <a:p>
              <a:pPr marL="0" lvl="1">
                <a:lnSpc>
                  <a:spcPts val="2700"/>
                </a:lnSpc>
                <a:defRPr/>
              </a:pPr>
              <a:r>
                <a:rPr lang="en-US" sz="2100" dirty="0">
                  <a:solidFill>
                    <a:prstClr val="white"/>
                  </a:solidFill>
                  <a:latin typeface="Microsoft Sans Serif"/>
                  <a:cs typeface="Microsoft Sans Serif" panose="020B0604020202020204" pitchFamily="34" charset="0"/>
                </a:rPr>
                <a:t>For more information, visit us at: </a:t>
              </a:r>
              <a:br>
                <a:rPr lang="en-US" sz="2100" dirty="0">
                  <a:solidFill>
                    <a:prstClr val="white"/>
                  </a:solidFill>
                  <a:latin typeface="Microsoft Sans Serif"/>
                  <a:cs typeface="Microsoft Sans Serif" panose="020B0604020202020204" pitchFamily="34" charset="0"/>
                </a:rPr>
              </a:br>
              <a:r>
                <a:rPr lang="en-US" sz="2100" dirty="0">
                  <a:solidFill>
                    <a:prstClr val="white"/>
                  </a:solidFill>
                  <a:latin typeface="Microsoft Sans Serif"/>
                  <a:cs typeface="Microsoft Sans Serif" panose="020B0604020202020204" pitchFamily="34" charset="0"/>
                </a:rPr>
                <a:t>www.qualcomm.com &amp; www.qualcomm.com/blog </a:t>
              </a:r>
            </a:p>
          </p:txBody>
        </p:sp>
        <p:sp>
          <p:nvSpPr>
            <p:cNvPr id="21" name="Freeform 12"/>
            <p:cNvSpPr>
              <a:spLocks noChangeAspect="1"/>
            </p:cNvSpPr>
            <p:nvPr userDrawn="1"/>
          </p:nvSpPr>
          <p:spPr bwMode="black">
            <a:xfrm>
              <a:off x="2567747" y="3099632"/>
              <a:ext cx="427563" cy="347438"/>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nvGrpSpPr>
            <p:cNvPr id="22" name="Group 5"/>
            <p:cNvGrpSpPr>
              <a:grpSpLocks noChangeAspect="1"/>
            </p:cNvGrpSpPr>
            <p:nvPr userDrawn="1"/>
          </p:nvGrpSpPr>
          <p:grpSpPr bwMode="black">
            <a:xfrm>
              <a:off x="3162378" y="3099631"/>
              <a:ext cx="348548" cy="344450"/>
              <a:chOff x="3331" y="1656"/>
              <a:chExt cx="1020" cy="1008"/>
            </a:xfrm>
            <a:solidFill>
              <a:sysClr val="window" lastClr="FFFFFF"/>
            </a:solidFill>
          </p:grpSpPr>
          <p:sp>
            <p:nvSpPr>
              <p:cNvPr id="43" name="Freeform 6"/>
              <p:cNvSpPr>
                <a:spLocks noEditPoints="1"/>
              </p:cNvSpPr>
              <p:nvPr/>
            </p:nvSpPr>
            <p:spPr bwMode="black">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4" name="Freeform 7"/>
              <p:cNvSpPr>
                <a:spLocks/>
              </p:cNvSpPr>
              <p:nvPr/>
            </p:nvSpPr>
            <p:spPr bwMode="black">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grpSp>
          <p:nvGrpSpPr>
            <p:cNvPr id="23" name="Group 22"/>
            <p:cNvGrpSpPr>
              <a:grpSpLocks noChangeAspect="1"/>
            </p:cNvGrpSpPr>
            <p:nvPr userDrawn="1"/>
          </p:nvGrpSpPr>
          <p:grpSpPr bwMode="black">
            <a:xfrm>
              <a:off x="3694132" y="3100932"/>
              <a:ext cx="344983" cy="344983"/>
              <a:chOff x="2724" y="2004"/>
              <a:chExt cx="310" cy="310"/>
            </a:xfrm>
          </p:grpSpPr>
          <p:sp>
            <p:nvSpPr>
              <p:cNvPr id="25" name="Rectangle 5"/>
              <p:cNvSpPr>
                <a:spLocks noChangeArrowheads="1"/>
              </p:cNvSpPr>
              <p:nvPr/>
            </p:nvSpPr>
            <p:spPr bwMode="black">
              <a:xfrm>
                <a:off x="2724" y="2004"/>
                <a:ext cx="310" cy="310"/>
              </a:xfrm>
              <a:prstGeom prst="rect">
                <a:avLst/>
              </a:prstGeom>
              <a:solidFill>
                <a:sysClr val="window" lastClr="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useBgFill="1">
            <p:nvSpPr>
              <p:cNvPr id="27" name="Freeform 6"/>
              <p:cNvSpPr>
                <a:spLocks/>
              </p:cNvSpPr>
              <p:nvPr/>
            </p:nvSpPr>
            <p:spPr bwMode="black">
              <a:xfrm>
                <a:off x="2826" y="2057"/>
                <a:ext cx="111" cy="194"/>
              </a:xfrm>
              <a:custGeom>
                <a:avLst/>
                <a:gdLst>
                  <a:gd name="T0" fmla="*/ 42 w 46"/>
                  <a:gd name="T1" fmla="*/ 63 h 80"/>
                  <a:gd name="T2" fmla="*/ 36 w 46"/>
                  <a:gd name="T3" fmla="*/ 65 h 80"/>
                  <a:gd name="T4" fmla="*/ 28 w 46"/>
                  <a:gd name="T5" fmla="*/ 57 h 80"/>
                  <a:gd name="T6" fmla="*/ 28 w 46"/>
                  <a:gd name="T7" fmla="*/ 32 h 80"/>
                  <a:gd name="T8" fmla="*/ 44 w 46"/>
                  <a:gd name="T9" fmla="*/ 32 h 80"/>
                  <a:gd name="T10" fmla="*/ 44 w 46"/>
                  <a:gd name="T11" fmla="*/ 20 h 80"/>
                  <a:gd name="T12" fmla="*/ 28 w 46"/>
                  <a:gd name="T13" fmla="*/ 20 h 80"/>
                  <a:gd name="T14" fmla="*/ 28 w 46"/>
                  <a:gd name="T15" fmla="*/ 0 h 80"/>
                  <a:gd name="T16" fmla="*/ 16 w 46"/>
                  <a:gd name="T17" fmla="*/ 0 h 80"/>
                  <a:gd name="T18" fmla="*/ 16 w 46"/>
                  <a:gd name="T19" fmla="*/ 0 h 80"/>
                  <a:gd name="T20" fmla="*/ 0 w 46"/>
                  <a:gd name="T21" fmla="*/ 22 h 80"/>
                  <a:gd name="T22" fmla="*/ 0 w 46"/>
                  <a:gd name="T23" fmla="*/ 32 h 80"/>
                  <a:gd name="T24" fmla="*/ 8 w 46"/>
                  <a:gd name="T25" fmla="*/ 32 h 80"/>
                  <a:gd name="T26" fmla="*/ 8 w 46"/>
                  <a:gd name="T27" fmla="*/ 58 h 80"/>
                  <a:gd name="T28" fmla="*/ 32 w 46"/>
                  <a:gd name="T29" fmla="*/ 79 h 80"/>
                  <a:gd name="T30" fmla="*/ 46 w 46"/>
                  <a:gd name="T31" fmla="*/ 75 h 80"/>
                  <a:gd name="T32" fmla="*/ 42 w 46"/>
                  <a:gd name="T3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80">
                    <a:moveTo>
                      <a:pt x="42" y="63"/>
                    </a:moveTo>
                    <a:cubicBezTo>
                      <a:pt x="41" y="64"/>
                      <a:pt x="38" y="65"/>
                      <a:pt x="36" y="65"/>
                    </a:cubicBezTo>
                    <a:cubicBezTo>
                      <a:pt x="29" y="65"/>
                      <a:pt x="28" y="60"/>
                      <a:pt x="28" y="57"/>
                    </a:cubicBezTo>
                    <a:cubicBezTo>
                      <a:pt x="28" y="32"/>
                      <a:pt x="28" y="32"/>
                      <a:pt x="28" y="32"/>
                    </a:cubicBezTo>
                    <a:cubicBezTo>
                      <a:pt x="44" y="32"/>
                      <a:pt x="44" y="32"/>
                      <a:pt x="44" y="32"/>
                    </a:cubicBezTo>
                    <a:cubicBezTo>
                      <a:pt x="44" y="20"/>
                      <a:pt x="44" y="20"/>
                      <a:pt x="44" y="20"/>
                    </a:cubicBezTo>
                    <a:cubicBezTo>
                      <a:pt x="28" y="20"/>
                      <a:pt x="28" y="20"/>
                      <a:pt x="28" y="20"/>
                    </a:cubicBezTo>
                    <a:cubicBezTo>
                      <a:pt x="28" y="0"/>
                      <a:pt x="28" y="0"/>
                      <a:pt x="28" y="0"/>
                    </a:cubicBezTo>
                    <a:cubicBezTo>
                      <a:pt x="28" y="0"/>
                      <a:pt x="17" y="0"/>
                      <a:pt x="16" y="0"/>
                    </a:cubicBezTo>
                    <a:cubicBezTo>
                      <a:pt x="16" y="0"/>
                      <a:pt x="16" y="0"/>
                      <a:pt x="16" y="0"/>
                    </a:cubicBezTo>
                    <a:cubicBezTo>
                      <a:pt x="15" y="6"/>
                      <a:pt x="12" y="17"/>
                      <a:pt x="0" y="22"/>
                    </a:cubicBezTo>
                    <a:cubicBezTo>
                      <a:pt x="0" y="32"/>
                      <a:pt x="0" y="32"/>
                      <a:pt x="0" y="32"/>
                    </a:cubicBezTo>
                    <a:cubicBezTo>
                      <a:pt x="8" y="32"/>
                      <a:pt x="8" y="32"/>
                      <a:pt x="8" y="32"/>
                    </a:cubicBezTo>
                    <a:cubicBezTo>
                      <a:pt x="8" y="58"/>
                      <a:pt x="8" y="58"/>
                      <a:pt x="8" y="58"/>
                    </a:cubicBezTo>
                    <a:cubicBezTo>
                      <a:pt x="8" y="67"/>
                      <a:pt x="15" y="80"/>
                      <a:pt x="32" y="79"/>
                    </a:cubicBezTo>
                    <a:cubicBezTo>
                      <a:pt x="38" y="79"/>
                      <a:pt x="45" y="77"/>
                      <a:pt x="46" y="75"/>
                    </a:cubicBezTo>
                    <a:lnTo>
                      <a:pt x="42" y="63"/>
                    </a:lnTo>
                    <a:close/>
                  </a:path>
                </a:pathLst>
              </a:custGeom>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sp>
          <p:nvSpPr>
            <p:cNvPr id="24" name="Freeform 5"/>
            <p:cNvSpPr>
              <a:spLocks/>
            </p:cNvSpPr>
            <p:nvPr userDrawn="1"/>
          </p:nvSpPr>
          <p:spPr bwMode="black">
            <a:xfrm>
              <a:off x="2227262" y="3098342"/>
              <a:ext cx="161925" cy="349251"/>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ysClr val="window" lastClr="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spTree>
    <p:extLst>
      <p:ext uri="{BB962C8B-B14F-4D97-AF65-F5344CB8AC3E}">
        <p14:creationId xmlns:p14="http://schemas.microsoft.com/office/powerpoint/2010/main" val="3125588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itle Aqua">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grpSp>
        <p:nvGrpSpPr>
          <p:cNvPr id="7" name="Group 6"/>
          <p:cNvGrpSpPr>
            <a:grpSpLocks noChangeAspect="1"/>
          </p:cNvGrpSpPr>
          <p:nvPr userDrawn="1"/>
        </p:nvGrpSpPr>
        <p:grpSpPr>
          <a:xfrm>
            <a:off x="495300" y="716431"/>
            <a:ext cx="2263942" cy="493725"/>
            <a:chOff x="187326" y="5085556"/>
            <a:chExt cx="8393112" cy="1830388"/>
          </a:xfrm>
          <a:solidFill>
            <a:schemeClr val="bg1"/>
          </a:solidFill>
        </p:grpSpPr>
        <p:sp>
          <p:nvSpPr>
            <p:cNvPr id="8"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9"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0"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1"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2"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3"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4"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sp>
          <p:nvSpPr>
            <p:cNvPr id="15"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Microsoft Sans Serif" panose="020B0604020202020204" pitchFamily="34" charset="0"/>
              </a:endParaRPr>
            </a:p>
          </p:txBody>
        </p:sp>
      </p:grpSp>
      <p:cxnSp>
        <p:nvCxnSpPr>
          <p:cNvPr id="16" name="Straight Connector 15"/>
          <p:cNvCxnSpPr/>
          <p:nvPr userDrawn="1"/>
        </p:nvCxnSpPr>
        <p:spPr>
          <a:xfrm>
            <a:off x="554831" y="4362781"/>
            <a:ext cx="1563218" cy="0"/>
          </a:xfrm>
          <a:prstGeom prst="line">
            <a:avLst/>
          </a:prstGeom>
          <a:ln w="114300" cap="rnd">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94" name="Group 93"/>
          <p:cNvGrpSpPr/>
          <p:nvPr userDrawn="1"/>
        </p:nvGrpSpPr>
        <p:grpSpPr>
          <a:xfrm>
            <a:off x="5654842" y="516899"/>
            <a:ext cx="6014500" cy="5837871"/>
            <a:chOff x="-4162426" y="-6086475"/>
            <a:chExt cx="6270626" cy="6086475"/>
          </a:xfrm>
          <a:solidFill>
            <a:schemeClr val="accent5">
              <a:alpha val="23000"/>
            </a:schemeClr>
          </a:solidFill>
        </p:grpSpPr>
        <p:sp>
          <p:nvSpPr>
            <p:cNvPr id="95" name="Freeform 94"/>
            <p:cNvSpPr>
              <a:spLocks noEditPoints="1"/>
            </p:cNvSpPr>
            <p:nvPr/>
          </p:nvSpPr>
          <p:spPr bwMode="auto">
            <a:xfrm>
              <a:off x="-3673476" y="-1385888"/>
              <a:ext cx="2446338" cy="1385888"/>
            </a:xfrm>
            <a:custGeom>
              <a:avLst/>
              <a:gdLst>
                <a:gd name="T0" fmla="*/ 0 w 652"/>
                <a:gd name="T1" fmla="*/ 0 h 369"/>
                <a:gd name="T2" fmla="*/ 14 w 652"/>
                <a:gd name="T3" fmla="*/ 12 h 369"/>
                <a:gd name="T4" fmla="*/ 6 w 652"/>
                <a:gd name="T5" fmla="*/ 74 h 369"/>
                <a:gd name="T6" fmla="*/ 15 w 652"/>
                <a:gd name="T7" fmla="*/ 32 h 369"/>
                <a:gd name="T8" fmla="*/ 6 w 652"/>
                <a:gd name="T9" fmla="*/ 74 h 369"/>
                <a:gd name="T10" fmla="*/ 10 w 652"/>
                <a:gd name="T11" fmla="*/ 94 h 369"/>
                <a:gd name="T12" fmla="*/ 35 w 652"/>
                <a:gd name="T13" fmla="*/ 129 h 369"/>
                <a:gd name="T14" fmla="*/ 651 w 652"/>
                <a:gd name="T15" fmla="*/ 158 h 369"/>
                <a:gd name="T16" fmla="*/ 637 w 652"/>
                <a:gd name="T17" fmla="*/ 138 h 369"/>
                <a:gd name="T18" fmla="*/ 650 w 652"/>
                <a:gd name="T19" fmla="*/ 116 h 369"/>
                <a:gd name="T20" fmla="*/ 651 w 652"/>
                <a:gd name="T21" fmla="*/ 158 h 369"/>
                <a:gd name="T22" fmla="*/ 29 w 652"/>
                <a:gd name="T23" fmla="*/ 153 h 369"/>
                <a:gd name="T24" fmla="*/ 60 w 652"/>
                <a:gd name="T25" fmla="*/ 183 h 369"/>
                <a:gd name="T26" fmla="*/ 634 w 652"/>
                <a:gd name="T27" fmla="*/ 219 h 369"/>
                <a:gd name="T28" fmla="*/ 633 w 652"/>
                <a:gd name="T29" fmla="*/ 176 h 369"/>
                <a:gd name="T30" fmla="*/ 634 w 652"/>
                <a:gd name="T31" fmla="*/ 219 h 369"/>
                <a:gd name="T32" fmla="*/ 58 w 652"/>
                <a:gd name="T33" fmla="*/ 208 h 369"/>
                <a:gd name="T34" fmla="*/ 95 w 652"/>
                <a:gd name="T35" fmla="*/ 232 h 369"/>
                <a:gd name="T36" fmla="*/ 600 w 652"/>
                <a:gd name="T37" fmla="*/ 272 h 369"/>
                <a:gd name="T38" fmla="*/ 612 w 652"/>
                <a:gd name="T39" fmla="*/ 230 h 369"/>
                <a:gd name="T40" fmla="*/ 600 w 652"/>
                <a:gd name="T41" fmla="*/ 272 h 369"/>
                <a:gd name="T42" fmla="*/ 98 w 652"/>
                <a:gd name="T43" fmla="*/ 256 h 369"/>
                <a:gd name="T44" fmla="*/ 138 w 652"/>
                <a:gd name="T45" fmla="*/ 273 h 369"/>
                <a:gd name="T46" fmla="*/ 555 w 652"/>
                <a:gd name="T47" fmla="*/ 315 h 369"/>
                <a:gd name="T48" fmla="*/ 576 w 652"/>
                <a:gd name="T49" fmla="*/ 277 h 369"/>
                <a:gd name="T50" fmla="*/ 555 w 652"/>
                <a:gd name="T51" fmla="*/ 315 h 369"/>
                <a:gd name="T52" fmla="*/ 146 w 652"/>
                <a:gd name="T53" fmla="*/ 296 h 369"/>
                <a:gd name="T54" fmla="*/ 188 w 652"/>
                <a:gd name="T55" fmla="*/ 305 h 369"/>
                <a:gd name="T56" fmla="*/ 237 w 652"/>
                <a:gd name="T57" fmla="*/ 343 h 369"/>
                <a:gd name="T58" fmla="*/ 205 w 652"/>
                <a:gd name="T59" fmla="*/ 314 h 369"/>
                <a:gd name="T60" fmla="*/ 237 w 652"/>
                <a:gd name="T61" fmla="*/ 343 h 369"/>
                <a:gd name="T62" fmla="*/ 496 w 652"/>
                <a:gd name="T63" fmla="*/ 335 h 369"/>
                <a:gd name="T64" fmla="*/ 530 w 652"/>
                <a:gd name="T65" fmla="*/ 316 h 369"/>
                <a:gd name="T66" fmla="*/ 537 w 652"/>
                <a:gd name="T67" fmla="*/ 329 h 369"/>
                <a:gd name="T68" fmla="*/ 297 w 652"/>
                <a:gd name="T69" fmla="*/ 360 h 369"/>
                <a:gd name="T70" fmla="*/ 261 w 652"/>
                <a:gd name="T71" fmla="*/ 336 h 369"/>
                <a:gd name="T72" fmla="*/ 297 w 652"/>
                <a:gd name="T73" fmla="*/ 360 h 369"/>
                <a:gd name="T74" fmla="*/ 439 w 652"/>
                <a:gd name="T75" fmla="*/ 350 h 369"/>
                <a:gd name="T76" fmla="*/ 482 w 652"/>
                <a:gd name="T77" fmla="*/ 355 h 369"/>
                <a:gd name="T78" fmla="*/ 359 w 652"/>
                <a:gd name="T79" fmla="*/ 368 h 369"/>
                <a:gd name="T80" fmla="*/ 320 w 652"/>
                <a:gd name="T81" fmla="*/ 350 h 369"/>
                <a:gd name="T82" fmla="*/ 359 w 652"/>
                <a:gd name="T83" fmla="*/ 368 h 369"/>
                <a:gd name="T84" fmla="*/ 383 w 652"/>
                <a:gd name="T85" fmla="*/ 369 h 369"/>
                <a:gd name="T86" fmla="*/ 380 w 652"/>
                <a:gd name="T87" fmla="*/ 354 h 369"/>
                <a:gd name="T88" fmla="*/ 383 w 652"/>
                <a:gd name="T89" fmla="*/ 355 h 369"/>
                <a:gd name="T90" fmla="*/ 421 w 652"/>
                <a:gd name="T91" fmla="*/ 367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2" h="369">
                  <a:moveTo>
                    <a:pt x="0" y="12"/>
                  </a:moveTo>
                  <a:cubicBezTo>
                    <a:pt x="0" y="8"/>
                    <a:pt x="0" y="4"/>
                    <a:pt x="0" y="0"/>
                  </a:cubicBezTo>
                  <a:cubicBezTo>
                    <a:pt x="14" y="0"/>
                    <a:pt x="14" y="0"/>
                    <a:pt x="14" y="0"/>
                  </a:cubicBezTo>
                  <a:cubicBezTo>
                    <a:pt x="14" y="4"/>
                    <a:pt x="14" y="8"/>
                    <a:pt x="14" y="12"/>
                  </a:cubicBezTo>
                  <a:lnTo>
                    <a:pt x="0" y="12"/>
                  </a:lnTo>
                  <a:close/>
                  <a:moveTo>
                    <a:pt x="6" y="74"/>
                  </a:moveTo>
                  <a:cubicBezTo>
                    <a:pt x="4" y="60"/>
                    <a:pt x="2" y="47"/>
                    <a:pt x="1" y="33"/>
                  </a:cubicBezTo>
                  <a:cubicBezTo>
                    <a:pt x="15" y="32"/>
                    <a:pt x="15" y="32"/>
                    <a:pt x="15" y="32"/>
                  </a:cubicBezTo>
                  <a:cubicBezTo>
                    <a:pt x="16" y="45"/>
                    <a:pt x="18" y="58"/>
                    <a:pt x="20" y="71"/>
                  </a:cubicBezTo>
                  <a:lnTo>
                    <a:pt x="6" y="74"/>
                  </a:lnTo>
                  <a:close/>
                  <a:moveTo>
                    <a:pt x="21" y="134"/>
                  </a:moveTo>
                  <a:cubicBezTo>
                    <a:pt x="17" y="121"/>
                    <a:pt x="13" y="108"/>
                    <a:pt x="10" y="94"/>
                  </a:cubicBezTo>
                  <a:cubicBezTo>
                    <a:pt x="24" y="91"/>
                    <a:pt x="24" y="91"/>
                    <a:pt x="24" y="91"/>
                  </a:cubicBezTo>
                  <a:cubicBezTo>
                    <a:pt x="27" y="104"/>
                    <a:pt x="31" y="117"/>
                    <a:pt x="35" y="129"/>
                  </a:cubicBezTo>
                  <a:lnTo>
                    <a:pt x="21" y="134"/>
                  </a:lnTo>
                  <a:close/>
                  <a:moveTo>
                    <a:pt x="651" y="158"/>
                  </a:moveTo>
                  <a:cubicBezTo>
                    <a:pt x="636" y="157"/>
                    <a:pt x="636" y="157"/>
                    <a:pt x="636" y="157"/>
                  </a:cubicBezTo>
                  <a:cubicBezTo>
                    <a:pt x="637" y="150"/>
                    <a:pt x="637" y="144"/>
                    <a:pt x="637" y="138"/>
                  </a:cubicBezTo>
                  <a:cubicBezTo>
                    <a:pt x="637" y="131"/>
                    <a:pt x="637" y="124"/>
                    <a:pt x="636" y="117"/>
                  </a:cubicBezTo>
                  <a:cubicBezTo>
                    <a:pt x="650" y="116"/>
                    <a:pt x="650" y="116"/>
                    <a:pt x="650" y="116"/>
                  </a:cubicBezTo>
                  <a:cubicBezTo>
                    <a:pt x="651" y="123"/>
                    <a:pt x="652" y="131"/>
                    <a:pt x="652" y="138"/>
                  </a:cubicBezTo>
                  <a:cubicBezTo>
                    <a:pt x="652" y="145"/>
                    <a:pt x="651" y="151"/>
                    <a:pt x="651" y="158"/>
                  </a:cubicBezTo>
                  <a:moveTo>
                    <a:pt x="47" y="190"/>
                  </a:moveTo>
                  <a:cubicBezTo>
                    <a:pt x="41" y="179"/>
                    <a:pt x="34" y="166"/>
                    <a:pt x="29" y="153"/>
                  </a:cubicBezTo>
                  <a:cubicBezTo>
                    <a:pt x="42" y="148"/>
                    <a:pt x="42" y="148"/>
                    <a:pt x="42" y="148"/>
                  </a:cubicBezTo>
                  <a:cubicBezTo>
                    <a:pt x="47" y="160"/>
                    <a:pt x="53" y="172"/>
                    <a:pt x="60" y="183"/>
                  </a:cubicBezTo>
                  <a:lnTo>
                    <a:pt x="47" y="190"/>
                  </a:lnTo>
                  <a:close/>
                  <a:moveTo>
                    <a:pt x="634" y="219"/>
                  </a:moveTo>
                  <a:cubicBezTo>
                    <a:pt x="621" y="213"/>
                    <a:pt x="621" y="213"/>
                    <a:pt x="621" y="213"/>
                  </a:cubicBezTo>
                  <a:cubicBezTo>
                    <a:pt x="626" y="201"/>
                    <a:pt x="631" y="188"/>
                    <a:pt x="633" y="176"/>
                  </a:cubicBezTo>
                  <a:cubicBezTo>
                    <a:pt x="647" y="179"/>
                    <a:pt x="647" y="179"/>
                    <a:pt x="647" y="179"/>
                  </a:cubicBezTo>
                  <a:cubicBezTo>
                    <a:pt x="644" y="193"/>
                    <a:pt x="640" y="206"/>
                    <a:pt x="634" y="219"/>
                  </a:cubicBezTo>
                  <a:moveTo>
                    <a:pt x="84" y="241"/>
                  </a:moveTo>
                  <a:cubicBezTo>
                    <a:pt x="75" y="231"/>
                    <a:pt x="66" y="219"/>
                    <a:pt x="58" y="208"/>
                  </a:cubicBezTo>
                  <a:cubicBezTo>
                    <a:pt x="70" y="200"/>
                    <a:pt x="70" y="200"/>
                    <a:pt x="70" y="200"/>
                  </a:cubicBezTo>
                  <a:cubicBezTo>
                    <a:pt x="78" y="211"/>
                    <a:pt x="86" y="222"/>
                    <a:pt x="95" y="232"/>
                  </a:cubicBezTo>
                  <a:lnTo>
                    <a:pt x="84" y="241"/>
                  </a:lnTo>
                  <a:close/>
                  <a:moveTo>
                    <a:pt x="600" y="272"/>
                  </a:moveTo>
                  <a:cubicBezTo>
                    <a:pt x="589" y="263"/>
                    <a:pt x="589" y="263"/>
                    <a:pt x="589" y="263"/>
                  </a:cubicBezTo>
                  <a:cubicBezTo>
                    <a:pt x="598" y="252"/>
                    <a:pt x="606" y="241"/>
                    <a:pt x="612" y="230"/>
                  </a:cubicBezTo>
                  <a:cubicBezTo>
                    <a:pt x="624" y="238"/>
                    <a:pt x="624" y="238"/>
                    <a:pt x="624" y="238"/>
                  </a:cubicBezTo>
                  <a:cubicBezTo>
                    <a:pt x="618" y="249"/>
                    <a:pt x="610" y="261"/>
                    <a:pt x="600" y="272"/>
                  </a:cubicBezTo>
                  <a:moveTo>
                    <a:pt x="129" y="284"/>
                  </a:moveTo>
                  <a:cubicBezTo>
                    <a:pt x="118" y="275"/>
                    <a:pt x="108" y="266"/>
                    <a:pt x="98" y="256"/>
                  </a:cubicBezTo>
                  <a:cubicBezTo>
                    <a:pt x="108" y="246"/>
                    <a:pt x="108" y="246"/>
                    <a:pt x="108" y="246"/>
                  </a:cubicBezTo>
                  <a:cubicBezTo>
                    <a:pt x="117" y="255"/>
                    <a:pt x="127" y="264"/>
                    <a:pt x="138" y="273"/>
                  </a:cubicBezTo>
                  <a:lnTo>
                    <a:pt x="129" y="284"/>
                  </a:lnTo>
                  <a:close/>
                  <a:moveTo>
                    <a:pt x="555" y="315"/>
                  </a:moveTo>
                  <a:cubicBezTo>
                    <a:pt x="547" y="304"/>
                    <a:pt x="547" y="304"/>
                    <a:pt x="547" y="304"/>
                  </a:cubicBezTo>
                  <a:cubicBezTo>
                    <a:pt x="557" y="295"/>
                    <a:pt x="567" y="286"/>
                    <a:pt x="576" y="277"/>
                  </a:cubicBezTo>
                  <a:cubicBezTo>
                    <a:pt x="586" y="287"/>
                    <a:pt x="586" y="287"/>
                    <a:pt x="586" y="287"/>
                  </a:cubicBezTo>
                  <a:cubicBezTo>
                    <a:pt x="577" y="297"/>
                    <a:pt x="567" y="306"/>
                    <a:pt x="555" y="315"/>
                  </a:cubicBezTo>
                  <a:moveTo>
                    <a:pt x="181" y="318"/>
                  </a:moveTo>
                  <a:cubicBezTo>
                    <a:pt x="169" y="311"/>
                    <a:pt x="157" y="304"/>
                    <a:pt x="146" y="296"/>
                  </a:cubicBezTo>
                  <a:cubicBezTo>
                    <a:pt x="154" y="284"/>
                    <a:pt x="154" y="284"/>
                    <a:pt x="154" y="284"/>
                  </a:cubicBezTo>
                  <a:cubicBezTo>
                    <a:pt x="165" y="292"/>
                    <a:pt x="176" y="299"/>
                    <a:pt x="188" y="305"/>
                  </a:cubicBezTo>
                  <a:lnTo>
                    <a:pt x="181" y="318"/>
                  </a:lnTo>
                  <a:close/>
                  <a:moveTo>
                    <a:pt x="237" y="343"/>
                  </a:moveTo>
                  <a:cubicBezTo>
                    <a:pt x="224" y="339"/>
                    <a:pt x="212" y="333"/>
                    <a:pt x="199" y="327"/>
                  </a:cubicBezTo>
                  <a:cubicBezTo>
                    <a:pt x="205" y="314"/>
                    <a:pt x="205" y="314"/>
                    <a:pt x="205" y="314"/>
                  </a:cubicBezTo>
                  <a:cubicBezTo>
                    <a:pt x="217" y="320"/>
                    <a:pt x="230" y="325"/>
                    <a:pt x="242" y="330"/>
                  </a:cubicBezTo>
                  <a:lnTo>
                    <a:pt x="237" y="343"/>
                  </a:lnTo>
                  <a:close/>
                  <a:moveTo>
                    <a:pt x="502" y="348"/>
                  </a:moveTo>
                  <a:cubicBezTo>
                    <a:pt x="496" y="335"/>
                    <a:pt x="496" y="335"/>
                    <a:pt x="496" y="335"/>
                  </a:cubicBezTo>
                  <a:cubicBezTo>
                    <a:pt x="509" y="330"/>
                    <a:pt x="520" y="324"/>
                    <a:pt x="529" y="317"/>
                  </a:cubicBezTo>
                  <a:cubicBezTo>
                    <a:pt x="530" y="316"/>
                    <a:pt x="530" y="316"/>
                    <a:pt x="530" y="316"/>
                  </a:cubicBezTo>
                  <a:cubicBezTo>
                    <a:pt x="539" y="328"/>
                    <a:pt x="539" y="328"/>
                    <a:pt x="539" y="328"/>
                  </a:cubicBezTo>
                  <a:cubicBezTo>
                    <a:pt x="537" y="329"/>
                    <a:pt x="537" y="329"/>
                    <a:pt x="537" y="329"/>
                  </a:cubicBezTo>
                  <a:cubicBezTo>
                    <a:pt x="527" y="336"/>
                    <a:pt x="515" y="343"/>
                    <a:pt x="502" y="348"/>
                  </a:cubicBezTo>
                  <a:moveTo>
                    <a:pt x="297" y="360"/>
                  </a:moveTo>
                  <a:cubicBezTo>
                    <a:pt x="284" y="357"/>
                    <a:pt x="270" y="354"/>
                    <a:pt x="257" y="350"/>
                  </a:cubicBezTo>
                  <a:cubicBezTo>
                    <a:pt x="261" y="336"/>
                    <a:pt x="261" y="336"/>
                    <a:pt x="261" y="336"/>
                  </a:cubicBezTo>
                  <a:cubicBezTo>
                    <a:pt x="274" y="340"/>
                    <a:pt x="287" y="343"/>
                    <a:pt x="300" y="346"/>
                  </a:cubicBezTo>
                  <a:lnTo>
                    <a:pt x="297" y="360"/>
                  </a:lnTo>
                  <a:close/>
                  <a:moveTo>
                    <a:pt x="441" y="364"/>
                  </a:moveTo>
                  <a:cubicBezTo>
                    <a:pt x="439" y="350"/>
                    <a:pt x="439" y="350"/>
                    <a:pt x="439" y="350"/>
                  </a:cubicBezTo>
                  <a:cubicBezTo>
                    <a:pt x="453" y="348"/>
                    <a:pt x="466" y="345"/>
                    <a:pt x="478" y="341"/>
                  </a:cubicBezTo>
                  <a:cubicBezTo>
                    <a:pt x="482" y="355"/>
                    <a:pt x="482" y="355"/>
                    <a:pt x="482" y="355"/>
                  </a:cubicBezTo>
                  <a:cubicBezTo>
                    <a:pt x="469" y="359"/>
                    <a:pt x="456" y="362"/>
                    <a:pt x="441" y="364"/>
                  </a:cubicBezTo>
                  <a:moveTo>
                    <a:pt x="359" y="368"/>
                  </a:moveTo>
                  <a:cubicBezTo>
                    <a:pt x="345" y="367"/>
                    <a:pt x="331" y="366"/>
                    <a:pt x="318" y="364"/>
                  </a:cubicBezTo>
                  <a:cubicBezTo>
                    <a:pt x="320" y="350"/>
                    <a:pt x="320" y="350"/>
                    <a:pt x="320" y="350"/>
                  </a:cubicBezTo>
                  <a:cubicBezTo>
                    <a:pt x="333" y="352"/>
                    <a:pt x="346" y="353"/>
                    <a:pt x="360" y="354"/>
                  </a:cubicBezTo>
                  <a:lnTo>
                    <a:pt x="359" y="368"/>
                  </a:lnTo>
                  <a:close/>
                  <a:moveTo>
                    <a:pt x="383" y="369"/>
                  </a:moveTo>
                  <a:cubicBezTo>
                    <a:pt x="383" y="369"/>
                    <a:pt x="383" y="369"/>
                    <a:pt x="383" y="369"/>
                  </a:cubicBezTo>
                  <a:cubicBezTo>
                    <a:pt x="379" y="369"/>
                    <a:pt x="379" y="369"/>
                    <a:pt x="379" y="369"/>
                  </a:cubicBezTo>
                  <a:cubicBezTo>
                    <a:pt x="380" y="354"/>
                    <a:pt x="380" y="354"/>
                    <a:pt x="380" y="354"/>
                  </a:cubicBezTo>
                  <a:cubicBezTo>
                    <a:pt x="383" y="355"/>
                    <a:pt x="383" y="355"/>
                    <a:pt x="383" y="355"/>
                  </a:cubicBezTo>
                  <a:cubicBezTo>
                    <a:pt x="383" y="355"/>
                    <a:pt x="383" y="355"/>
                    <a:pt x="383" y="355"/>
                  </a:cubicBezTo>
                  <a:cubicBezTo>
                    <a:pt x="395" y="355"/>
                    <a:pt x="408" y="354"/>
                    <a:pt x="419" y="353"/>
                  </a:cubicBezTo>
                  <a:cubicBezTo>
                    <a:pt x="421" y="367"/>
                    <a:pt x="421" y="367"/>
                    <a:pt x="421" y="367"/>
                  </a:cubicBezTo>
                  <a:cubicBezTo>
                    <a:pt x="409" y="368"/>
                    <a:pt x="396" y="369"/>
                    <a:pt x="383" y="36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6" name="Freeform 95"/>
            <p:cNvSpPr>
              <a:spLocks noEditPoints="1"/>
            </p:cNvSpPr>
            <p:nvPr/>
          </p:nvSpPr>
          <p:spPr bwMode="auto">
            <a:xfrm>
              <a:off x="-2071688" y="-1754188"/>
              <a:ext cx="806450" cy="671513"/>
            </a:xfrm>
            <a:custGeom>
              <a:avLst/>
              <a:gdLst>
                <a:gd name="T0" fmla="*/ 39 w 215"/>
                <a:gd name="T1" fmla="*/ 19 h 179"/>
                <a:gd name="T2" fmla="*/ 0 w 215"/>
                <a:gd name="T3" fmla="*/ 14 h 179"/>
                <a:gd name="T4" fmla="*/ 1 w 215"/>
                <a:gd name="T5" fmla="*/ 0 h 179"/>
                <a:gd name="T6" fmla="*/ 43 w 215"/>
                <a:gd name="T7" fmla="*/ 5 h 179"/>
                <a:gd name="T8" fmla="*/ 39 w 215"/>
                <a:gd name="T9" fmla="*/ 19 h 179"/>
                <a:gd name="T10" fmla="*/ 93 w 215"/>
                <a:gd name="T11" fmla="*/ 42 h 179"/>
                <a:gd name="T12" fmla="*/ 58 w 215"/>
                <a:gd name="T13" fmla="*/ 25 h 179"/>
                <a:gd name="T14" fmla="*/ 63 w 215"/>
                <a:gd name="T15" fmla="*/ 12 h 179"/>
                <a:gd name="T16" fmla="*/ 101 w 215"/>
                <a:gd name="T17" fmla="*/ 30 h 179"/>
                <a:gd name="T18" fmla="*/ 93 w 215"/>
                <a:gd name="T19" fmla="*/ 42 h 179"/>
                <a:gd name="T20" fmla="*/ 140 w 215"/>
                <a:gd name="T21" fmla="*/ 79 h 179"/>
                <a:gd name="T22" fmla="*/ 110 w 215"/>
                <a:gd name="T23" fmla="*/ 53 h 179"/>
                <a:gd name="T24" fmla="*/ 118 w 215"/>
                <a:gd name="T25" fmla="*/ 41 h 179"/>
                <a:gd name="T26" fmla="*/ 150 w 215"/>
                <a:gd name="T27" fmla="*/ 69 h 179"/>
                <a:gd name="T28" fmla="*/ 140 w 215"/>
                <a:gd name="T29" fmla="*/ 79 h 179"/>
                <a:gd name="T30" fmla="*/ 176 w 215"/>
                <a:gd name="T31" fmla="*/ 126 h 179"/>
                <a:gd name="T32" fmla="*/ 153 w 215"/>
                <a:gd name="T33" fmla="*/ 94 h 179"/>
                <a:gd name="T34" fmla="*/ 164 w 215"/>
                <a:gd name="T35" fmla="*/ 84 h 179"/>
                <a:gd name="T36" fmla="*/ 188 w 215"/>
                <a:gd name="T37" fmla="*/ 118 h 179"/>
                <a:gd name="T38" fmla="*/ 176 w 215"/>
                <a:gd name="T39" fmla="*/ 126 h 179"/>
                <a:gd name="T40" fmla="*/ 201 w 215"/>
                <a:gd name="T41" fmla="*/ 179 h 179"/>
                <a:gd name="T42" fmla="*/ 186 w 215"/>
                <a:gd name="T43" fmla="*/ 143 h 179"/>
                <a:gd name="T44" fmla="*/ 199 w 215"/>
                <a:gd name="T45" fmla="*/ 136 h 179"/>
                <a:gd name="T46" fmla="*/ 215 w 215"/>
                <a:gd name="T47" fmla="*/ 175 h 179"/>
                <a:gd name="T48" fmla="*/ 201 w 215"/>
                <a:gd name="T49"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5" h="179">
                  <a:moveTo>
                    <a:pt x="39" y="19"/>
                  </a:moveTo>
                  <a:cubicBezTo>
                    <a:pt x="27" y="16"/>
                    <a:pt x="14" y="14"/>
                    <a:pt x="0" y="14"/>
                  </a:cubicBezTo>
                  <a:cubicBezTo>
                    <a:pt x="1" y="0"/>
                    <a:pt x="1" y="0"/>
                    <a:pt x="1" y="0"/>
                  </a:cubicBezTo>
                  <a:cubicBezTo>
                    <a:pt x="15" y="0"/>
                    <a:pt x="29" y="2"/>
                    <a:pt x="43" y="5"/>
                  </a:cubicBezTo>
                  <a:lnTo>
                    <a:pt x="39" y="19"/>
                  </a:lnTo>
                  <a:close/>
                  <a:moveTo>
                    <a:pt x="93" y="42"/>
                  </a:moveTo>
                  <a:cubicBezTo>
                    <a:pt x="82" y="35"/>
                    <a:pt x="70" y="29"/>
                    <a:pt x="58" y="25"/>
                  </a:cubicBezTo>
                  <a:cubicBezTo>
                    <a:pt x="63" y="12"/>
                    <a:pt x="63" y="12"/>
                    <a:pt x="63" y="12"/>
                  </a:cubicBezTo>
                  <a:cubicBezTo>
                    <a:pt x="76" y="16"/>
                    <a:pt x="89" y="22"/>
                    <a:pt x="101" y="30"/>
                  </a:cubicBezTo>
                  <a:lnTo>
                    <a:pt x="93" y="42"/>
                  </a:lnTo>
                  <a:close/>
                  <a:moveTo>
                    <a:pt x="140" y="79"/>
                  </a:moveTo>
                  <a:cubicBezTo>
                    <a:pt x="130" y="69"/>
                    <a:pt x="120" y="60"/>
                    <a:pt x="110" y="53"/>
                  </a:cubicBezTo>
                  <a:cubicBezTo>
                    <a:pt x="118" y="41"/>
                    <a:pt x="118" y="41"/>
                    <a:pt x="118" y="41"/>
                  </a:cubicBezTo>
                  <a:cubicBezTo>
                    <a:pt x="129" y="49"/>
                    <a:pt x="140" y="59"/>
                    <a:pt x="150" y="69"/>
                  </a:cubicBezTo>
                  <a:lnTo>
                    <a:pt x="140" y="79"/>
                  </a:lnTo>
                  <a:close/>
                  <a:moveTo>
                    <a:pt x="176" y="126"/>
                  </a:moveTo>
                  <a:cubicBezTo>
                    <a:pt x="169" y="114"/>
                    <a:pt x="161" y="104"/>
                    <a:pt x="153" y="94"/>
                  </a:cubicBezTo>
                  <a:cubicBezTo>
                    <a:pt x="164" y="84"/>
                    <a:pt x="164" y="84"/>
                    <a:pt x="164" y="84"/>
                  </a:cubicBezTo>
                  <a:cubicBezTo>
                    <a:pt x="173" y="95"/>
                    <a:pt x="181" y="106"/>
                    <a:pt x="188" y="118"/>
                  </a:cubicBezTo>
                  <a:lnTo>
                    <a:pt x="176" y="126"/>
                  </a:lnTo>
                  <a:close/>
                  <a:moveTo>
                    <a:pt x="201" y="179"/>
                  </a:moveTo>
                  <a:cubicBezTo>
                    <a:pt x="198" y="168"/>
                    <a:pt x="193" y="155"/>
                    <a:pt x="186" y="143"/>
                  </a:cubicBezTo>
                  <a:cubicBezTo>
                    <a:pt x="199" y="136"/>
                    <a:pt x="199" y="136"/>
                    <a:pt x="199" y="136"/>
                  </a:cubicBezTo>
                  <a:cubicBezTo>
                    <a:pt x="206" y="149"/>
                    <a:pt x="211" y="163"/>
                    <a:pt x="215" y="175"/>
                  </a:cubicBezTo>
                  <a:lnTo>
                    <a:pt x="201" y="17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7" name="Freeform 96"/>
            <p:cNvSpPr>
              <a:spLocks noEditPoints="1"/>
            </p:cNvSpPr>
            <p:nvPr/>
          </p:nvSpPr>
          <p:spPr bwMode="auto">
            <a:xfrm>
              <a:off x="-3824288" y="-1739900"/>
              <a:ext cx="338138" cy="296863"/>
            </a:xfrm>
            <a:custGeom>
              <a:avLst/>
              <a:gdLst>
                <a:gd name="T0" fmla="*/ 104 w 213"/>
                <a:gd name="T1" fmla="*/ 69 h 187"/>
                <a:gd name="T2" fmla="*/ 57 w 213"/>
                <a:gd name="T3" fmla="*/ 152 h 187"/>
                <a:gd name="T4" fmla="*/ 154 w 213"/>
                <a:gd name="T5" fmla="*/ 152 h 187"/>
                <a:gd name="T6" fmla="*/ 104 w 213"/>
                <a:gd name="T7" fmla="*/ 69 h 187"/>
                <a:gd name="T8" fmla="*/ 0 w 213"/>
                <a:gd name="T9" fmla="*/ 187 h 187"/>
                <a:gd name="T10" fmla="*/ 104 w 213"/>
                <a:gd name="T11" fmla="*/ 0 h 187"/>
                <a:gd name="T12" fmla="*/ 213 w 213"/>
                <a:gd name="T13" fmla="*/ 185 h 187"/>
                <a:gd name="T14" fmla="*/ 0 w 213"/>
                <a:gd name="T15" fmla="*/ 187 h 1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3" h="187">
                  <a:moveTo>
                    <a:pt x="104" y="69"/>
                  </a:moveTo>
                  <a:lnTo>
                    <a:pt x="57" y="152"/>
                  </a:lnTo>
                  <a:lnTo>
                    <a:pt x="154" y="152"/>
                  </a:lnTo>
                  <a:lnTo>
                    <a:pt x="104" y="69"/>
                  </a:lnTo>
                  <a:close/>
                  <a:moveTo>
                    <a:pt x="0" y="187"/>
                  </a:moveTo>
                  <a:lnTo>
                    <a:pt x="104" y="0"/>
                  </a:lnTo>
                  <a:lnTo>
                    <a:pt x="213" y="185"/>
                  </a:lnTo>
                  <a:lnTo>
                    <a:pt x="0" y="18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8" name="Freeform 97"/>
            <p:cNvSpPr>
              <a:spLocks/>
            </p:cNvSpPr>
            <p:nvPr/>
          </p:nvSpPr>
          <p:spPr bwMode="auto">
            <a:xfrm>
              <a:off x="-3144838" y="-3821113"/>
              <a:ext cx="2900363" cy="2886075"/>
            </a:xfrm>
            <a:custGeom>
              <a:avLst/>
              <a:gdLst>
                <a:gd name="T0" fmla="*/ 388 w 773"/>
                <a:gd name="T1" fmla="*/ 768 h 768"/>
                <a:gd name="T2" fmla="*/ 125 w 773"/>
                <a:gd name="T3" fmla="*/ 663 h 768"/>
                <a:gd name="T4" fmla="*/ 6 w 773"/>
                <a:gd name="T5" fmla="*/ 395 h 768"/>
                <a:gd name="T6" fmla="*/ 378 w 773"/>
                <a:gd name="T7" fmla="*/ 3 h 768"/>
                <a:gd name="T8" fmla="*/ 665 w 773"/>
                <a:gd name="T9" fmla="*/ 121 h 768"/>
                <a:gd name="T10" fmla="*/ 654 w 773"/>
                <a:gd name="T11" fmla="*/ 131 h 768"/>
                <a:gd name="T12" fmla="*/ 378 w 773"/>
                <a:gd name="T13" fmla="*/ 17 h 768"/>
                <a:gd name="T14" fmla="*/ 20 w 773"/>
                <a:gd name="T15" fmla="*/ 395 h 768"/>
                <a:gd name="T16" fmla="*/ 135 w 773"/>
                <a:gd name="T17" fmla="*/ 652 h 768"/>
                <a:gd name="T18" fmla="*/ 398 w 773"/>
                <a:gd name="T19" fmla="*/ 753 h 768"/>
                <a:gd name="T20" fmla="*/ 655 w 773"/>
                <a:gd name="T21" fmla="*/ 639 h 768"/>
                <a:gd name="T22" fmla="*/ 756 w 773"/>
                <a:gd name="T23" fmla="*/ 375 h 768"/>
                <a:gd name="T24" fmla="*/ 720 w 773"/>
                <a:gd name="T25" fmla="*/ 226 h 768"/>
                <a:gd name="T26" fmla="*/ 733 w 773"/>
                <a:gd name="T27" fmla="*/ 220 h 768"/>
                <a:gd name="T28" fmla="*/ 771 w 773"/>
                <a:gd name="T29" fmla="*/ 375 h 768"/>
                <a:gd name="T30" fmla="*/ 666 w 773"/>
                <a:gd name="T31" fmla="*/ 648 h 768"/>
                <a:gd name="T32" fmla="*/ 398 w 773"/>
                <a:gd name="T33" fmla="*/ 768 h 768"/>
                <a:gd name="T34" fmla="*/ 388 w 773"/>
                <a:gd name="T35" fmla="*/ 76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3" h="768">
                  <a:moveTo>
                    <a:pt x="388" y="768"/>
                  </a:moveTo>
                  <a:cubicBezTo>
                    <a:pt x="289" y="768"/>
                    <a:pt x="196" y="731"/>
                    <a:pt x="125" y="663"/>
                  </a:cubicBezTo>
                  <a:cubicBezTo>
                    <a:pt x="51" y="592"/>
                    <a:pt x="8" y="497"/>
                    <a:pt x="6" y="395"/>
                  </a:cubicBezTo>
                  <a:cubicBezTo>
                    <a:pt x="0" y="184"/>
                    <a:pt x="167" y="8"/>
                    <a:pt x="378" y="3"/>
                  </a:cubicBezTo>
                  <a:cubicBezTo>
                    <a:pt x="486" y="0"/>
                    <a:pt x="590" y="43"/>
                    <a:pt x="665" y="121"/>
                  </a:cubicBezTo>
                  <a:cubicBezTo>
                    <a:pt x="654" y="131"/>
                    <a:pt x="654" y="131"/>
                    <a:pt x="654" y="131"/>
                  </a:cubicBezTo>
                  <a:cubicBezTo>
                    <a:pt x="583" y="56"/>
                    <a:pt x="482" y="15"/>
                    <a:pt x="378" y="17"/>
                  </a:cubicBezTo>
                  <a:cubicBezTo>
                    <a:pt x="175" y="22"/>
                    <a:pt x="15" y="192"/>
                    <a:pt x="20" y="395"/>
                  </a:cubicBezTo>
                  <a:cubicBezTo>
                    <a:pt x="23" y="493"/>
                    <a:pt x="63" y="584"/>
                    <a:pt x="135" y="652"/>
                  </a:cubicBezTo>
                  <a:cubicBezTo>
                    <a:pt x="206" y="720"/>
                    <a:pt x="299" y="756"/>
                    <a:pt x="398" y="753"/>
                  </a:cubicBezTo>
                  <a:cubicBezTo>
                    <a:pt x="496" y="751"/>
                    <a:pt x="587" y="710"/>
                    <a:pt x="655" y="639"/>
                  </a:cubicBezTo>
                  <a:cubicBezTo>
                    <a:pt x="723" y="567"/>
                    <a:pt x="759" y="474"/>
                    <a:pt x="756" y="375"/>
                  </a:cubicBezTo>
                  <a:cubicBezTo>
                    <a:pt x="755" y="323"/>
                    <a:pt x="743" y="273"/>
                    <a:pt x="720" y="226"/>
                  </a:cubicBezTo>
                  <a:cubicBezTo>
                    <a:pt x="733" y="220"/>
                    <a:pt x="733" y="220"/>
                    <a:pt x="733" y="220"/>
                  </a:cubicBezTo>
                  <a:cubicBezTo>
                    <a:pt x="757" y="268"/>
                    <a:pt x="769" y="321"/>
                    <a:pt x="771" y="375"/>
                  </a:cubicBezTo>
                  <a:cubicBezTo>
                    <a:pt x="773" y="477"/>
                    <a:pt x="736" y="574"/>
                    <a:pt x="666" y="648"/>
                  </a:cubicBezTo>
                  <a:cubicBezTo>
                    <a:pt x="595" y="723"/>
                    <a:pt x="500" y="765"/>
                    <a:pt x="398" y="768"/>
                  </a:cubicBezTo>
                  <a:cubicBezTo>
                    <a:pt x="395" y="768"/>
                    <a:pt x="391" y="768"/>
                    <a:pt x="388" y="76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99" name="Freeform 98"/>
            <p:cNvSpPr>
              <a:spLocks/>
            </p:cNvSpPr>
            <p:nvPr/>
          </p:nvSpPr>
          <p:spPr bwMode="auto">
            <a:xfrm>
              <a:off x="-431801" y="-2608263"/>
              <a:ext cx="88900" cy="76200"/>
            </a:xfrm>
            <a:custGeom>
              <a:avLst/>
              <a:gdLst>
                <a:gd name="T0" fmla="*/ 20 w 24"/>
                <a:gd name="T1" fmla="*/ 20 h 20"/>
                <a:gd name="T2" fmla="*/ 0 w 24"/>
                <a:gd name="T3" fmla="*/ 13 h 20"/>
                <a:gd name="T4" fmla="*/ 6 w 24"/>
                <a:gd name="T5" fmla="*/ 0 h 20"/>
                <a:gd name="T6" fmla="*/ 24 w 24"/>
                <a:gd name="T7" fmla="*/ 7 h 20"/>
                <a:gd name="T8" fmla="*/ 20 w 24"/>
                <a:gd name="T9" fmla="*/ 20 h 20"/>
              </a:gdLst>
              <a:ahLst/>
              <a:cxnLst>
                <a:cxn ang="0">
                  <a:pos x="T0" y="T1"/>
                </a:cxn>
                <a:cxn ang="0">
                  <a:pos x="T2" y="T3"/>
                </a:cxn>
                <a:cxn ang="0">
                  <a:pos x="T4" y="T5"/>
                </a:cxn>
                <a:cxn ang="0">
                  <a:pos x="T6" y="T7"/>
                </a:cxn>
                <a:cxn ang="0">
                  <a:pos x="T8" y="T9"/>
                </a:cxn>
              </a:cxnLst>
              <a:rect l="0" t="0" r="r" b="b"/>
              <a:pathLst>
                <a:path w="24" h="20">
                  <a:moveTo>
                    <a:pt x="20" y="20"/>
                  </a:moveTo>
                  <a:cubicBezTo>
                    <a:pt x="13" y="18"/>
                    <a:pt x="7" y="16"/>
                    <a:pt x="0" y="13"/>
                  </a:cubicBezTo>
                  <a:cubicBezTo>
                    <a:pt x="6" y="0"/>
                    <a:pt x="6" y="0"/>
                    <a:pt x="6" y="0"/>
                  </a:cubicBezTo>
                  <a:cubicBezTo>
                    <a:pt x="12" y="2"/>
                    <a:pt x="18" y="5"/>
                    <a:pt x="24" y="7"/>
                  </a:cubicBezTo>
                  <a:lnTo>
                    <a:pt x="20" y="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0" name="Freeform 99"/>
            <p:cNvSpPr>
              <a:spLocks noEditPoints="1"/>
            </p:cNvSpPr>
            <p:nvPr/>
          </p:nvSpPr>
          <p:spPr bwMode="auto">
            <a:xfrm>
              <a:off x="-1168401" y="-3452813"/>
              <a:ext cx="679450" cy="857250"/>
            </a:xfrm>
            <a:custGeom>
              <a:avLst/>
              <a:gdLst>
                <a:gd name="T0" fmla="*/ 10 w 181"/>
                <a:gd name="T1" fmla="*/ 42 h 228"/>
                <a:gd name="T2" fmla="*/ 0 w 181"/>
                <a:gd name="T3" fmla="*/ 3 h 228"/>
                <a:gd name="T4" fmla="*/ 14 w 181"/>
                <a:gd name="T5" fmla="*/ 0 h 228"/>
                <a:gd name="T6" fmla="*/ 24 w 181"/>
                <a:gd name="T7" fmla="*/ 37 h 228"/>
                <a:gd name="T8" fmla="*/ 10 w 181"/>
                <a:gd name="T9" fmla="*/ 42 h 228"/>
                <a:gd name="T10" fmla="*/ 36 w 181"/>
                <a:gd name="T11" fmla="*/ 100 h 228"/>
                <a:gd name="T12" fmla="*/ 19 w 181"/>
                <a:gd name="T13" fmla="*/ 64 h 228"/>
                <a:gd name="T14" fmla="*/ 32 w 181"/>
                <a:gd name="T15" fmla="*/ 59 h 228"/>
                <a:gd name="T16" fmla="*/ 49 w 181"/>
                <a:gd name="T17" fmla="*/ 92 h 228"/>
                <a:gd name="T18" fmla="*/ 36 w 181"/>
                <a:gd name="T19" fmla="*/ 100 h 228"/>
                <a:gd name="T20" fmla="*/ 74 w 181"/>
                <a:gd name="T21" fmla="*/ 151 h 228"/>
                <a:gd name="T22" fmla="*/ 49 w 181"/>
                <a:gd name="T23" fmla="*/ 120 h 228"/>
                <a:gd name="T24" fmla="*/ 61 w 181"/>
                <a:gd name="T25" fmla="*/ 112 h 228"/>
                <a:gd name="T26" fmla="*/ 84 w 181"/>
                <a:gd name="T27" fmla="*/ 142 h 228"/>
                <a:gd name="T28" fmla="*/ 74 w 181"/>
                <a:gd name="T29" fmla="*/ 151 h 228"/>
                <a:gd name="T30" fmla="*/ 120 w 181"/>
                <a:gd name="T31" fmla="*/ 195 h 228"/>
                <a:gd name="T32" fmla="*/ 90 w 181"/>
                <a:gd name="T33" fmla="*/ 169 h 228"/>
                <a:gd name="T34" fmla="*/ 100 w 181"/>
                <a:gd name="T35" fmla="*/ 159 h 228"/>
                <a:gd name="T36" fmla="*/ 129 w 181"/>
                <a:gd name="T37" fmla="*/ 183 h 228"/>
                <a:gd name="T38" fmla="*/ 120 w 181"/>
                <a:gd name="T39" fmla="*/ 195 h 228"/>
                <a:gd name="T40" fmla="*/ 174 w 181"/>
                <a:gd name="T41" fmla="*/ 228 h 228"/>
                <a:gd name="T42" fmla="*/ 140 w 181"/>
                <a:gd name="T43" fmla="*/ 209 h 228"/>
                <a:gd name="T44" fmla="*/ 148 w 181"/>
                <a:gd name="T45" fmla="*/ 197 h 228"/>
                <a:gd name="T46" fmla="*/ 181 w 181"/>
                <a:gd name="T47" fmla="*/ 216 h 228"/>
                <a:gd name="T48" fmla="*/ 174 w 181"/>
                <a:gd name="T4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1" h="228">
                  <a:moveTo>
                    <a:pt x="10" y="42"/>
                  </a:moveTo>
                  <a:cubicBezTo>
                    <a:pt x="6" y="29"/>
                    <a:pt x="3" y="16"/>
                    <a:pt x="0" y="3"/>
                  </a:cubicBezTo>
                  <a:cubicBezTo>
                    <a:pt x="14" y="0"/>
                    <a:pt x="14" y="0"/>
                    <a:pt x="14" y="0"/>
                  </a:cubicBezTo>
                  <a:cubicBezTo>
                    <a:pt x="17" y="13"/>
                    <a:pt x="20" y="25"/>
                    <a:pt x="24" y="37"/>
                  </a:cubicBezTo>
                  <a:lnTo>
                    <a:pt x="10" y="42"/>
                  </a:lnTo>
                  <a:close/>
                  <a:moveTo>
                    <a:pt x="36" y="100"/>
                  </a:moveTo>
                  <a:cubicBezTo>
                    <a:pt x="30" y="88"/>
                    <a:pt x="24" y="76"/>
                    <a:pt x="19" y="64"/>
                  </a:cubicBezTo>
                  <a:cubicBezTo>
                    <a:pt x="32" y="59"/>
                    <a:pt x="32" y="59"/>
                    <a:pt x="32" y="59"/>
                  </a:cubicBezTo>
                  <a:cubicBezTo>
                    <a:pt x="37" y="70"/>
                    <a:pt x="43" y="82"/>
                    <a:pt x="49" y="92"/>
                  </a:cubicBezTo>
                  <a:lnTo>
                    <a:pt x="36" y="100"/>
                  </a:lnTo>
                  <a:close/>
                  <a:moveTo>
                    <a:pt x="74" y="151"/>
                  </a:moveTo>
                  <a:cubicBezTo>
                    <a:pt x="65" y="142"/>
                    <a:pt x="57" y="131"/>
                    <a:pt x="49" y="120"/>
                  </a:cubicBezTo>
                  <a:cubicBezTo>
                    <a:pt x="61" y="112"/>
                    <a:pt x="61" y="112"/>
                    <a:pt x="61" y="112"/>
                  </a:cubicBezTo>
                  <a:cubicBezTo>
                    <a:pt x="68" y="122"/>
                    <a:pt x="76" y="132"/>
                    <a:pt x="84" y="142"/>
                  </a:cubicBezTo>
                  <a:lnTo>
                    <a:pt x="74" y="151"/>
                  </a:lnTo>
                  <a:close/>
                  <a:moveTo>
                    <a:pt x="120" y="195"/>
                  </a:moveTo>
                  <a:cubicBezTo>
                    <a:pt x="110" y="187"/>
                    <a:pt x="100" y="178"/>
                    <a:pt x="90" y="169"/>
                  </a:cubicBezTo>
                  <a:cubicBezTo>
                    <a:pt x="100" y="159"/>
                    <a:pt x="100" y="159"/>
                    <a:pt x="100" y="159"/>
                  </a:cubicBezTo>
                  <a:cubicBezTo>
                    <a:pt x="109" y="167"/>
                    <a:pt x="119" y="176"/>
                    <a:pt x="129" y="183"/>
                  </a:cubicBezTo>
                  <a:lnTo>
                    <a:pt x="120" y="195"/>
                  </a:lnTo>
                  <a:close/>
                  <a:moveTo>
                    <a:pt x="174" y="228"/>
                  </a:moveTo>
                  <a:cubicBezTo>
                    <a:pt x="162" y="223"/>
                    <a:pt x="151" y="216"/>
                    <a:pt x="140" y="209"/>
                  </a:cubicBezTo>
                  <a:cubicBezTo>
                    <a:pt x="148" y="197"/>
                    <a:pt x="148" y="197"/>
                    <a:pt x="148" y="197"/>
                  </a:cubicBezTo>
                  <a:cubicBezTo>
                    <a:pt x="158" y="204"/>
                    <a:pt x="169" y="210"/>
                    <a:pt x="181" y="216"/>
                  </a:cubicBezTo>
                  <a:lnTo>
                    <a:pt x="174" y="2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1" name="Freeform 100"/>
            <p:cNvSpPr>
              <a:spLocks/>
            </p:cNvSpPr>
            <p:nvPr/>
          </p:nvSpPr>
          <p:spPr bwMode="auto">
            <a:xfrm>
              <a:off x="-1190626" y="-3609975"/>
              <a:ext cx="60325" cy="77788"/>
            </a:xfrm>
            <a:custGeom>
              <a:avLst/>
              <a:gdLst>
                <a:gd name="T0" fmla="*/ 2 w 16"/>
                <a:gd name="T1" fmla="*/ 21 h 21"/>
                <a:gd name="T2" fmla="*/ 0 w 16"/>
                <a:gd name="T3" fmla="*/ 1 h 21"/>
                <a:gd name="T4" fmla="*/ 15 w 16"/>
                <a:gd name="T5" fmla="*/ 0 h 21"/>
                <a:gd name="T6" fmla="*/ 16 w 16"/>
                <a:gd name="T7" fmla="*/ 20 h 21"/>
                <a:gd name="T8" fmla="*/ 2 w 16"/>
                <a:gd name="T9" fmla="*/ 21 h 21"/>
              </a:gdLst>
              <a:ahLst/>
              <a:cxnLst>
                <a:cxn ang="0">
                  <a:pos x="T0" y="T1"/>
                </a:cxn>
                <a:cxn ang="0">
                  <a:pos x="T2" y="T3"/>
                </a:cxn>
                <a:cxn ang="0">
                  <a:pos x="T4" y="T5"/>
                </a:cxn>
                <a:cxn ang="0">
                  <a:pos x="T6" y="T7"/>
                </a:cxn>
                <a:cxn ang="0">
                  <a:pos x="T8" y="T9"/>
                </a:cxn>
              </a:cxnLst>
              <a:rect l="0" t="0" r="r" b="b"/>
              <a:pathLst>
                <a:path w="16" h="21">
                  <a:moveTo>
                    <a:pt x="2" y="21"/>
                  </a:moveTo>
                  <a:cubicBezTo>
                    <a:pt x="1" y="15"/>
                    <a:pt x="1" y="8"/>
                    <a:pt x="0" y="1"/>
                  </a:cubicBezTo>
                  <a:cubicBezTo>
                    <a:pt x="15" y="0"/>
                    <a:pt x="15" y="0"/>
                    <a:pt x="15" y="0"/>
                  </a:cubicBezTo>
                  <a:cubicBezTo>
                    <a:pt x="15" y="6"/>
                    <a:pt x="16" y="13"/>
                    <a:pt x="16" y="20"/>
                  </a:cubicBezTo>
                  <a:lnTo>
                    <a:pt x="2" y="2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2" name="Freeform 101"/>
            <p:cNvSpPr>
              <a:spLocks/>
            </p:cNvSpPr>
            <p:nvPr/>
          </p:nvSpPr>
          <p:spPr bwMode="auto">
            <a:xfrm>
              <a:off x="-1190626" y="-3824288"/>
              <a:ext cx="60325" cy="82550"/>
            </a:xfrm>
            <a:custGeom>
              <a:avLst/>
              <a:gdLst>
                <a:gd name="T0" fmla="*/ 14 w 16"/>
                <a:gd name="T1" fmla="*/ 22 h 22"/>
                <a:gd name="T2" fmla="*/ 0 w 16"/>
                <a:gd name="T3" fmla="*/ 21 h 22"/>
                <a:gd name="T4" fmla="*/ 2 w 16"/>
                <a:gd name="T5" fmla="*/ 0 h 22"/>
                <a:gd name="T6" fmla="*/ 16 w 16"/>
                <a:gd name="T7" fmla="*/ 2 h 22"/>
                <a:gd name="T8" fmla="*/ 14 w 16"/>
                <a:gd name="T9" fmla="*/ 22 h 22"/>
              </a:gdLst>
              <a:ahLst/>
              <a:cxnLst>
                <a:cxn ang="0">
                  <a:pos x="T0" y="T1"/>
                </a:cxn>
                <a:cxn ang="0">
                  <a:pos x="T2" y="T3"/>
                </a:cxn>
                <a:cxn ang="0">
                  <a:pos x="T4" y="T5"/>
                </a:cxn>
                <a:cxn ang="0">
                  <a:pos x="T6" y="T7"/>
                </a:cxn>
                <a:cxn ang="0">
                  <a:pos x="T8" y="T9"/>
                </a:cxn>
              </a:cxnLst>
              <a:rect l="0" t="0" r="r" b="b"/>
              <a:pathLst>
                <a:path w="16" h="22">
                  <a:moveTo>
                    <a:pt x="14" y="22"/>
                  </a:moveTo>
                  <a:cubicBezTo>
                    <a:pt x="0" y="21"/>
                    <a:pt x="0" y="21"/>
                    <a:pt x="0" y="21"/>
                  </a:cubicBezTo>
                  <a:cubicBezTo>
                    <a:pt x="0" y="14"/>
                    <a:pt x="1" y="7"/>
                    <a:pt x="2" y="0"/>
                  </a:cubicBezTo>
                  <a:cubicBezTo>
                    <a:pt x="16" y="2"/>
                    <a:pt x="16" y="2"/>
                    <a:pt x="16" y="2"/>
                  </a:cubicBezTo>
                  <a:cubicBezTo>
                    <a:pt x="15" y="9"/>
                    <a:pt x="15" y="15"/>
                    <a:pt x="14" y="2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3" name="Freeform 102"/>
            <p:cNvSpPr>
              <a:spLocks noEditPoints="1"/>
            </p:cNvSpPr>
            <p:nvPr/>
          </p:nvSpPr>
          <p:spPr bwMode="auto">
            <a:xfrm>
              <a:off x="-1171576" y="-4887913"/>
              <a:ext cx="2393950" cy="2416175"/>
            </a:xfrm>
            <a:custGeom>
              <a:avLst/>
              <a:gdLst>
                <a:gd name="T0" fmla="*/ 316 w 638"/>
                <a:gd name="T1" fmla="*/ 14 h 643"/>
                <a:gd name="T2" fmla="*/ 316 w 638"/>
                <a:gd name="T3" fmla="*/ 0 h 643"/>
                <a:gd name="T4" fmla="*/ 348 w 638"/>
                <a:gd name="T5" fmla="*/ 15 h 643"/>
                <a:gd name="T6" fmla="*/ 287 w 638"/>
                <a:gd name="T7" fmla="*/ 1 h 643"/>
                <a:gd name="T8" fmla="*/ 406 w 638"/>
                <a:gd name="T9" fmla="*/ 27 h 643"/>
                <a:gd name="T10" fmla="*/ 410 w 638"/>
                <a:gd name="T11" fmla="*/ 13 h 643"/>
                <a:gd name="T12" fmla="*/ 186 w 638"/>
                <a:gd name="T13" fmla="*/ 27 h 643"/>
                <a:gd name="T14" fmla="*/ 192 w 638"/>
                <a:gd name="T15" fmla="*/ 40 h 643"/>
                <a:gd name="T16" fmla="*/ 430 w 638"/>
                <a:gd name="T17" fmla="*/ 20 h 643"/>
                <a:gd name="T18" fmla="*/ 140 w 638"/>
                <a:gd name="T19" fmla="*/ 69 h 643"/>
                <a:gd name="T20" fmla="*/ 174 w 638"/>
                <a:gd name="T21" fmla="*/ 49 h 643"/>
                <a:gd name="T22" fmla="*/ 478 w 638"/>
                <a:gd name="T23" fmla="*/ 60 h 643"/>
                <a:gd name="T24" fmla="*/ 511 w 638"/>
                <a:gd name="T25" fmla="*/ 83 h 643"/>
                <a:gd name="T26" fmla="*/ 115 w 638"/>
                <a:gd name="T27" fmla="*/ 70 h 643"/>
                <a:gd name="T28" fmla="*/ 553 w 638"/>
                <a:gd name="T29" fmla="*/ 125 h 643"/>
                <a:gd name="T30" fmla="*/ 564 w 638"/>
                <a:gd name="T31" fmla="*/ 116 h 643"/>
                <a:gd name="T32" fmla="*/ 46 w 638"/>
                <a:gd name="T33" fmla="*/ 147 h 643"/>
                <a:gd name="T34" fmla="*/ 58 w 638"/>
                <a:gd name="T35" fmla="*/ 155 h 643"/>
                <a:gd name="T36" fmla="*/ 577 w 638"/>
                <a:gd name="T37" fmla="*/ 132 h 643"/>
                <a:gd name="T38" fmla="*/ 31 w 638"/>
                <a:gd name="T39" fmla="*/ 208 h 643"/>
                <a:gd name="T40" fmla="*/ 48 w 638"/>
                <a:gd name="T41" fmla="*/ 172 h 643"/>
                <a:gd name="T42" fmla="*/ 595 w 638"/>
                <a:gd name="T43" fmla="*/ 192 h 643"/>
                <a:gd name="T44" fmla="*/ 610 w 638"/>
                <a:gd name="T45" fmla="*/ 229 h 643"/>
                <a:gd name="T46" fmla="*/ 10 w 638"/>
                <a:gd name="T47" fmla="*/ 222 h 643"/>
                <a:gd name="T48" fmla="*/ 622 w 638"/>
                <a:gd name="T49" fmla="*/ 288 h 643"/>
                <a:gd name="T50" fmla="*/ 636 w 638"/>
                <a:gd name="T51" fmla="*/ 286 h 643"/>
                <a:gd name="T52" fmla="*/ 623 w 638"/>
                <a:gd name="T53" fmla="*/ 347 h 643"/>
                <a:gd name="T54" fmla="*/ 623 w 638"/>
                <a:gd name="T55" fmla="*/ 308 h 643"/>
                <a:gd name="T56" fmla="*/ 638 w 638"/>
                <a:gd name="T57" fmla="*/ 325 h 643"/>
                <a:gd name="T58" fmla="*/ 612 w 638"/>
                <a:gd name="T59" fmla="*/ 406 h 643"/>
                <a:gd name="T60" fmla="*/ 626 w 638"/>
                <a:gd name="T61" fmla="*/ 410 h 643"/>
                <a:gd name="T62" fmla="*/ 606 w 638"/>
                <a:gd name="T63" fmla="*/ 425 h 643"/>
                <a:gd name="T64" fmla="*/ 569 w 638"/>
                <a:gd name="T65" fmla="*/ 521 h 643"/>
                <a:gd name="T66" fmla="*/ 593 w 638"/>
                <a:gd name="T67" fmla="*/ 486 h 643"/>
                <a:gd name="T68" fmla="*/ 516 w 638"/>
                <a:gd name="T69" fmla="*/ 555 h 643"/>
                <a:gd name="T70" fmla="*/ 526 w 638"/>
                <a:gd name="T71" fmla="*/ 566 h 643"/>
                <a:gd name="T72" fmla="*/ 501 w 638"/>
                <a:gd name="T73" fmla="*/ 567 h 643"/>
                <a:gd name="T74" fmla="*/ 418 w 638"/>
                <a:gd name="T75" fmla="*/ 627 h 643"/>
                <a:gd name="T76" fmla="*/ 456 w 638"/>
                <a:gd name="T77" fmla="*/ 611 h 643"/>
                <a:gd name="T78" fmla="*/ 355 w 638"/>
                <a:gd name="T79" fmla="*/ 626 h 643"/>
                <a:gd name="T80" fmla="*/ 357 w 638"/>
                <a:gd name="T81" fmla="*/ 640 h 643"/>
                <a:gd name="T82" fmla="*/ 294 w 638"/>
                <a:gd name="T83" fmla="*/ 642 h 643"/>
                <a:gd name="T84" fmla="*/ 317 w 638"/>
                <a:gd name="T85" fmla="*/ 629 h 643"/>
                <a:gd name="T86" fmla="*/ 317 w 638"/>
                <a:gd name="T87" fmla="*/ 64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43">
                  <a:moveTo>
                    <a:pt x="348" y="15"/>
                  </a:moveTo>
                  <a:cubicBezTo>
                    <a:pt x="339" y="15"/>
                    <a:pt x="329" y="14"/>
                    <a:pt x="320" y="14"/>
                  </a:cubicBezTo>
                  <a:cubicBezTo>
                    <a:pt x="316" y="14"/>
                    <a:pt x="316" y="14"/>
                    <a:pt x="316" y="14"/>
                  </a:cubicBezTo>
                  <a:cubicBezTo>
                    <a:pt x="313" y="14"/>
                    <a:pt x="311" y="14"/>
                    <a:pt x="308" y="14"/>
                  </a:cubicBezTo>
                  <a:cubicBezTo>
                    <a:pt x="307" y="0"/>
                    <a:pt x="307" y="0"/>
                    <a:pt x="307" y="0"/>
                  </a:cubicBezTo>
                  <a:cubicBezTo>
                    <a:pt x="310" y="0"/>
                    <a:pt x="313" y="0"/>
                    <a:pt x="316" y="0"/>
                  </a:cubicBezTo>
                  <a:cubicBezTo>
                    <a:pt x="320" y="0"/>
                    <a:pt x="320" y="0"/>
                    <a:pt x="320" y="0"/>
                  </a:cubicBezTo>
                  <a:cubicBezTo>
                    <a:pt x="330" y="0"/>
                    <a:pt x="340" y="0"/>
                    <a:pt x="349" y="1"/>
                  </a:cubicBezTo>
                  <a:lnTo>
                    <a:pt x="348" y="15"/>
                  </a:lnTo>
                  <a:close/>
                  <a:moveTo>
                    <a:pt x="249" y="21"/>
                  </a:moveTo>
                  <a:cubicBezTo>
                    <a:pt x="246" y="7"/>
                    <a:pt x="246" y="7"/>
                    <a:pt x="246" y="7"/>
                  </a:cubicBezTo>
                  <a:cubicBezTo>
                    <a:pt x="259" y="4"/>
                    <a:pt x="273" y="2"/>
                    <a:pt x="287" y="1"/>
                  </a:cubicBezTo>
                  <a:cubicBezTo>
                    <a:pt x="288" y="15"/>
                    <a:pt x="288" y="15"/>
                    <a:pt x="288" y="15"/>
                  </a:cubicBezTo>
                  <a:cubicBezTo>
                    <a:pt x="275" y="16"/>
                    <a:pt x="262" y="18"/>
                    <a:pt x="249" y="21"/>
                  </a:cubicBezTo>
                  <a:moveTo>
                    <a:pt x="406" y="27"/>
                  </a:moveTo>
                  <a:cubicBezTo>
                    <a:pt x="393" y="23"/>
                    <a:pt x="380" y="20"/>
                    <a:pt x="367" y="18"/>
                  </a:cubicBezTo>
                  <a:cubicBezTo>
                    <a:pt x="370" y="4"/>
                    <a:pt x="370" y="4"/>
                    <a:pt x="370" y="4"/>
                  </a:cubicBezTo>
                  <a:cubicBezTo>
                    <a:pt x="383" y="6"/>
                    <a:pt x="397" y="9"/>
                    <a:pt x="410" y="13"/>
                  </a:cubicBezTo>
                  <a:lnTo>
                    <a:pt x="406" y="27"/>
                  </a:lnTo>
                  <a:close/>
                  <a:moveTo>
                    <a:pt x="192" y="40"/>
                  </a:moveTo>
                  <a:cubicBezTo>
                    <a:pt x="186" y="27"/>
                    <a:pt x="186" y="27"/>
                    <a:pt x="186" y="27"/>
                  </a:cubicBezTo>
                  <a:cubicBezTo>
                    <a:pt x="199" y="21"/>
                    <a:pt x="212" y="16"/>
                    <a:pt x="225" y="13"/>
                  </a:cubicBezTo>
                  <a:cubicBezTo>
                    <a:pt x="229" y="26"/>
                    <a:pt x="229" y="26"/>
                    <a:pt x="229" y="26"/>
                  </a:cubicBezTo>
                  <a:cubicBezTo>
                    <a:pt x="217" y="30"/>
                    <a:pt x="204" y="35"/>
                    <a:pt x="192" y="40"/>
                  </a:cubicBezTo>
                  <a:moveTo>
                    <a:pt x="461" y="50"/>
                  </a:moveTo>
                  <a:cubicBezTo>
                    <a:pt x="450" y="44"/>
                    <a:pt x="437" y="38"/>
                    <a:pt x="425" y="34"/>
                  </a:cubicBezTo>
                  <a:cubicBezTo>
                    <a:pt x="430" y="20"/>
                    <a:pt x="430" y="20"/>
                    <a:pt x="430" y="20"/>
                  </a:cubicBezTo>
                  <a:cubicBezTo>
                    <a:pt x="443" y="25"/>
                    <a:pt x="456" y="31"/>
                    <a:pt x="468" y="37"/>
                  </a:cubicBezTo>
                  <a:lnTo>
                    <a:pt x="461" y="50"/>
                  </a:lnTo>
                  <a:close/>
                  <a:moveTo>
                    <a:pt x="140" y="69"/>
                  </a:moveTo>
                  <a:cubicBezTo>
                    <a:pt x="132" y="58"/>
                    <a:pt x="132" y="58"/>
                    <a:pt x="132" y="58"/>
                  </a:cubicBezTo>
                  <a:cubicBezTo>
                    <a:pt x="143" y="50"/>
                    <a:pt x="155" y="42"/>
                    <a:pt x="168" y="36"/>
                  </a:cubicBezTo>
                  <a:cubicBezTo>
                    <a:pt x="174" y="49"/>
                    <a:pt x="174" y="49"/>
                    <a:pt x="174" y="49"/>
                  </a:cubicBezTo>
                  <a:cubicBezTo>
                    <a:pt x="162" y="55"/>
                    <a:pt x="151" y="62"/>
                    <a:pt x="140" y="69"/>
                  </a:cubicBezTo>
                  <a:moveTo>
                    <a:pt x="511" y="83"/>
                  </a:moveTo>
                  <a:cubicBezTo>
                    <a:pt x="501" y="75"/>
                    <a:pt x="490" y="67"/>
                    <a:pt x="478" y="60"/>
                  </a:cubicBezTo>
                  <a:cubicBezTo>
                    <a:pt x="486" y="48"/>
                    <a:pt x="486" y="48"/>
                    <a:pt x="486" y="48"/>
                  </a:cubicBezTo>
                  <a:cubicBezTo>
                    <a:pt x="498" y="55"/>
                    <a:pt x="509" y="63"/>
                    <a:pt x="520" y="72"/>
                  </a:cubicBezTo>
                  <a:lnTo>
                    <a:pt x="511" y="83"/>
                  </a:lnTo>
                  <a:close/>
                  <a:moveTo>
                    <a:pt x="95" y="108"/>
                  </a:moveTo>
                  <a:cubicBezTo>
                    <a:pt x="85" y="98"/>
                    <a:pt x="85" y="98"/>
                    <a:pt x="85" y="98"/>
                  </a:cubicBezTo>
                  <a:cubicBezTo>
                    <a:pt x="94" y="88"/>
                    <a:pt x="104" y="79"/>
                    <a:pt x="115" y="70"/>
                  </a:cubicBezTo>
                  <a:cubicBezTo>
                    <a:pt x="124" y="81"/>
                    <a:pt x="124" y="81"/>
                    <a:pt x="124" y="81"/>
                  </a:cubicBezTo>
                  <a:cubicBezTo>
                    <a:pt x="114" y="90"/>
                    <a:pt x="104" y="99"/>
                    <a:pt x="95" y="108"/>
                  </a:cubicBezTo>
                  <a:moveTo>
                    <a:pt x="553" y="125"/>
                  </a:moveTo>
                  <a:cubicBezTo>
                    <a:pt x="545" y="115"/>
                    <a:pt x="535" y="105"/>
                    <a:pt x="526" y="96"/>
                  </a:cubicBezTo>
                  <a:cubicBezTo>
                    <a:pt x="536" y="86"/>
                    <a:pt x="536" y="86"/>
                    <a:pt x="536" y="86"/>
                  </a:cubicBezTo>
                  <a:cubicBezTo>
                    <a:pt x="546" y="95"/>
                    <a:pt x="555" y="105"/>
                    <a:pt x="564" y="116"/>
                  </a:cubicBezTo>
                  <a:lnTo>
                    <a:pt x="553" y="125"/>
                  </a:lnTo>
                  <a:close/>
                  <a:moveTo>
                    <a:pt x="58" y="155"/>
                  </a:moveTo>
                  <a:cubicBezTo>
                    <a:pt x="46" y="147"/>
                    <a:pt x="46" y="147"/>
                    <a:pt x="46" y="147"/>
                  </a:cubicBezTo>
                  <a:cubicBezTo>
                    <a:pt x="53" y="135"/>
                    <a:pt x="62" y="124"/>
                    <a:pt x="71" y="114"/>
                  </a:cubicBezTo>
                  <a:cubicBezTo>
                    <a:pt x="82" y="123"/>
                    <a:pt x="82" y="123"/>
                    <a:pt x="82" y="123"/>
                  </a:cubicBezTo>
                  <a:cubicBezTo>
                    <a:pt x="73" y="133"/>
                    <a:pt x="65" y="144"/>
                    <a:pt x="58" y="155"/>
                  </a:cubicBezTo>
                  <a:moveTo>
                    <a:pt x="587" y="175"/>
                  </a:moveTo>
                  <a:cubicBezTo>
                    <a:pt x="580" y="163"/>
                    <a:pt x="573" y="152"/>
                    <a:pt x="565" y="141"/>
                  </a:cubicBezTo>
                  <a:cubicBezTo>
                    <a:pt x="577" y="132"/>
                    <a:pt x="577" y="132"/>
                    <a:pt x="577" y="132"/>
                  </a:cubicBezTo>
                  <a:cubicBezTo>
                    <a:pt x="585" y="144"/>
                    <a:pt x="593" y="156"/>
                    <a:pt x="599" y="168"/>
                  </a:cubicBezTo>
                  <a:lnTo>
                    <a:pt x="587" y="175"/>
                  </a:lnTo>
                  <a:close/>
                  <a:moveTo>
                    <a:pt x="31" y="208"/>
                  </a:moveTo>
                  <a:cubicBezTo>
                    <a:pt x="17" y="203"/>
                    <a:pt x="17" y="203"/>
                    <a:pt x="17" y="203"/>
                  </a:cubicBezTo>
                  <a:cubicBezTo>
                    <a:pt x="22" y="190"/>
                    <a:pt x="28" y="177"/>
                    <a:pt x="35" y="165"/>
                  </a:cubicBezTo>
                  <a:cubicBezTo>
                    <a:pt x="48" y="172"/>
                    <a:pt x="48" y="172"/>
                    <a:pt x="48" y="172"/>
                  </a:cubicBezTo>
                  <a:cubicBezTo>
                    <a:pt x="41" y="184"/>
                    <a:pt x="35" y="196"/>
                    <a:pt x="31" y="208"/>
                  </a:cubicBezTo>
                  <a:moveTo>
                    <a:pt x="610" y="229"/>
                  </a:moveTo>
                  <a:cubicBezTo>
                    <a:pt x="606" y="217"/>
                    <a:pt x="601" y="204"/>
                    <a:pt x="595" y="192"/>
                  </a:cubicBezTo>
                  <a:cubicBezTo>
                    <a:pt x="609" y="186"/>
                    <a:pt x="609" y="186"/>
                    <a:pt x="609" y="186"/>
                  </a:cubicBezTo>
                  <a:cubicBezTo>
                    <a:pt x="614" y="199"/>
                    <a:pt x="619" y="212"/>
                    <a:pt x="624" y="225"/>
                  </a:cubicBezTo>
                  <a:lnTo>
                    <a:pt x="610" y="229"/>
                  </a:lnTo>
                  <a:close/>
                  <a:moveTo>
                    <a:pt x="14" y="265"/>
                  </a:moveTo>
                  <a:cubicBezTo>
                    <a:pt x="0" y="263"/>
                    <a:pt x="0" y="263"/>
                    <a:pt x="0" y="263"/>
                  </a:cubicBezTo>
                  <a:cubicBezTo>
                    <a:pt x="2" y="249"/>
                    <a:pt x="6" y="235"/>
                    <a:pt x="10" y="222"/>
                  </a:cubicBezTo>
                  <a:cubicBezTo>
                    <a:pt x="24" y="227"/>
                    <a:pt x="24" y="227"/>
                    <a:pt x="24" y="227"/>
                  </a:cubicBezTo>
                  <a:cubicBezTo>
                    <a:pt x="20" y="239"/>
                    <a:pt x="17" y="252"/>
                    <a:pt x="14" y="265"/>
                  </a:cubicBezTo>
                  <a:moveTo>
                    <a:pt x="622" y="288"/>
                  </a:moveTo>
                  <a:cubicBezTo>
                    <a:pt x="621" y="275"/>
                    <a:pt x="618" y="261"/>
                    <a:pt x="615" y="249"/>
                  </a:cubicBezTo>
                  <a:cubicBezTo>
                    <a:pt x="629" y="245"/>
                    <a:pt x="629" y="245"/>
                    <a:pt x="629" y="245"/>
                  </a:cubicBezTo>
                  <a:cubicBezTo>
                    <a:pt x="632" y="259"/>
                    <a:pt x="635" y="272"/>
                    <a:pt x="636" y="286"/>
                  </a:cubicBezTo>
                  <a:lnTo>
                    <a:pt x="622" y="288"/>
                  </a:lnTo>
                  <a:close/>
                  <a:moveTo>
                    <a:pt x="637" y="349"/>
                  </a:moveTo>
                  <a:cubicBezTo>
                    <a:pt x="623" y="347"/>
                    <a:pt x="623" y="347"/>
                    <a:pt x="623" y="347"/>
                  </a:cubicBezTo>
                  <a:cubicBezTo>
                    <a:pt x="623" y="340"/>
                    <a:pt x="624" y="332"/>
                    <a:pt x="624" y="325"/>
                  </a:cubicBezTo>
                  <a:cubicBezTo>
                    <a:pt x="624" y="321"/>
                    <a:pt x="624" y="321"/>
                    <a:pt x="624" y="321"/>
                  </a:cubicBezTo>
                  <a:cubicBezTo>
                    <a:pt x="624" y="317"/>
                    <a:pt x="624" y="312"/>
                    <a:pt x="623" y="308"/>
                  </a:cubicBezTo>
                  <a:cubicBezTo>
                    <a:pt x="638" y="307"/>
                    <a:pt x="638" y="307"/>
                    <a:pt x="638" y="307"/>
                  </a:cubicBezTo>
                  <a:cubicBezTo>
                    <a:pt x="638" y="312"/>
                    <a:pt x="638" y="316"/>
                    <a:pt x="638" y="321"/>
                  </a:cubicBezTo>
                  <a:cubicBezTo>
                    <a:pt x="638" y="325"/>
                    <a:pt x="638" y="325"/>
                    <a:pt x="638" y="325"/>
                  </a:cubicBezTo>
                  <a:cubicBezTo>
                    <a:pt x="638" y="333"/>
                    <a:pt x="638" y="341"/>
                    <a:pt x="637" y="349"/>
                  </a:cubicBezTo>
                  <a:moveTo>
                    <a:pt x="626" y="410"/>
                  </a:moveTo>
                  <a:cubicBezTo>
                    <a:pt x="612" y="406"/>
                    <a:pt x="612" y="406"/>
                    <a:pt x="612" y="406"/>
                  </a:cubicBezTo>
                  <a:cubicBezTo>
                    <a:pt x="616" y="393"/>
                    <a:pt x="618" y="380"/>
                    <a:pt x="620" y="367"/>
                  </a:cubicBezTo>
                  <a:cubicBezTo>
                    <a:pt x="635" y="369"/>
                    <a:pt x="635" y="369"/>
                    <a:pt x="635" y="369"/>
                  </a:cubicBezTo>
                  <a:cubicBezTo>
                    <a:pt x="633" y="383"/>
                    <a:pt x="630" y="397"/>
                    <a:pt x="626" y="410"/>
                  </a:cubicBezTo>
                  <a:moveTo>
                    <a:pt x="603" y="468"/>
                  </a:moveTo>
                  <a:cubicBezTo>
                    <a:pt x="590" y="462"/>
                    <a:pt x="590" y="462"/>
                    <a:pt x="590" y="462"/>
                  </a:cubicBezTo>
                  <a:cubicBezTo>
                    <a:pt x="596" y="450"/>
                    <a:pt x="601" y="437"/>
                    <a:pt x="606" y="425"/>
                  </a:cubicBezTo>
                  <a:cubicBezTo>
                    <a:pt x="619" y="430"/>
                    <a:pt x="619" y="430"/>
                    <a:pt x="619" y="430"/>
                  </a:cubicBezTo>
                  <a:cubicBezTo>
                    <a:pt x="615" y="443"/>
                    <a:pt x="609" y="456"/>
                    <a:pt x="603" y="468"/>
                  </a:cubicBezTo>
                  <a:moveTo>
                    <a:pt x="569" y="521"/>
                  </a:moveTo>
                  <a:cubicBezTo>
                    <a:pt x="558" y="512"/>
                    <a:pt x="558" y="512"/>
                    <a:pt x="558" y="512"/>
                  </a:cubicBezTo>
                  <a:cubicBezTo>
                    <a:pt x="566" y="501"/>
                    <a:pt x="573" y="490"/>
                    <a:pt x="580" y="479"/>
                  </a:cubicBezTo>
                  <a:cubicBezTo>
                    <a:pt x="593" y="486"/>
                    <a:pt x="593" y="486"/>
                    <a:pt x="593" y="486"/>
                  </a:cubicBezTo>
                  <a:cubicBezTo>
                    <a:pt x="585" y="498"/>
                    <a:pt x="578" y="510"/>
                    <a:pt x="569" y="521"/>
                  </a:cubicBezTo>
                  <a:moveTo>
                    <a:pt x="526" y="566"/>
                  </a:moveTo>
                  <a:cubicBezTo>
                    <a:pt x="516" y="555"/>
                    <a:pt x="516" y="555"/>
                    <a:pt x="516" y="555"/>
                  </a:cubicBezTo>
                  <a:cubicBezTo>
                    <a:pt x="526" y="546"/>
                    <a:pt x="536" y="537"/>
                    <a:pt x="545" y="527"/>
                  </a:cubicBezTo>
                  <a:cubicBezTo>
                    <a:pt x="555" y="537"/>
                    <a:pt x="555" y="537"/>
                    <a:pt x="555" y="537"/>
                  </a:cubicBezTo>
                  <a:cubicBezTo>
                    <a:pt x="546" y="547"/>
                    <a:pt x="536" y="557"/>
                    <a:pt x="526" y="566"/>
                  </a:cubicBezTo>
                  <a:moveTo>
                    <a:pt x="475" y="601"/>
                  </a:moveTo>
                  <a:cubicBezTo>
                    <a:pt x="468" y="589"/>
                    <a:pt x="468" y="589"/>
                    <a:pt x="468" y="589"/>
                  </a:cubicBezTo>
                  <a:cubicBezTo>
                    <a:pt x="479" y="582"/>
                    <a:pt x="490" y="575"/>
                    <a:pt x="501" y="567"/>
                  </a:cubicBezTo>
                  <a:cubicBezTo>
                    <a:pt x="509" y="579"/>
                    <a:pt x="509" y="579"/>
                    <a:pt x="509" y="579"/>
                  </a:cubicBezTo>
                  <a:cubicBezTo>
                    <a:pt x="498" y="587"/>
                    <a:pt x="487" y="595"/>
                    <a:pt x="475" y="601"/>
                  </a:cubicBezTo>
                  <a:moveTo>
                    <a:pt x="418" y="627"/>
                  </a:moveTo>
                  <a:cubicBezTo>
                    <a:pt x="413" y="613"/>
                    <a:pt x="413" y="613"/>
                    <a:pt x="413" y="613"/>
                  </a:cubicBezTo>
                  <a:cubicBezTo>
                    <a:pt x="426" y="609"/>
                    <a:pt x="438" y="604"/>
                    <a:pt x="450" y="598"/>
                  </a:cubicBezTo>
                  <a:cubicBezTo>
                    <a:pt x="456" y="611"/>
                    <a:pt x="456" y="611"/>
                    <a:pt x="456" y="611"/>
                  </a:cubicBezTo>
                  <a:cubicBezTo>
                    <a:pt x="444" y="617"/>
                    <a:pt x="431" y="622"/>
                    <a:pt x="418" y="627"/>
                  </a:cubicBezTo>
                  <a:moveTo>
                    <a:pt x="357" y="640"/>
                  </a:moveTo>
                  <a:cubicBezTo>
                    <a:pt x="355" y="626"/>
                    <a:pt x="355" y="626"/>
                    <a:pt x="355" y="626"/>
                  </a:cubicBezTo>
                  <a:cubicBezTo>
                    <a:pt x="368" y="625"/>
                    <a:pt x="381" y="622"/>
                    <a:pt x="394" y="619"/>
                  </a:cubicBezTo>
                  <a:cubicBezTo>
                    <a:pt x="398" y="633"/>
                    <a:pt x="398" y="633"/>
                    <a:pt x="398" y="633"/>
                  </a:cubicBezTo>
                  <a:cubicBezTo>
                    <a:pt x="384" y="636"/>
                    <a:pt x="370" y="639"/>
                    <a:pt x="357" y="640"/>
                  </a:cubicBezTo>
                  <a:moveTo>
                    <a:pt x="317" y="643"/>
                  </a:moveTo>
                  <a:cubicBezTo>
                    <a:pt x="313" y="643"/>
                    <a:pt x="313" y="643"/>
                    <a:pt x="313" y="643"/>
                  </a:cubicBezTo>
                  <a:cubicBezTo>
                    <a:pt x="307" y="643"/>
                    <a:pt x="300" y="643"/>
                    <a:pt x="294" y="642"/>
                  </a:cubicBezTo>
                  <a:cubicBezTo>
                    <a:pt x="295" y="628"/>
                    <a:pt x="295" y="628"/>
                    <a:pt x="295" y="628"/>
                  </a:cubicBezTo>
                  <a:cubicBezTo>
                    <a:pt x="301" y="628"/>
                    <a:pt x="307" y="628"/>
                    <a:pt x="313" y="629"/>
                  </a:cubicBezTo>
                  <a:cubicBezTo>
                    <a:pt x="317" y="629"/>
                    <a:pt x="317" y="629"/>
                    <a:pt x="317" y="629"/>
                  </a:cubicBezTo>
                  <a:cubicBezTo>
                    <a:pt x="323" y="629"/>
                    <a:pt x="329" y="628"/>
                    <a:pt x="335" y="628"/>
                  </a:cubicBezTo>
                  <a:cubicBezTo>
                    <a:pt x="336" y="642"/>
                    <a:pt x="336" y="642"/>
                    <a:pt x="336" y="642"/>
                  </a:cubicBezTo>
                  <a:cubicBezTo>
                    <a:pt x="330" y="643"/>
                    <a:pt x="323" y="643"/>
                    <a:pt x="317" y="6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4" name="Freeform 103"/>
            <p:cNvSpPr>
              <a:spLocks/>
            </p:cNvSpPr>
            <p:nvPr/>
          </p:nvSpPr>
          <p:spPr bwMode="auto">
            <a:xfrm>
              <a:off x="-225426" y="-2551113"/>
              <a:ext cx="85725" cy="68263"/>
            </a:xfrm>
            <a:custGeom>
              <a:avLst/>
              <a:gdLst>
                <a:gd name="T0" fmla="*/ 21 w 23"/>
                <a:gd name="T1" fmla="*/ 18 h 18"/>
                <a:gd name="T2" fmla="*/ 0 w 23"/>
                <a:gd name="T3" fmla="*/ 15 h 18"/>
                <a:gd name="T4" fmla="*/ 3 w 23"/>
                <a:gd name="T5" fmla="*/ 0 h 18"/>
                <a:gd name="T6" fmla="*/ 23 w 23"/>
                <a:gd name="T7" fmla="*/ 4 h 18"/>
                <a:gd name="T8" fmla="*/ 21 w 23"/>
                <a:gd name="T9" fmla="*/ 18 h 18"/>
              </a:gdLst>
              <a:ahLst/>
              <a:cxnLst>
                <a:cxn ang="0">
                  <a:pos x="T0" y="T1"/>
                </a:cxn>
                <a:cxn ang="0">
                  <a:pos x="T2" y="T3"/>
                </a:cxn>
                <a:cxn ang="0">
                  <a:pos x="T4" y="T5"/>
                </a:cxn>
                <a:cxn ang="0">
                  <a:pos x="T6" y="T7"/>
                </a:cxn>
                <a:cxn ang="0">
                  <a:pos x="T8" y="T9"/>
                </a:cxn>
              </a:cxnLst>
              <a:rect l="0" t="0" r="r" b="b"/>
              <a:pathLst>
                <a:path w="23" h="18">
                  <a:moveTo>
                    <a:pt x="21" y="18"/>
                  </a:moveTo>
                  <a:cubicBezTo>
                    <a:pt x="14" y="17"/>
                    <a:pt x="7" y="16"/>
                    <a:pt x="0" y="15"/>
                  </a:cubicBezTo>
                  <a:cubicBezTo>
                    <a:pt x="3" y="0"/>
                    <a:pt x="3" y="0"/>
                    <a:pt x="3" y="0"/>
                  </a:cubicBezTo>
                  <a:cubicBezTo>
                    <a:pt x="9" y="2"/>
                    <a:pt x="16" y="3"/>
                    <a:pt x="23" y="4"/>
                  </a:cubicBezTo>
                  <a:lnTo>
                    <a:pt x="21"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5" name="Freeform 104"/>
            <p:cNvSpPr>
              <a:spLocks noEditPoints="1"/>
            </p:cNvSpPr>
            <p:nvPr/>
          </p:nvSpPr>
          <p:spPr bwMode="auto">
            <a:xfrm>
              <a:off x="-1460501" y="-5162550"/>
              <a:ext cx="1328738" cy="1322388"/>
            </a:xfrm>
            <a:custGeom>
              <a:avLst/>
              <a:gdLst>
                <a:gd name="T0" fmla="*/ 315 w 354"/>
                <a:gd name="T1" fmla="*/ 21 h 352"/>
                <a:gd name="T2" fmla="*/ 312 w 354"/>
                <a:gd name="T3" fmla="*/ 7 h 352"/>
                <a:gd name="T4" fmla="*/ 352 w 354"/>
                <a:gd name="T5" fmla="*/ 0 h 352"/>
                <a:gd name="T6" fmla="*/ 354 w 354"/>
                <a:gd name="T7" fmla="*/ 14 h 352"/>
                <a:gd name="T8" fmla="*/ 315 w 354"/>
                <a:gd name="T9" fmla="*/ 21 h 352"/>
                <a:gd name="T10" fmla="*/ 257 w 354"/>
                <a:gd name="T11" fmla="*/ 37 h 352"/>
                <a:gd name="T12" fmla="*/ 252 w 354"/>
                <a:gd name="T13" fmla="*/ 24 h 352"/>
                <a:gd name="T14" fmla="*/ 291 w 354"/>
                <a:gd name="T15" fmla="*/ 11 h 352"/>
                <a:gd name="T16" fmla="*/ 295 w 354"/>
                <a:gd name="T17" fmla="*/ 25 h 352"/>
                <a:gd name="T18" fmla="*/ 257 w 354"/>
                <a:gd name="T19" fmla="*/ 37 h 352"/>
                <a:gd name="T20" fmla="*/ 203 w 354"/>
                <a:gd name="T21" fmla="*/ 63 h 352"/>
                <a:gd name="T22" fmla="*/ 196 w 354"/>
                <a:gd name="T23" fmla="*/ 51 h 352"/>
                <a:gd name="T24" fmla="*/ 233 w 354"/>
                <a:gd name="T25" fmla="*/ 32 h 352"/>
                <a:gd name="T26" fmla="*/ 239 w 354"/>
                <a:gd name="T27" fmla="*/ 45 h 352"/>
                <a:gd name="T28" fmla="*/ 203 w 354"/>
                <a:gd name="T29" fmla="*/ 63 h 352"/>
                <a:gd name="T30" fmla="*/ 154 w 354"/>
                <a:gd name="T31" fmla="*/ 97 h 352"/>
                <a:gd name="T32" fmla="*/ 145 w 354"/>
                <a:gd name="T33" fmla="*/ 86 h 352"/>
                <a:gd name="T34" fmla="*/ 179 w 354"/>
                <a:gd name="T35" fmla="*/ 61 h 352"/>
                <a:gd name="T36" fmla="*/ 186 w 354"/>
                <a:gd name="T37" fmla="*/ 73 h 352"/>
                <a:gd name="T38" fmla="*/ 154 w 354"/>
                <a:gd name="T39" fmla="*/ 97 h 352"/>
                <a:gd name="T40" fmla="*/ 111 w 354"/>
                <a:gd name="T41" fmla="*/ 138 h 352"/>
                <a:gd name="T42" fmla="*/ 100 w 354"/>
                <a:gd name="T43" fmla="*/ 128 h 352"/>
                <a:gd name="T44" fmla="*/ 129 w 354"/>
                <a:gd name="T45" fmla="*/ 99 h 352"/>
                <a:gd name="T46" fmla="*/ 139 w 354"/>
                <a:gd name="T47" fmla="*/ 110 h 352"/>
                <a:gd name="T48" fmla="*/ 111 w 354"/>
                <a:gd name="T49" fmla="*/ 138 h 352"/>
                <a:gd name="T50" fmla="*/ 74 w 354"/>
                <a:gd name="T51" fmla="*/ 185 h 352"/>
                <a:gd name="T52" fmla="*/ 62 w 354"/>
                <a:gd name="T53" fmla="*/ 177 h 352"/>
                <a:gd name="T54" fmla="*/ 86 w 354"/>
                <a:gd name="T55" fmla="*/ 144 h 352"/>
                <a:gd name="T56" fmla="*/ 98 w 354"/>
                <a:gd name="T57" fmla="*/ 153 h 352"/>
                <a:gd name="T58" fmla="*/ 74 w 354"/>
                <a:gd name="T59" fmla="*/ 185 h 352"/>
                <a:gd name="T60" fmla="*/ 45 w 354"/>
                <a:gd name="T61" fmla="*/ 237 h 352"/>
                <a:gd name="T62" fmla="*/ 32 w 354"/>
                <a:gd name="T63" fmla="*/ 231 h 352"/>
                <a:gd name="T64" fmla="*/ 51 w 354"/>
                <a:gd name="T65" fmla="*/ 195 h 352"/>
                <a:gd name="T66" fmla="*/ 63 w 354"/>
                <a:gd name="T67" fmla="*/ 202 h 352"/>
                <a:gd name="T68" fmla="*/ 45 w 354"/>
                <a:gd name="T69" fmla="*/ 237 h 352"/>
                <a:gd name="T70" fmla="*/ 25 w 354"/>
                <a:gd name="T71" fmla="*/ 294 h 352"/>
                <a:gd name="T72" fmla="*/ 11 w 354"/>
                <a:gd name="T73" fmla="*/ 290 h 352"/>
                <a:gd name="T74" fmla="*/ 24 w 354"/>
                <a:gd name="T75" fmla="*/ 251 h 352"/>
                <a:gd name="T76" fmla="*/ 37 w 354"/>
                <a:gd name="T77" fmla="*/ 256 h 352"/>
                <a:gd name="T78" fmla="*/ 25 w 354"/>
                <a:gd name="T79" fmla="*/ 294 h 352"/>
                <a:gd name="T80" fmla="*/ 14 w 354"/>
                <a:gd name="T81" fmla="*/ 352 h 352"/>
                <a:gd name="T82" fmla="*/ 0 w 354"/>
                <a:gd name="T83" fmla="*/ 351 h 352"/>
                <a:gd name="T84" fmla="*/ 6 w 354"/>
                <a:gd name="T85" fmla="*/ 310 h 352"/>
                <a:gd name="T86" fmla="*/ 20 w 354"/>
                <a:gd name="T87" fmla="*/ 313 h 352"/>
                <a:gd name="T88" fmla="*/ 14 w 354"/>
                <a:gd name="T89" fmla="*/ 352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4" h="352">
                  <a:moveTo>
                    <a:pt x="315" y="21"/>
                  </a:moveTo>
                  <a:cubicBezTo>
                    <a:pt x="312" y="7"/>
                    <a:pt x="312" y="7"/>
                    <a:pt x="312" y="7"/>
                  </a:cubicBezTo>
                  <a:cubicBezTo>
                    <a:pt x="325" y="4"/>
                    <a:pt x="339" y="2"/>
                    <a:pt x="352" y="0"/>
                  </a:cubicBezTo>
                  <a:cubicBezTo>
                    <a:pt x="354" y="14"/>
                    <a:pt x="354" y="14"/>
                    <a:pt x="354" y="14"/>
                  </a:cubicBezTo>
                  <a:cubicBezTo>
                    <a:pt x="341" y="16"/>
                    <a:pt x="327" y="18"/>
                    <a:pt x="315" y="21"/>
                  </a:cubicBezTo>
                  <a:moveTo>
                    <a:pt x="257" y="37"/>
                  </a:moveTo>
                  <a:cubicBezTo>
                    <a:pt x="252" y="24"/>
                    <a:pt x="252" y="24"/>
                    <a:pt x="252" y="24"/>
                  </a:cubicBezTo>
                  <a:cubicBezTo>
                    <a:pt x="265" y="19"/>
                    <a:pt x="278" y="15"/>
                    <a:pt x="291" y="11"/>
                  </a:cubicBezTo>
                  <a:cubicBezTo>
                    <a:pt x="295" y="25"/>
                    <a:pt x="295" y="25"/>
                    <a:pt x="295" y="25"/>
                  </a:cubicBezTo>
                  <a:cubicBezTo>
                    <a:pt x="282" y="29"/>
                    <a:pt x="270" y="33"/>
                    <a:pt x="257" y="37"/>
                  </a:cubicBezTo>
                  <a:moveTo>
                    <a:pt x="203" y="63"/>
                  </a:moveTo>
                  <a:cubicBezTo>
                    <a:pt x="196" y="51"/>
                    <a:pt x="196" y="51"/>
                    <a:pt x="196" y="51"/>
                  </a:cubicBezTo>
                  <a:cubicBezTo>
                    <a:pt x="208" y="44"/>
                    <a:pt x="221" y="37"/>
                    <a:pt x="233" y="32"/>
                  </a:cubicBezTo>
                  <a:cubicBezTo>
                    <a:pt x="239" y="45"/>
                    <a:pt x="239" y="45"/>
                    <a:pt x="239" y="45"/>
                  </a:cubicBezTo>
                  <a:cubicBezTo>
                    <a:pt x="227" y="50"/>
                    <a:pt x="215" y="56"/>
                    <a:pt x="203" y="63"/>
                  </a:cubicBezTo>
                  <a:moveTo>
                    <a:pt x="154" y="97"/>
                  </a:moveTo>
                  <a:cubicBezTo>
                    <a:pt x="145" y="86"/>
                    <a:pt x="145" y="86"/>
                    <a:pt x="145" y="86"/>
                  </a:cubicBezTo>
                  <a:cubicBezTo>
                    <a:pt x="156" y="77"/>
                    <a:pt x="167" y="69"/>
                    <a:pt x="179" y="61"/>
                  </a:cubicBezTo>
                  <a:cubicBezTo>
                    <a:pt x="186" y="73"/>
                    <a:pt x="186" y="73"/>
                    <a:pt x="186" y="73"/>
                  </a:cubicBezTo>
                  <a:cubicBezTo>
                    <a:pt x="175" y="81"/>
                    <a:pt x="164" y="88"/>
                    <a:pt x="154" y="97"/>
                  </a:cubicBezTo>
                  <a:moveTo>
                    <a:pt x="111" y="138"/>
                  </a:moveTo>
                  <a:cubicBezTo>
                    <a:pt x="100" y="128"/>
                    <a:pt x="100" y="128"/>
                    <a:pt x="100" y="128"/>
                  </a:cubicBezTo>
                  <a:cubicBezTo>
                    <a:pt x="109" y="118"/>
                    <a:pt x="119" y="108"/>
                    <a:pt x="129" y="99"/>
                  </a:cubicBezTo>
                  <a:cubicBezTo>
                    <a:pt x="139" y="110"/>
                    <a:pt x="139" y="110"/>
                    <a:pt x="139" y="110"/>
                  </a:cubicBezTo>
                  <a:cubicBezTo>
                    <a:pt x="129" y="118"/>
                    <a:pt x="119" y="128"/>
                    <a:pt x="111" y="138"/>
                  </a:cubicBezTo>
                  <a:moveTo>
                    <a:pt x="74" y="185"/>
                  </a:moveTo>
                  <a:cubicBezTo>
                    <a:pt x="62" y="177"/>
                    <a:pt x="62" y="177"/>
                    <a:pt x="62" y="177"/>
                  </a:cubicBezTo>
                  <a:cubicBezTo>
                    <a:pt x="69" y="166"/>
                    <a:pt x="78" y="154"/>
                    <a:pt x="86" y="144"/>
                  </a:cubicBezTo>
                  <a:cubicBezTo>
                    <a:pt x="98" y="153"/>
                    <a:pt x="98" y="153"/>
                    <a:pt x="98" y="153"/>
                  </a:cubicBezTo>
                  <a:cubicBezTo>
                    <a:pt x="89" y="163"/>
                    <a:pt x="81" y="174"/>
                    <a:pt x="74" y="185"/>
                  </a:cubicBezTo>
                  <a:moveTo>
                    <a:pt x="45" y="237"/>
                  </a:moveTo>
                  <a:cubicBezTo>
                    <a:pt x="32" y="231"/>
                    <a:pt x="32" y="231"/>
                    <a:pt x="32" y="231"/>
                  </a:cubicBezTo>
                  <a:cubicBezTo>
                    <a:pt x="38" y="219"/>
                    <a:pt x="44" y="207"/>
                    <a:pt x="51" y="195"/>
                  </a:cubicBezTo>
                  <a:cubicBezTo>
                    <a:pt x="63" y="202"/>
                    <a:pt x="63" y="202"/>
                    <a:pt x="63" y="202"/>
                  </a:cubicBezTo>
                  <a:cubicBezTo>
                    <a:pt x="57" y="213"/>
                    <a:pt x="51" y="225"/>
                    <a:pt x="45" y="237"/>
                  </a:cubicBezTo>
                  <a:moveTo>
                    <a:pt x="25" y="294"/>
                  </a:moveTo>
                  <a:cubicBezTo>
                    <a:pt x="11" y="290"/>
                    <a:pt x="11" y="290"/>
                    <a:pt x="11" y="290"/>
                  </a:cubicBezTo>
                  <a:cubicBezTo>
                    <a:pt x="15" y="277"/>
                    <a:pt x="19" y="263"/>
                    <a:pt x="24" y="251"/>
                  </a:cubicBezTo>
                  <a:cubicBezTo>
                    <a:pt x="37" y="256"/>
                    <a:pt x="37" y="256"/>
                    <a:pt x="37" y="256"/>
                  </a:cubicBezTo>
                  <a:cubicBezTo>
                    <a:pt x="33" y="268"/>
                    <a:pt x="28" y="281"/>
                    <a:pt x="25" y="294"/>
                  </a:cubicBezTo>
                  <a:moveTo>
                    <a:pt x="14" y="352"/>
                  </a:moveTo>
                  <a:cubicBezTo>
                    <a:pt x="0" y="351"/>
                    <a:pt x="0" y="351"/>
                    <a:pt x="0" y="351"/>
                  </a:cubicBezTo>
                  <a:cubicBezTo>
                    <a:pt x="1" y="337"/>
                    <a:pt x="3" y="323"/>
                    <a:pt x="6" y="310"/>
                  </a:cubicBezTo>
                  <a:cubicBezTo>
                    <a:pt x="20" y="313"/>
                    <a:pt x="20" y="313"/>
                    <a:pt x="20" y="313"/>
                  </a:cubicBezTo>
                  <a:cubicBezTo>
                    <a:pt x="17" y="326"/>
                    <a:pt x="15" y="339"/>
                    <a:pt x="14" y="35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6" name="Freeform 105"/>
            <p:cNvSpPr>
              <a:spLocks noEditPoints="1"/>
            </p:cNvSpPr>
            <p:nvPr/>
          </p:nvSpPr>
          <p:spPr bwMode="auto">
            <a:xfrm>
              <a:off x="14287" y="-5470525"/>
              <a:ext cx="1785938" cy="3573463"/>
            </a:xfrm>
            <a:custGeom>
              <a:avLst/>
              <a:gdLst>
                <a:gd name="T0" fmla="*/ 0 w 476"/>
                <a:gd name="T1" fmla="*/ 15 h 951"/>
                <a:gd name="T2" fmla="*/ 42 w 476"/>
                <a:gd name="T3" fmla="*/ 2 h 951"/>
                <a:gd name="T4" fmla="*/ 100 w 476"/>
                <a:gd name="T5" fmla="*/ 25 h 951"/>
                <a:gd name="T6" fmla="*/ 62 w 476"/>
                <a:gd name="T7" fmla="*/ 4 h 951"/>
                <a:gd name="T8" fmla="*/ 100 w 476"/>
                <a:gd name="T9" fmla="*/ 25 h 951"/>
                <a:gd name="T10" fmla="*/ 119 w 476"/>
                <a:gd name="T11" fmla="*/ 30 h 951"/>
                <a:gd name="T12" fmla="*/ 162 w 476"/>
                <a:gd name="T13" fmla="*/ 29 h 951"/>
                <a:gd name="T14" fmla="*/ 212 w 476"/>
                <a:gd name="T15" fmla="*/ 66 h 951"/>
                <a:gd name="T16" fmla="*/ 181 w 476"/>
                <a:gd name="T17" fmla="*/ 36 h 951"/>
                <a:gd name="T18" fmla="*/ 212 w 476"/>
                <a:gd name="T19" fmla="*/ 66 h 951"/>
                <a:gd name="T20" fmla="*/ 230 w 476"/>
                <a:gd name="T21" fmla="*/ 76 h 951"/>
                <a:gd name="T22" fmla="*/ 272 w 476"/>
                <a:gd name="T23" fmla="*/ 85 h 951"/>
                <a:gd name="T24" fmla="*/ 310 w 476"/>
                <a:gd name="T25" fmla="*/ 135 h 951"/>
                <a:gd name="T26" fmla="*/ 288 w 476"/>
                <a:gd name="T27" fmla="*/ 97 h 951"/>
                <a:gd name="T28" fmla="*/ 310 w 476"/>
                <a:gd name="T29" fmla="*/ 135 h 951"/>
                <a:gd name="T30" fmla="*/ 325 w 476"/>
                <a:gd name="T31" fmla="*/ 148 h 951"/>
                <a:gd name="T32" fmla="*/ 363 w 476"/>
                <a:gd name="T33" fmla="*/ 168 h 951"/>
                <a:gd name="T34" fmla="*/ 388 w 476"/>
                <a:gd name="T35" fmla="*/ 226 h 951"/>
                <a:gd name="T36" fmla="*/ 376 w 476"/>
                <a:gd name="T37" fmla="*/ 184 h 951"/>
                <a:gd name="T38" fmla="*/ 388 w 476"/>
                <a:gd name="T39" fmla="*/ 226 h 951"/>
                <a:gd name="T40" fmla="*/ 398 w 476"/>
                <a:gd name="T41" fmla="*/ 243 h 951"/>
                <a:gd name="T42" fmla="*/ 430 w 476"/>
                <a:gd name="T43" fmla="*/ 272 h 951"/>
                <a:gd name="T44" fmla="*/ 439 w 476"/>
                <a:gd name="T45" fmla="*/ 334 h 951"/>
                <a:gd name="T46" fmla="*/ 439 w 476"/>
                <a:gd name="T47" fmla="*/ 291 h 951"/>
                <a:gd name="T48" fmla="*/ 439 w 476"/>
                <a:gd name="T49" fmla="*/ 334 h 951"/>
                <a:gd name="T50" fmla="*/ 445 w 476"/>
                <a:gd name="T51" fmla="*/ 353 h 951"/>
                <a:gd name="T52" fmla="*/ 468 w 476"/>
                <a:gd name="T53" fmla="*/ 389 h 951"/>
                <a:gd name="T54" fmla="*/ 461 w 476"/>
                <a:gd name="T55" fmla="*/ 451 h 951"/>
                <a:gd name="T56" fmla="*/ 472 w 476"/>
                <a:gd name="T57" fmla="*/ 409 h 951"/>
                <a:gd name="T58" fmla="*/ 461 w 476"/>
                <a:gd name="T59" fmla="*/ 451 h 951"/>
                <a:gd name="T60" fmla="*/ 460 w 476"/>
                <a:gd name="T61" fmla="*/ 511 h 951"/>
                <a:gd name="T62" fmla="*/ 462 w 476"/>
                <a:gd name="T63" fmla="*/ 471 h 951"/>
                <a:gd name="T64" fmla="*/ 476 w 476"/>
                <a:gd name="T65" fmla="*/ 476 h 951"/>
                <a:gd name="T66" fmla="*/ 466 w 476"/>
                <a:gd name="T67" fmla="*/ 573 h 951"/>
                <a:gd name="T68" fmla="*/ 459 w 476"/>
                <a:gd name="T69" fmla="*/ 531 h 951"/>
                <a:gd name="T70" fmla="*/ 466 w 476"/>
                <a:gd name="T71" fmla="*/ 573 h 951"/>
                <a:gd name="T72" fmla="*/ 436 w 476"/>
                <a:gd name="T73" fmla="*/ 628 h 951"/>
                <a:gd name="T74" fmla="*/ 462 w 476"/>
                <a:gd name="T75" fmla="*/ 594 h 951"/>
                <a:gd name="T76" fmla="*/ 426 w 476"/>
                <a:gd name="T77" fmla="*/ 690 h 951"/>
                <a:gd name="T78" fmla="*/ 429 w 476"/>
                <a:gd name="T79" fmla="*/ 647 h 951"/>
                <a:gd name="T80" fmla="*/ 426 w 476"/>
                <a:gd name="T81" fmla="*/ 690 h 951"/>
                <a:gd name="T82" fmla="*/ 382 w 476"/>
                <a:gd name="T83" fmla="*/ 735 h 951"/>
                <a:gd name="T84" fmla="*/ 416 w 476"/>
                <a:gd name="T85" fmla="*/ 708 h 951"/>
                <a:gd name="T86" fmla="*/ 356 w 476"/>
                <a:gd name="T87" fmla="*/ 792 h 951"/>
                <a:gd name="T88" fmla="*/ 371 w 476"/>
                <a:gd name="T89" fmla="*/ 752 h 951"/>
                <a:gd name="T90" fmla="*/ 356 w 476"/>
                <a:gd name="T91" fmla="*/ 792 h 951"/>
                <a:gd name="T92" fmla="*/ 303 w 476"/>
                <a:gd name="T93" fmla="*/ 825 h 951"/>
                <a:gd name="T94" fmla="*/ 342 w 476"/>
                <a:gd name="T95" fmla="*/ 807 h 951"/>
                <a:gd name="T96" fmla="*/ 263 w 476"/>
                <a:gd name="T97" fmla="*/ 873 h 951"/>
                <a:gd name="T98" fmla="*/ 287 w 476"/>
                <a:gd name="T99" fmla="*/ 837 h 951"/>
                <a:gd name="T100" fmla="*/ 263 w 476"/>
                <a:gd name="T101" fmla="*/ 873 h 951"/>
                <a:gd name="T102" fmla="*/ 203 w 476"/>
                <a:gd name="T103" fmla="*/ 891 h 951"/>
                <a:gd name="T104" fmla="*/ 246 w 476"/>
                <a:gd name="T105" fmla="*/ 884 h 951"/>
                <a:gd name="T106" fmla="*/ 152 w 476"/>
                <a:gd name="T107" fmla="*/ 927 h 951"/>
                <a:gd name="T108" fmla="*/ 185 w 476"/>
                <a:gd name="T109" fmla="*/ 899 h 951"/>
                <a:gd name="T110" fmla="*/ 152 w 476"/>
                <a:gd name="T111" fmla="*/ 927 h 951"/>
                <a:gd name="T112" fmla="*/ 90 w 476"/>
                <a:gd name="T113" fmla="*/ 929 h 951"/>
                <a:gd name="T114" fmla="*/ 133 w 476"/>
                <a:gd name="T115" fmla="*/ 933 h 951"/>
                <a:gd name="T116" fmla="*/ 31 w 476"/>
                <a:gd name="T117" fmla="*/ 951 h 951"/>
                <a:gd name="T118" fmla="*/ 70 w 476"/>
                <a:gd name="T119" fmla="*/ 932 h 951"/>
                <a:gd name="T120" fmla="*/ 31 w 476"/>
                <a:gd name="T121"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6" h="951">
                  <a:moveTo>
                    <a:pt x="40" y="16"/>
                  </a:moveTo>
                  <a:cubicBezTo>
                    <a:pt x="27" y="15"/>
                    <a:pt x="14" y="15"/>
                    <a:pt x="0" y="15"/>
                  </a:cubicBezTo>
                  <a:cubicBezTo>
                    <a:pt x="0" y="0"/>
                    <a:pt x="0" y="0"/>
                    <a:pt x="0" y="0"/>
                  </a:cubicBezTo>
                  <a:cubicBezTo>
                    <a:pt x="14" y="0"/>
                    <a:pt x="28" y="1"/>
                    <a:pt x="42" y="2"/>
                  </a:cubicBezTo>
                  <a:lnTo>
                    <a:pt x="40" y="16"/>
                  </a:lnTo>
                  <a:close/>
                  <a:moveTo>
                    <a:pt x="100" y="25"/>
                  </a:moveTo>
                  <a:cubicBezTo>
                    <a:pt x="87" y="23"/>
                    <a:pt x="73" y="20"/>
                    <a:pt x="60" y="19"/>
                  </a:cubicBezTo>
                  <a:cubicBezTo>
                    <a:pt x="62" y="4"/>
                    <a:pt x="62" y="4"/>
                    <a:pt x="62" y="4"/>
                  </a:cubicBezTo>
                  <a:cubicBezTo>
                    <a:pt x="76" y="6"/>
                    <a:pt x="89" y="9"/>
                    <a:pt x="103" y="11"/>
                  </a:cubicBezTo>
                  <a:lnTo>
                    <a:pt x="100" y="25"/>
                  </a:lnTo>
                  <a:close/>
                  <a:moveTo>
                    <a:pt x="157" y="42"/>
                  </a:moveTo>
                  <a:cubicBezTo>
                    <a:pt x="145" y="38"/>
                    <a:pt x="132" y="34"/>
                    <a:pt x="119" y="30"/>
                  </a:cubicBezTo>
                  <a:cubicBezTo>
                    <a:pt x="123" y="16"/>
                    <a:pt x="123" y="16"/>
                    <a:pt x="123" y="16"/>
                  </a:cubicBezTo>
                  <a:cubicBezTo>
                    <a:pt x="136" y="20"/>
                    <a:pt x="149" y="24"/>
                    <a:pt x="162" y="29"/>
                  </a:cubicBezTo>
                  <a:lnTo>
                    <a:pt x="157" y="42"/>
                  </a:lnTo>
                  <a:close/>
                  <a:moveTo>
                    <a:pt x="212" y="66"/>
                  </a:moveTo>
                  <a:cubicBezTo>
                    <a:pt x="200" y="60"/>
                    <a:pt x="188" y="54"/>
                    <a:pt x="176" y="49"/>
                  </a:cubicBezTo>
                  <a:cubicBezTo>
                    <a:pt x="181" y="36"/>
                    <a:pt x="181" y="36"/>
                    <a:pt x="181" y="36"/>
                  </a:cubicBezTo>
                  <a:cubicBezTo>
                    <a:pt x="194" y="41"/>
                    <a:pt x="207" y="47"/>
                    <a:pt x="219" y="53"/>
                  </a:cubicBezTo>
                  <a:lnTo>
                    <a:pt x="212" y="66"/>
                  </a:lnTo>
                  <a:close/>
                  <a:moveTo>
                    <a:pt x="264" y="97"/>
                  </a:moveTo>
                  <a:cubicBezTo>
                    <a:pt x="253" y="90"/>
                    <a:pt x="241" y="82"/>
                    <a:pt x="230" y="76"/>
                  </a:cubicBezTo>
                  <a:cubicBezTo>
                    <a:pt x="237" y="63"/>
                    <a:pt x="237" y="63"/>
                    <a:pt x="237" y="63"/>
                  </a:cubicBezTo>
                  <a:cubicBezTo>
                    <a:pt x="249" y="70"/>
                    <a:pt x="261" y="78"/>
                    <a:pt x="272" y="85"/>
                  </a:cubicBezTo>
                  <a:lnTo>
                    <a:pt x="264" y="97"/>
                  </a:lnTo>
                  <a:close/>
                  <a:moveTo>
                    <a:pt x="310" y="135"/>
                  </a:moveTo>
                  <a:cubicBezTo>
                    <a:pt x="301" y="126"/>
                    <a:pt x="290" y="117"/>
                    <a:pt x="280" y="109"/>
                  </a:cubicBezTo>
                  <a:cubicBezTo>
                    <a:pt x="288" y="97"/>
                    <a:pt x="288" y="97"/>
                    <a:pt x="288" y="97"/>
                  </a:cubicBezTo>
                  <a:cubicBezTo>
                    <a:pt x="299" y="106"/>
                    <a:pt x="310" y="115"/>
                    <a:pt x="320" y="124"/>
                  </a:cubicBezTo>
                  <a:lnTo>
                    <a:pt x="310" y="135"/>
                  </a:lnTo>
                  <a:close/>
                  <a:moveTo>
                    <a:pt x="352" y="178"/>
                  </a:moveTo>
                  <a:cubicBezTo>
                    <a:pt x="344" y="167"/>
                    <a:pt x="334" y="158"/>
                    <a:pt x="325" y="148"/>
                  </a:cubicBezTo>
                  <a:cubicBezTo>
                    <a:pt x="335" y="138"/>
                    <a:pt x="335" y="138"/>
                    <a:pt x="335" y="138"/>
                  </a:cubicBezTo>
                  <a:cubicBezTo>
                    <a:pt x="345" y="148"/>
                    <a:pt x="354" y="158"/>
                    <a:pt x="363" y="168"/>
                  </a:cubicBezTo>
                  <a:lnTo>
                    <a:pt x="352" y="178"/>
                  </a:lnTo>
                  <a:close/>
                  <a:moveTo>
                    <a:pt x="388" y="226"/>
                  </a:moveTo>
                  <a:cubicBezTo>
                    <a:pt x="381" y="215"/>
                    <a:pt x="373" y="204"/>
                    <a:pt x="365" y="193"/>
                  </a:cubicBezTo>
                  <a:cubicBezTo>
                    <a:pt x="376" y="184"/>
                    <a:pt x="376" y="184"/>
                    <a:pt x="376" y="184"/>
                  </a:cubicBezTo>
                  <a:cubicBezTo>
                    <a:pt x="385" y="195"/>
                    <a:pt x="393" y="206"/>
                    <a:pt x="400" y="218"/>
                  </a:cubicBezTo>
                  <a:lnTo>
                    <a:pt x="388" y="226"/>
                  </a:lnTo>
                  <a:close/>
                  <a:moveTo>
                    <a:pt x="417" y="278"/>
                  </a:moveTo>
                  <a:cubicBezTo>
                    <a:pt x="411" y="266"/>
                    <a:pt x="405" y="254"/>
                    <a:pt x="398" y="243"/>
                  </a:cubicBezTo>
                  <a:cubicBezTo>
                    <a:pt x="411" y="235"/>
                    <a:pt x="411" y="235"/>
                    <a:pt x="411" y="235"/>
                  </a:cubicBezTo>
                  <a:cubicBezTo>
                    <a:pt x="418" y="247"/>
                    <a:pt x="424" y="259"/>
                    <a:pt x="430" y="272"/>
                  </a:cubicBezTo>
                  <a:lnTo>
                    <a:pt x="417" y="278"/>
                  </a:lnTo>
                  <a:close/>
                  <a:moveTo>
                    <a:pt x="439" y="334"/>
                  </a:moveTo>
                  <a:cubicBezTo>
                    <a:pt x="435" y="321"/>
                    <a:pt x="431" y="308"/>
                    <a:pt x="425" y="296"/>
                  </a:cubicBezTo>
                  <a:cubicBezTo>
                    <a:pt x="439" y="291"/>
                    <a:pt x="439" y="291"/>
                    <a:pt x="439" y="291"/>
                  </a:cubicBezTo>
                  <a:cubicBezTo>
                    <a:pt x="444" y="303"/>
                    <a:pt x="449" y="316"/>
                    <a:pt x="453" y="329"/>
                  </a:cubicBezTo>
                  <a:lnTo>
                    <a:pt x="439" y="334"/>
                  </a:lnTo>
                  <a:close/>
                  <a:moveTo>
                    <a:pt x="454" y="392"/>
                  </a:moveTo>
                  <a:cubicBezTo>
                    <a:pt x="452" y="379"/>
                    <a:pt x="449" y="366"/>
                    <a:pt x="445" y="353"/>
                  </a:cubicBezTo>
                  <a:cubicBezTo>
                    <a:pt x="459" y="349"/>
                    <a:pt x="459" y="349"/>
                    <a:pt x="459" y="349"/>
                  </a:cubicBezTo>
                  <a:cubicBezTo>
                    <a:pt x="463" y="362"/>
                    <a:pt x="466" y="376"/>
                    <a:pt x="468" y="389"/>
                  </a:cubicBezTo>
                  <a:lnTo>
                    <a:pt x="454" y="392"/>
                  </a:lnTo>
                  <a:close/>
                  <a:moveTo>
                    <a:pt x="461" y="451"/>
                  </a:moveTo>
                  <a:cubicBezTo>
                    <a:pt x="460" y="438"/>
                    <a:pt x="459" y="425"/>
                    <a:pt x="457" y="411"/>
                  </a:cubicBezTo>
                  <a:cubicBezTo>
                    <a:pt x="472" y="409"/>
                    <a:pt x="472" y="409"/>
                    <a:pt x="472" y="409"/>
                  </a:cubicBezTo>
                  <a:cubicBezTo>
                    <a:pt x="473" y="423"/>
                    <a:pt x="475" y="437"/>
                    <a:pt x="475" y="450"/>
                  </a:cubicBezTo>
                  <a:lnTo>
                    <a:pt x="461" y="451"/>
                  </a:lnTo>
                  <a:close/>
                  <a:moveTo>
                    <a:pt x="475" y="512"/>
                  </a:moveTo>
                  <a:cubicBezTo>
                    <a:pt x="460" y="511"/>
                    <a:pt x="460" y="511"/>
                    <a:pt x="460" y="511"/>
                  </a:cubicBezTo>
                  <a:cubicBezTo>
                    <a:pt x="461" y="500"/>
                    <a:pt x="462" y="488"/>
                    <a:pt x="462" y="476"/>
                  </a:cubicBezTo>
                  <a:cubicBezTo>
                    <a:pt x="462" y="471"/>
                    <a:pt x="462" y="471"/>
                    <a:pt x="462" y="471"/>
                  </a:cubicBezTo>
                  <a:cubicBezTo>
                    <a:pt x="476" y="471"/>
                    <a:pt x="476" y="471"/>
                    <a:pt x="476" y="471"/>
                  </a:cubicBezTo>
                  <a:cubicBezTo>
                    <a:pt x="476" y="476"/>
                    <a:pt x="476" y="476"/>
                    <a:pt x="476" y="476"/>
                  </a:cubicBezTo>
                  <a:cubicBezTo>
                    <a:pt x="476" y="488"/>
                    <a:pt x="476" y="500"/>
                    <a:pt x="475" y="512"/>
                  </a:cubicBezTo>
                  <a:moveTo>
                    <a:pt x="466" y="573"/>
                  </a:moveTo>
                  <a:cubicBezTo>
                    <a:pt x="452" y="571"/>
                    <a:pt x="452" y="571"/>
                    <a:pt x="452" y="571"/>
                  </a:cubicBezTo>
                  <a:cubicBezTo>
                    <a:pt x="455" y="558"/>
                    <a:pt x="457" y="544"/>
                    <a:pt x="459" y="531"/>
                  </a:cubicBezTo>
                  <a:cubicBezTo>
                    <a:pt x="473" y="533"/>
                    <a:pt x="473" y="533"/>
                    <a:pt x="473" y="533"/>
                  </a:cubicBezTo>
                  <a:cubicBezTo>
                    <a:pt x="471" y="546"/>
                    <a:pt x="469" y="560"/>
                    <a:pt x="466" y="573"/>
                  </a:cubicBezTo>
                  <a:moveTo>
                    <a:pt x="450" y="633"/>
                  </a:moveTo>
                  <a:cubicBezTo>
                    <a:pt x="436" y="628"/>
                    <a:pt x="436" y="628"/>
                    <a:pt x="436" y="628"/>
                  </a:cubicBezTo>
                  <a:cubicBezTo>
                    <a:pt x="441" y="616"/>
                    <a:pt x="444" y="603"/>
                    <a:pt x="448" y="590"/>
                  </a:cubicBezTo>
                  <a:cubicBezTo>
                    <a:pt x="462" y="594"/>
                    <a:pt x="462" y="594"/>
                    <a:pt x="462" y="594"/>
                  </a:cubicBezTo>
                  <a:cubicBezTo>
                    <a:pt x="458" y="607"/>
                    <a:pt x="454" y="620"/>
                    <a:pt x="450" y="633"/>
                  </a:cubicBezTo>
                  <a:moveTo>
                    <a:pt x="426" y="690"/>
                  </a:moveTo>
                  <a:cubicBezTo>
                    <a:pt x="413" y="684"/>
                    <a:pt x="413" y="684"/>
                    <a:pt x="413" y="684"/>
                  </a:cubicBezTo>
                  <a:cubicBezTo>
                    <a:pt x="419" y="672"/>
                    <a:pt x="424" y="659"/>
                    <a:pt x="429" y="647"/>
                  </a:cubicBezTo>
                  <a:cubicBezTo>
                    <a:pt x="443" y="652"/>
                    <a:pt x="443" y="652"/>
                    <a:pt x="443" y="652"/>
                  </a:cubicBezTo>
                  <a:cubicBezTo>
                    <a:pt x="437" y="665"/>
                    <a:pt x="432" y="678"/>
                    <a:pt x="426" y="690"/>
                  </a:cubicBezTo>
                  <a:moveTo>
                    <a:pt x="394" y="743"/>
                  </a:moveTo>
                  <a:cubicBezTo>
                    <a:pt x="382" y="735"/>
                    <a:pt x="382" y="735"/>
                    <a:pt x="382" y="735"/>
                  </a:cubicBezTo>
                  <a:cubicBezTo>
                    <a:pt x="390" y="724"/>
                    <a:pt x="397" y="713"/>
                    <a:pt x="403" y="701"/>
                  </a:cubicBezTo>
                  <a:cubicBezTo>
                    <a:pt x="416" y="708"/>
                    <a:pt x="416" y="708"/>
                    <a:pt x="416" y="708"/>
                  </a:cubicBezTo>
                  <a:cubicBezTo>
                    <a:pt x="409" y="720"/>
                    <a:pt x="402" y="732"/>
                    <a:pt x="394" y="743"/>
                  </a:cubicBezTo>
                  <a:moveTo>
                    <a:pt x="356" y="792"/>
                  </a:moveTo>
                  <a:cubicBezTo>
                    <a:pt x="345" y="783"/>
                    <a:pt x="345" y="783"/>
                    <a:pt x="345" y="783"/>
                  </a:cubicBezTo>
                  <a:cubicBezTo>
                    <a:pt x="354" y="773"/>
                    <a:pt x="363" y="762"/>
                    <a:pt x="371" y="752"/>
                  </a:cubicBezTo>
                  <a:cubicBezTo>
                    <a:pt x="382" y="760"/>
                    <a:pt x="382" y="760"/>
                    <a:pt x="382" y="760"/>
                  </a:cubicBezTo>
                  <a:cubicBezTo>
                    <a:pt x="374" y="771"/>
                    <a:pt x="365" y="782"/>
                    <a:pt x="356" y="792"/>
                  </a:cubicBezTo>
                  <a:moveTo>
                    <a:pt x="312" y="836"/>
                  </a:moveTo>
                  <a:cubicBezTo>
                    <a:pt x="303" y="825"/>
                    <a:pt x="303" y="825"/>
                    <a:pt x="303" y="825"/>
                  </a:cubicBezTo>
                  <a:cubicBezTo>
                    <a:pt x="313" y="816"/>
                    <a:pt x="323" y="807"/>
                    <a:pt x="332" y="797"/>
                  </a:cubicBezTo>
                  <a:cubicBezTo>
                    <a:pt x="342" y="807"/>
                    <a:pt x="342" y="807"/>
                    <a:pt x="342" y="807"/>
                  </a:cubicBezTo>
                  <a:cubicBezTo>
                    <a:pt x="333" y="817"/>
                    <a:pt x="323" y="827"/>
                    <a:pt x="312" y="836"/>
                  </a:cubicBezTo>
                  <a:moveTo>
                    <a:pt x="263" y="873"/>
                  </a:moveTo>
                  <a:cubicBezTo>
                    <a:pt x="255" y="861"/>
                    <a:pt x="255" y="861"/>
                    <a:pt x="255" y="861"/>
                  </a:cubicBezTo>
                  <a:cubicBezTo>
                    <a:pt x="266" y="854"/>
                    <a:pt x="277" y="846"/>
                    <a:pt x="287" y="837"/>
                  </a:cubicBezTo>
                  <a:cubicBezTo>
                    <a:pt x="296" y="849"/>
                    <a:pt x="296" y="849"/>
                    <a:pt x="296" y="849"/>
                  </a:cubicBezTo>
                  <a:cubicBezTo>
                    <a:pt x="286" y="857"/>
                    <a:pt x="275" y="865"/>
                    <a:pt x="263" y="873"/>
                  </a:cubicBezTo>
                  <a:moveTo>
                    <a:pt x="209" y="904"/>
                  </a:moveTo>
                  <a:cubicBezTo>
                    <a:pt x="203" y="891"/>
                    <a:pt x="203" y="891"/>
                    <a:pt x="203" y="891"/>
                  </a:cubicBezTo>
                  <a:cubicBezTo>
                    <a:pt x="215" y="885"/>
                    <a:pt x="227" y="879"/>
                    <a:pt x="238" y="872"/>
                  </a:cubicBezTo>
                  <a:cubicBezTo>
                    <a:pt x="246" y="884"/>
                    <a:pt x="246" y="884"/>
                    <a:pt x="246" y="884"/>
                  </a:cubicBezTo>
                  <a:cubicBezTo>
                    <a:pt x="234" y="891"/>
                    <a:pt x="222" y="898"/>
                    <a:pt x="209" y="904"/>
                  </a:cubicBezTo>
                  <a:moveTo>
                    <a:pt x="152" y="927"/>
                  </a:moveTo>
                  <a:cubicBezTo>
                    <a:pt x="148" y="914"/>
                    <a:pt x="148" y="914"/>
                    <a:pt x="148" y="914"/>
                  </a:cubicBezTo>
                  <a:cubicBezTo>
                    <a:pt x="160" y="909"/>
                    <a:pt x="173" y="905"/>
                    <a:pt x="185" y="899"/>
                  </a:cubicBezTo>
                  <a:cubicBezTo>
                    <a:pt x="191" y="912"/>
                    <a:pt x="191" y="912"/>
                    <a:pt x="191" y="912"/>
                  </a:cubicBezTo>
                  <a:cubicBezTo>
                    <a:pt x="178" y="918"/>
                    <a:pt x="165" y="923"/>
                    <a:pt x="152" y="927"/>
                  </a:cubicBezTo>
                  <a:moveTo>
                    <a:pt x="93" y="943"/>
                  </a:moveTo>
                  <a:cubicBezTo>
                    <a:pt x="90" y="929"/>
                    <a:pt x="90" y="929"/>
                    <a:pt x="90" y="929"/>
                  </a:cubicBezTo>
                  <a:cubicBezTo>
                    <a:pt x="103" y="926"/>
                    <a:pt x="116" y="923"/>
                    <a:pt x="129" y="920"/>
                  </a:cubicBezTo>
                  <a:cubicBezTo>
                    <a:pt x="133" y="933"/>
                    <a:pt x="133" y="933"/>
                    <a:pt x="133" y="933"/>
                  </a:cubicBezTo>
                  <a:cubicBezTo>
                    <a:pt x="120" y="937"/>
                    <a:pt x="106" y="940"/>
                    <a:pt x="93" y="943"/>
                  </a:cubicBezTo>
                  <a:moveTo>
                    <a:pt x="31" y="951"/>
                  </a:moveTo>
                  <a:cubicBezTo>
                    <a:pt x="30" y="937"/>
                    <a:pt x="30" y="937"/>
                    <a:pt x="30" y="937"/>
                  </a:cubicBezTo>
                  <a:cubicBezTo>
                    <a:pt x="44" y="936"/>
                    <a:pt x="57" y="934"/>
                    <a:pt x="70" y="932"/>
                  </a:cubicBezTo>
                  <a:cubicBezTo>
                    <a:pt x="72" y="947"/>
                    <a:pt x="72" y="947"/>
                    <a:pt x="72" y="947"/>
                  </a:cubicBezTo>
                  <a:cubicBezTo>
                    <a:pt x="59" y="949"/>
                    <a:pt x="45" y="950"/>
                    <a:pt x="31" y="95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7" name="Freeform 106"/>
            <p:cNvSpPr>
              <a:spLocks noEditPoints="1"/>
            </p:cNvSpPr>
            <p:nvPr/>
          </p:nvSpPr>
          <p:spPr bwMode="auto">
            <a:xfrm>
              <a:off x="14287" y="-5778500"/>
              <a:ext cx="2093913" cy="2205038"/>
            </a:xfrm>
            <a:custGeom>
              <a:avLst/>
              <a:gdLst>
                <a:gd name="T0" fmla="*/ 0 w 558"/>
                <a:gd name="T1" fmla="*/ 15 h 587"/>
                <a:gd name="T2" fmla="*/ 42 w 558"/>
                <a:gd name="T3" fmla="*/ 2 h 587"/>
                <a:gd name="T4" fmla="*/ 100 w 558"/>
                <a:gd name="T5" fmla="*/ 24 h 587"/>
                <a:gd name="T6" fmla="*/ 62 w 558"/>
                <a:gd name="T7" fmla="*/ 4 h 587"/>
                <a:gd name="T8" fmla="*/ 100 w 558"/>
                <a:gd name="T9" fmla="*/ 24 h 587"/>
                <a:gd name="T10" fmla="*/ 120 w 558"/>
                <a:gd name="T11" fmla="*/ 28 h 587"/>
                <a:gd name="T12" fmla="*/ 163 w 558"/>
                <a:gd name="T13" fmla="*/ 24 h 587"/>
                <a:gd name="T14" fmla="*/ 215 w 558"/>
                <a:gd name="T15" fmla="*/ 59 h 587"/>
                <a:gd name="T16" fmla="*/ 178 w 558"/>
                <a:gd name="T17" fmla="*/ 44 h 587"/>
                <a:gd name="T18" fmla="*/ 188 w 558"/>
                <a:gd name="T19" fmla="*/ 33 h 587"/>
                <a:gd name="T20" fmla="*/ 215 w 558"/>
                <a:gd name="T21" fmla="*/ 59 h 587"/>
                <a:gd name="T22" fmla="*/ 233 w 558"/>
                <a:gd name="T23" fmla="*/ 67 h 587"/>
                <a:gd name="T24" fmla="*/ 276 w 558"/>
                <a:gd name="T25" fmla="*/ 73 h 587"/>
                <a:gd name="T26" fmla="*/ 319 w 558"/>
                <a:gd name="T27" fmla="*/ 118 h 587"/>
                <a:gd name="T28" fmla="*/ 294 w 558"/>
                <a:gd name="T29" fmla="*/ 83 h 587"/>
                <a:gd name="T30" fmla="*/ 319 w 558"/>
                <a:gd name="T31" fmla="*/ 118 h 587"/>
                <a:gd name="T32" fmla="*/ 335 w 558"/>
                <a:gd name="T33" fmla="*/ 130 h 587"/>
                <a:gd name="T34" fmla="*/ 376 w 558"/>
                <a:gd name="T35" fmla="*/ 145 h 587"/>
                <a:gd name="T36" fmla="*/ 408 w 558"/>
                <a:gd name="T37" fmla="*/ 199 h 587"/>
                <a:gd name="T38" fmla="*/ 391 w 558"/>
                <a:gd name="T39" fmla="*/ 159 h 587"/>
                <a:gd name="T40" fmla="*/ 408 w 558"/>
                <a:gd name="T41" fmla="*/ 199 h 587"/>
                <a:gd name="T42" fmla="*/ 421 w 558"/>
                <a:gd name="T43" fmla="*/ 214 h 587"/>
                <a:gd name="T44" fmla="*/ 457 w 558"/>
                <a:gd name="T45" fmla="*/ 238 h 587"/>
                <a:gd name="T46" fmla="*/ 477 w 558"/>
                <a:gd name="T47" fmla="*/ 297 h 587"/>
                <a:gd name="T48" fmla="*/ 469 w 558"/>
                <a:gd name="T49" fmla="*/ 255 h 587"/>
                <a:gd name="T50" fmla="*/ 477 w 558"/>
                <a:gd name="T51" fmla="*/ 297 h 587"/>
                <a:gd name="T52" fmla="*/ 486 w 558"/>
                <a:gd name="T53" fmla="*/ 315 h 587"/>
                <a:gd name="T54" fmla="*/ 516 w 558"/>
                <a:gd name="T55" fmla="*/ 346 h 587"/>
                <a:gd name="T56" fmla="*/ 523 w 558"/>
                <a:gd name="T57" fmla="*/ 408 h 587"/>
                <a:gd name="T58" fmla="*/ 524 w 558"/>
                <a:gd name="T59" fmla="*/ 365 h 587"/>
                <a:gd name="T60" fmla="*/ 523 w 558"/>
                <a:gd name="T61" fmla="*/ 408 h 587"/>
                <a:gd name="T62" fmla="*/ 528 w 558"/>
                <a:gd name="T63" fmla="*/ 427 h 587"/>
                <a:gd name="T64" fmla="*/ 550 w 558"/>
                <a:gd name="T65" fmla="*/ 464 h 587"/>
                <a:gd name="T66" fmla="*/ 543 w 558"/>
                <a:gd name="T67" fmla="*/ 526 h 587"/>
                <a:gd name="T68" fmla="*/ 553 w 558"/>
                <a:gd name="T69" fmla="*/ 484 h 587"/>
                <a:gd name="T70" fmla="*/ 543 w 558"/>
                <a:gd name="T71" fmla="*/ 526 h 587"/>
                <a:gd name="T72" fmla="*/ 543 w 558"/>
                <a:gd name="T73" fmla="*/ 586 h 587"/>
                <a:gd name="T74" fmla="*/ 544 w 558"/>
                <a:gd name="T75" fmla="*/ 546 h 587"/>
                <a:gd name="T76" fmla="*/ 558 w 558"/>
                <a:gd name="T77" fmla="*/ 558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8" h="587">
                  <a:moveTo>
                    <a:pt x="40" y="16"/>
                  </a:moveTo>
                  <a:cubicBezTo>
                    <a:pt x="27" y="15"/>
                    <a:pt x="14" y="15"/>
                    <a:pt x="0" y="15"/>
                  </a:cubicBezTo>
                  <a:cubicBezTo>
                    <a:pt x="0" y="0"/>
                    <a:pt x="0" y="0"/>
                    <a:pt x="0" y="0"/>
                  </a:cubicBezTo>
                  <a:cubicBezTo>
                    <a:pt x="14" y="0"/>
                    <a:pt x="28" y="1"/>
                    <a:pt x="42" y="2"/>
                  </a:cubicBezTo>
                  <a:lnTo>
                    <a:pt x="40" y="16"/>
                  </a:lnTo>
                  <a:close/>
                  <a:moveTo>
                    <a:pt x="100" y="24"/>
                  </a:moveTo>
                  <a:cubicBezTo>
                    <a:pt x="87" y="21"/>
                    <a:pt x="74" y="19"/>
                    <a:pt x="60" y="18"/>
                  </a:cubicBezTo>
                  <a:cubicBezTo>
                    <a:pt x="62" y="4"/>
                    <a:pt x="62" y="4"/>
                    <a:pt x="62" y="4"/>
                  </a:cubicBezTo>
                  <a:cubicBezTo>
                    <a:pt x="76" y="5"/>
                    <a:pt x="89" y="7"/>
                    <a:pt x="103" y="10"/>
                  </a:cubicBezTo>
                  <a:lnTo>
                    <a:pt x="100" y="24"/>
                  </a:lnTo>
                  <a:close/>
                  <a:moveTo>
                    <a:pt x="158" y="38"/>
                  </a:moveTo>
                  <a:cubicBezTo>
                    <a:pt x="146" y="34"/>
                    <a:pt x="133" y="31"/>
                    <a:pt x="120" y="28"/>
                  </a:cubicBezTo>
                  <a:cubicBezTo>
                    <a:pt x="123" y="14"/>
                    <a:pt x="123" y="14"/>
                    <a:pt x="123" y="14"/>
                  </a:cubicBezTo>
                  <a:cubicBezTo>
                    <a:pt x="136" y="17"/>
                    <a:pt x="150" y="20"/>
                    <a:pt x="163" y="24"/>
                  </a:cubicBezTo>
                  <a:lnTo>
                    <a:pt x="158" y="38"/>
                  </a:lnTo>
                  <a:close/>
                  <a:moveTo>
                    <a:pt x="215" y="59"/>
                  </a:moveTo>
                  <a:cubicBezTo>
                    <a:pt x="205" y="54"/>
                    <a:pt x="194" y="50"/>
                    <a:pt x="183" y="46"/>
                  </a:cubicBezTo>
                  <a:cubicBezTo>
                    <a:pt x="178" y="44"/>
                    <a:pt x="178" y="44"/>
                    <a:pt x="178" y="44"/>
                  </a:cubicBezTo>
                  <a:cubicBezTo>
                    <a:pt x="182" y="31"/>
                    <a:pt x="182" y="31"/>
                    <a:pt x="182" y="31"/>
                  </a:cubicBezTo>
                  <a:cubicBezTo>
                    <a:pt x="188" y="33"/>
                    <a:pt x="188" y="33"/>
                    <a:pt x="188" y="33"/>
                  </a:cubicBezTo>
                  <a:cubicBezTo>
                    <a:pt x="199" y="37"/>
                    <a:pt x="210" y="41"/>
                    <a:pt x="221" y="45"/>
                  </a:cubicBezTo>
                  <a:lnTo>
                    <a:pt x="215" y="59"/>
                  </a:lnTo>
                  <a:close/>
                  <a:moveTo>
                    <a:pt x="269" y="85"/>
                  </a:moveTo>
                  <a:cubicBezTo>
                    <a:pt x="257" y="79"/>
                    <a:pt x="245" y="73"/>
                    <a:pt x="233" y="67"/>
                  </a:cubicBezTo>
                  <a:cubicBezTo>
                    <a:pt x="239" y="54"/>
                    <a:pt x="239" y="54"/>
                    <a:pt x="239" y="54"/>
                  </a:cubicBezTo>
                  <a:cubicBezTo>
                    <a:pt x="252" y="60"/>
                    <a:pt x="264" y="66"/>
                    <a:pt x="276" y="73"/>
                  </a:cubicBezTo>
                  <a:lnTo>
                    <a:pt x="269" y="85"/>
                  </a:lnTo>
                  <a:close/>
                  <a:moveTo>
                    <a:pt x="319" y="118"/>
                  </a:moveTo>
                  <a:cubicBezTo>
                    <a:pt x="309" y="110"/>
                    <a:pt x="297" y="103"/>
                    <a:pt x="286" y="96"/>
                  </a:cubicBezTo>
                  <a:cubicBezTo>
                    <a:pt x="294" y="83"/>
                    <a:pt x="294" y="83"/>
                    <a:pt x="294" y="83"/>
                  </a:cubicBezTo>
                  <a:cubicBezTo>
                    <a:pt x="305" y="91"/>
                    <a:pt x="317" y="98"/>
                    <a:pt x="328" y="106"/>
                  </a:cubicBezTo>
                  <a:lnTo>
                    <a:pt x="319" y="118"/>
                  </a:lnTo>
                  <a:close/>
                  <a:moveTo>
                    <a:pt x="366" y="156"/>
                  </a:moveTo>
                  <a:cubicBezTo>
                    <a:pt x="356" y="147"/>
                    <a:pt x="346" y="138"/>
                    <a:pt x="335" y="130"/>
                  </a:cubicBezTo>
                  <a:cubicBezTo>
                    <a:pt x="344" y="119"/>
                    <a:pt x="344" y="119"/>
                    <a:pt x="344" y="119"/>
                  </a:cubicBezTo>
                  <a:cubicBezTo>
                    <a:pt x="355" y="127"/>
                    <a:pt x="366" y="136"/>
                    <a:pt x="376" y="145"/>
                  </a:cubicBezTo>
                  <a:lnTo>
                    <a:pt x="366" y="156"/>
                  </a:lnTo>
                  <a:close/>
                  <a:moveTo>
                    <a:pt x="408" y="199"/>
                  </a:moveTo>
                  <a:cubicBezTo>
                    <a:pt x="399" y="189"/>
                    <a:pt x="390" y="179"/>
                    <a:pt x="381" y="170"/>
                  </a:cubicBezTo>
                  <a:cubicBezTo>
                    <a:pt x="391" y="159"/>
                    <a:pt x="391" y="159"/>
                    <a:pt x="391" y="159"/>
                  </a:cubicBezTo>
                  <a:cubicBezTo>
                    <a:pt x="400" y="169"/>
                    <a:pt x="410" y="179"/>
                    <a:pt x="419" y="189"/>
                  </a:cubicBezTo>
                  <a:lnTo>
                    <a:pt x="408" y="199"/>
                  </a:lnTo>
                  <a:close/>
                  <a:moveTo>
                    <a:pt x="445" y="246"/>
                  </a:moveTo>
                  <a:cubicBezTo>
                    <a:pt x="438" y="235"/>
                    <a:pt x="430" y="224"/>
                    <a:pt x="421" y="214"/>
                  </a:cubicBezTo>
                  <a:cubicBezTo>
                    <a:pt x="432" y="205"/>
                    <a:pt x="432" y="205"/>
                    <a:pt x="432" y="205"/>
                  </a:cubicBezTo>
                  <a:cubicBezTo>
                    <a:pt x="441" y="215"/>
                    <a:pt x="449" y="227"/>
                    <a:pt x="457" y="238"/>
                  </a:cubicBezTo>
                  <a:lnTo>
                    <a:pt x="445" y="246"/>
                  </a:lnTo>
                  <a:close/>
                  <a:moveTo>
                    <a:pt x="477" y="297"/>
                  </a:moveTo>
                  <a:cubicBezTo>
                    <a:pt x="471" y="285"/>
                    <a:pt x="464" y="274"/>
                    <a:pt x="457" y="263"/>
                  </a:cubicBezTo>
                  <a:cubicBezTo>
                    <a:pt x="469" y="255"/>
                    <a:pt x="469" y="255"/>
                    <a:pt x="469" y="255"/>
                  </a:cubicBezTo>
                  <a:cubicBezTo>
                    <a:pt x="476" y="266"/>
                    <a:pt x="483" y="278"/>
                    <a:pt x="490" y="290"/>
                  </a:cubicBezTo>
                  <a:lnTo>
                    <a:pt x="477" y="297"/>
                  </a:lnTo>
                  <a:close/>
                  <a:moveTo>
                    <a:pt x="503" y="351"/>
                  </a:moveTo>
                  <a:cubicBezTo>
                    <a:pt x="498" y="339"/>
                    <a:pt x="492" y="327"/>
                    <a:pt x="486" y="315"/>
                  </a:cubicBezTo>
                  <a:cubicBezTo>
                    <a:pt x="499" y="308"/>
                    <a:pt x="499" y="308"/>
                    <a:pt x="499" y="308"/>
                  </a:cubicBezTo>
                  <a:cubicBezTo>
                    <a:pt x="505" y="320"/>
                    <a:pt x="511" y="333"/>
                    <a:pt x="516" y="346"/>
                  </a:cubicBezTo>
                  <a:lnTo>
                    <a:pt x="503" y="351"/>
                  </a:lnTo>
                  <a:close/>
                  <a:moveTo>
                    <a:pt x="523" y="408"/>
                  </a:moveTo>
                  <a:cubicBezTo>
                    <a:pt x="519" y="395"/>
                    <a:pt x="515" y="382"/>
                    <a:pt x="510" y="370"/>
                  </a:cubicBezTo>
                  <a:cubicBezTo>
                    <a:pt x="524" y="365"/>
                    <a:pt x="524" y="365"/>
                    <a:pt x="524" y="365"/>
                  </a:cubicBezTo>
                  <a:cubicBezTo>
                    <a:pt x="529" y="378"/>
                    <a:pt x="533" y="391"/>
                    <a:pt x="537" y="404"/>
                  </a:cubicBezTo>
                  <a:lnTo>
                    <a:pt x="523" y="408"/>
                  </a:lnTo>
                  <a:close/>
                  <a:moveTo>
                    <a:pt x="536" y="466"/>
                  </a:moveTo>
                  <a:cubicBezTo>
                    <a:pt x="534" y="453"/>
                    <a:pt x="531" y="440"/>
                    <a:pt x="528" y="427"/>
                  </a:cubicBezTo>
                  <a:cubicBezTo>
                    <a:pt x="542" y="424"/>
                    <a:pt x="542" y="424"/>
                    <a:pt x="542" y="424"/>
                  </a:cubicBezTo>
                  <a:cubicBezTo>
                    <a:pt x="545" y="437"/>
                    <a:pt x="548" y="451"/>
                    <a:pt x="550" y="464"/>
                  </a:cubicBezTo>
                  <a:lnTo>
                    <a:pt x="536" y="466"/>
                  </a:lnTo>
                  <a:close/>
                  <a:moveTo>
                    <a:pt x="543" y="526"/>
                  </a:moveTo>
                  <a:cubicBezTo>
                    <a:pt x="542" y="513"/>
                    <a:pt x="541" y="499"/>
                    <a:pt x="539" y="486"/>
                  </a:cubicBezTo>
                  <a:cubicBezTo>
                    <a:pt x="553" y="484"/>
                    <a:pt x="553" y="484"/>
                    <a:pt x="553" y="484"/>
                  </a:cubicBezTo>
                  <a:cubicBezTo>
                    <a:pt x="555" y="498"/>
                    <a:pt x="557" y="512"/>
                    <a:pt x="557" y="525"/>
                  </a:cubicBezTo>
                  <a:lnTo>
                    <a:pt x="543" y="526"/>
                  </a:lnTo>
                  <a:close/>
                  <a:moveTo>
                    <a:pt x="558" y="587"/>
                  </a:moveTo>
                  <a:cubicBezTo>
                    <a:pt x="543" y="586"/>
                    <a:pt x="543" y="586"/>
                    <a:pt x="543" y="586"/>
                  </a:cubicBezTo>
                  <a:cubicBezTo>
                    <a:pt x="544" y="577"/>
                    <a:pt x="544" y="567"/>
                    <a:pt x="544" y="558"/>
                  </a:cubicBezTo>
                  <a:cubicBezTo>
                    <a:pt x="544" y="554"/>
                    <a:pt x="544" y="550"/>
                    <a:pt x="544" y="546"/>
                  </a:cubicBezTo>
                  <a:cubicBezTo>
                    <a:pt x="558" y="546"/>
                    <a:pt x="558" y="546"/>
                    <a:pt x="558" y="546"/>
                  </a:cubicBezTo>
                  <a:cubicBezTo>
                    <a:pt x="558" y="550"/>
                    <a:pt x="558" y="554"/>
                    <a:pt x="558" y="558"/>
                  </a:cubicBezTo>
                  <a:cubicBezTo>
                    <a:pt x="558" y="568"/>
                    <a:pt x="558" y="577"/>
                    <a:pt x="558" y="58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8" name="Freeform 107"/>
            <p:cNvSpPr>
              <a:spLocks noEditPoints="1"/>
            </p:cNvSpPr>
            <p:nvPr/>
          </p:nvSpPr>
          <p:spPr bwMode="auto">
            <a:xfrm>
              <a:off x="-2387601" y="-6086475"/>
              <a:ext cx="2401888" cy="2405063"/>
            </a:xfrm>
            <a:custGeom>
              <a:avLst/>
              <a:gdLst>
                <a:gd name="T0" fmla="*/ 614 w 640"/>
                <a:gd name="T1" fmla="*/ 1 h 640"/>
                <a:gd name="T2" fmla="*/ 640 w 640"/>
                <a:gd name="T3" fmla="*/ 14 h 640"/>
                <a:gd name="T4" fmla="*/ 555 w 640"/>
                <a:gd name="T5" fmla="*/ 20 h 640"/>
                <a:gd name="T6" fmla="*/ 594 w 640"/>
                <a:gd name="T7" fmla="*/ 2 h 640"/>
                <a:gd name="T8" fmla="*/ 555 w 640"/>
                <a:gd name="T9" fmla="*/ 20 h 640"/>
                <a:gd name="T10" fmla="*/ 493 w 640"/>
                <a:gd name="T11" fmla="*/ 17 h 640"/>
                <a:gd name="T12" fmla="*/ 536 w 640"/>
                <a:gd name="T13" fmla="*/ 23 h 640"/>
                <a:gd name="T14" fmla="*/ 439 w 640"/>
                <a:gd name="T15" fmla="*/ 48 h 640"/>
                <a:gd name="T16" fmla="*/ 473 w 640"/>
                <a:gd name="T17" fmla="*/ 22 h 640"/>
                <a:gd name="T18" fmla="*/ 439 w 640"/>
                <a:gd name="T19" fmla="*/ 48 h 640"/>
                <a:gd name="T20" fmla="*/ 377 w 640"/>
                <a:gd name="T21" fmla="*/ 56 h 640"/>
                <a:gd name="T22" fmla="*/ 420 w 640"/>
                <a:gd name="T23" fmla="*/ 54 h 640"/>
                <a:gd name="T24" fmla="*/ 330 w 640"/>
                <a:gd name="T25" fmla="*/ 97 h 640"/>
                <a:gd name="T26" fmla="*/ 359 w 640"/>
                <a:gd name="T27" fmla="*/ 65 h 640"/>
                <a:gd name="T28" fmla="*/ 330 w 640"/>
                <a:gd name="T29" fmla="*/ 97 h 640"/>
                <a:gd name="T30" fmla="*/ 271 w 640"/>
                <a:gd name="T31" fmla="*/ 117 h 640"/>
                <a:gd name="T32" fmla="*/ 313 w 640"/>
                <a:gd name="T33" fmla="*/ 107 h 640"/>
                <a:gd name="T34" fmla="*/ 233 w 640"/>
                <a:gd name="T35" fmla="*/ 166 h 640"/>
                <a:gd name="T36" fmla="*/ 255 w 640"/>
                <a:gd name="T37" fmla="*/ 129 h 640"/>
                <a:gd name="T38" fmla="*/ 233 w 640"/>
                <a:gd name="T39" fmla="*/ 166 h 640"/>
                <a:gd name="T40" fmla="*/ 179 w 640"/>
                <a:gd name="T41" fmla="*/ 197 h 640"/>
                <a:gd name="T42" fmla="*/ 218 w 640"/>
                <a:gd name="T43" fmla="*/ 179 h 640"/>
                <a:gd name="T44" fmla="*/ 150 w 640"/>
                <a:gd name="T45" fmla="*/ 252 h 640"/>
                <a:gd name="T46" fmla="*/ 165 w 640"/>
                <a:gd name="T47" fmla="*/ 212 h 640"/>
                <a:gd name="T48" fmla="*/ 150 w 640"/>
                <a:gd name="T49" fmla="*/ 252 h 640"/>
                <a:gd name="T50" fmla="*/ 103 w 640"/>
                <a:gd name="T51" fmla="*/ 293 h 640"/>
                <a:gd name="T52" fmla="*/ 138 w 640"/>
                <a:gd name="T53" fmla="*/ 268 h 640"/>
                <a:gd name="T54" fmla="*/ 85 w 640"/>
                <a:gd name="T55" fmla="*/ 352 h 640"/>
                <a:gd name="T56" fmla="*/ 92 w 640"/>
                <a:gd name="T57" fmla="*/ 310 h 640"/>
                <a:gd name="T58" fmla="*/ 85 w 640"/>
                <a:gd name="T59" fmla="*/ 352 h 640"/>
                <a:gd name="T60" fmla="*/ 46 w 640"/>
                <a:gd name="T61" fmla="*/ 401 h 640"/>
                <a:gd name="T62" fmla="*/ 76 w 640"/>
                <a:gd name="T63" fmla="*/ 370 h 640"/>
                <a:gd name="T64" fmla="*/ 40 w 640"/>
                <a:gd name="T65" fmla="*/ 463 h 640"/>
                <a:gd name="T66" fmla="*/ 39 w 640"/>
                <a:gd name="T67" fmla="*/ 420 h 640"/>
                <a:gd name="T68" fmla="*/ 40 w 640"/>
                <a:gd name="T69" fmla="*/ 463 h 640"/>
                <a:gd name="T70" fmla="*/ 12 w 640"/>
                <a:gd name="T71" fmla="*/ 519 h 640"/>
                <a:gd name="T72" fmla="*/ 35 w 640"/>
                <a:gd name="T73" fmla="*/ 482 h 640"/>
                <a:gd name="T74" fmla="*/ 17 w 640"/>
                <a:gd name="T75" fmla="*/ 580 h 640"/>
                <a:gd name="T76" fmla="*/ 8 w 640"/>
                <a:gd name="T77" fmla="*/ 538 h 640"/>
                <a:gd name="T78" fmla="*/ 17 w 640"/>
                <a:gd name="T79" fmla="*/ 580 h 640"/>
                <a:gd name="T80" fmla="*/ 0 w 640"/>
                <a:gd name="T81" fmla="*/ 640 h 640"/>
                <a:gd name="T82" fmla="*/ 16 w 640"/>
                <a:gd name="T83" fmla="*/ 60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0" h="640">
                  <a:moveTo>
                    <a:pt x="615" y="15"/>
                  </a:moveTo>
                  <a:cubicBezTo>
                    <a:pt x="614" y="1"/>
                    <a:pt x="614" y="1"/>
                    <a:pt x="614" y="1"/>
                  </a:cubicBezTo>
                  <a:cubicBezTo>
                    <a:pt x="623" y="0"/>
                    <a:pt x="632" y="0"/>
                    <a:pt x="640" y="0"/>
                  </a:cubicBezTo>
                  <a:cubicBezTo>
                    <a:pt x="640" y="14"/>
                    <a:pt x="640" y="14"/>
                    <a:pt x="640" y="14"/>
                  </a:cubicBezTo>
                  <a:cubicBezTo>
                    <a:pt x="632" y="14"/>
                    <a:pt x="623" y="15"/>
                    <a:pt x="615" y="15"/>
                  </a:cubicBezTo>
                  <a:moveTo>
                    <a:pt x="555" y="20"/>
                  </a:moveTo>
                  <a:cubicBezTo>
                    <a:pt x="553" y="6"/>
                    <a:pt x="553" y="6"/>
                    <a:pt x="553" y="6"/>
                  </a:cubicBezTo>
                  <a:cubicBezTo>
                    <a:pt x="567" y="4"/>
                    <a:pt x="580" y="3"/>
                    <a:pt x="594" y="2"/>
                  </a:cubicBezTo>
                  <a:cubicBezTo>
                    <a:pt x="595" y="16"/>
                    <a:pt x="595" y="16"/>
                    <a:pt x="595" y="16"/>
                  </a:cubicBezTo>
                  <a:cubicBezTo>
                    <a:pt x="582" y="17"/>
                    <a:pt x="568" y="18"/>
                    <a:pt x="555" y="20"/>
                  </a:cubicBezTo>
                  <a:moveTo>
                    <a:pt x="496" y="31"/>
                  </a:moveTo>
                  <a:cubicBezTo>
                    <a:pt x="493" y="17"/>
                    <a:pt x="493" y="17"/>
                    <a:pt x="493" y="17"/>
                  </a:cubicBezTo>
                  <a:cubicBezTo>
                    <a:pt x="506" y="14"/>
                    <a:pt x="520" y="11"/>
                    <a:pt x="533" y="9"/>
                  </a:cubicBezTo>
                  <a:cubicBezTo>
                    <a:pt x="536" y="23"/>
                    <a:pt x="536" y="23"/>
                    <a:pt x="536" y="23"/>
                  </a:cubicBezTo>
                  <a:cubicBezTo>
                    <a:pt x="523" y="25"/>
                    <a:pt x="509" y="28"/>
                    <a:pt x="496" y="31"/>
                  </a:cubicBezTo>
                  <a:moveTo>
                    <a:pt x="439" y="48"/>
                  </a:moveTo>
                  <a:cubicBezTo>
                    <a:pt x="434" y="34"/>
                    <a:pt x="434" y="34"/>
                    <a:pt x="434" y="34"/>
                  </a:cubicBezTo>
                  <a:cubicBezTo>
                    <a:pt x="447" y="30"/>
                    <a:pt x="460" y="26"/>
                    <a:pt x="473" y="22"/>
                  </a:cubicBezTo>
                  <a:cubicBezTo>
                    <a:pt x="477" y="36"/>
                    <a:pt x="477" y="36"/>
                    <a:pt x="477" y="36"/>
                  </a:cubicBezTo>
                  <a:cubicBezTo>
                    <a:pt x="464" y="39"/>
                    <a:pt x="451" y="43"/>
                    <a:pt x="439" y="48"/>
                  </a:cubicBezTo>
                  <a:moveTo>
                    <a:pt x="383" y="70"/>
                  </a:moveTo>
                  <a:cubicBezTo>
                    <a:pt x="377" y="56"/>
                    <a:pt x="377" y="56"/>
                    <a:pt x="377" y="56"/>
                  </a:cubicBezTo>
                  <a:cubicBezTo>
                    <a:pt x="390" y="51"/>
                    <a:pt x="402" y="46"/>
                    <a:pt x="415" y="41"/>
                  </a:cubicBezTo>
                  <a:cubicBezTo>
                    <a:pt x="420" y="54"/>
                    <a:pt x="420" y="54"/>
                    <a:pt x="420" y="54"/>
                  </a:cubicBezTo>
                  <a:cubicBezTo>
                    <a:pt x="408" y="59"/>
                    <a:pt x="395" y="64"/>
                    <a:pt x="383" y="70"/>
                  </a:cubicBezTo>
                  <a:moveTo>
                    <a:pt x="330" y="97"/>
                  </a:moveTo>
                  <a:cubicBezTo>
                    <a:pt x="323" y="84"/>
                    <a:pt x="323" y="84"/>
                    <a:pt x="323" y="84"/>
                  </a:cubicBezTo>
                  <a:cubicBezTo>
                    <a:pt x="335" y="77"/>
                    <a:pt x="347" y="71"/>
                    <a:pt x="359" y="65"/>
                  </a:cubicBezTo>
                  <a:cubicBezTo>
                    <a:pt x="365" y="78"/>
                    <a:pt x="365" y="78"/>
                    <a:pt x="365" y="78"/>
                  </a:cubicBezTo>
                  <a:cubicBezTo>
                    <a:pt x="354" y="84"/>
                    <a:pt x="342" y="90"/>
                    <a:pt x="330" y="97"/>
                  </a:cubicBezTo>
                  <a:moveTo>
                    <a:pt x="280" y="129"/>
                  </a:moveTo>
                  <a:cubicBezTo>
                    <a:pt x="271" y="117"/>
                    <a:pt x="271" y="117"/>
                    <a:pt x="271" y="117"/>
                  </a:cubicBezTo>
                  <a:cubicBezTo>
                    <a:pt x="283" y="109"/>
                    <a:pt x="294" y="102"/>
                    <a:pt x="306" y="95"/>
                  </a:cubicBezTo>
                  <a:cubicBezTo>
                    <a:pt x="313" y="107"/>
                    <a:pt x="313" y="107"/>
                    <a:pt x="313" y="107"/>
                  </a:cubicBezTo>
                  <a:cubicBezTo>
                    <a:pt x="302" y="114"/>
                    <a:pt x="291" y="121"/>
                    <a:pt x="280" y="129"/>
                  </a:cubicBezTo>
                  <a:moveTo>
                    <a:pt x="233" y="166"/>
                  </a:moveTo>
                  <a:cubicBezTo>
                    <a:pt x="223" y="155"/>
                    <a:pt x="223" y="155"/>
                    <a:pt x="223" y="155"/>
                  </a:cubicBezTo>
                  <a:cubicBezTo>
                    <a:pt x="234" y="146"/>
                    <a:pt x="244" y="137"/>
                    <a:pt x="255" y="129"/>
                  </a:cubicBezTo>
                  <a:cubicBezTo>
                    <a:pt x="264" y="140"/>
                    <a:pt x="264" y="140"/>
                    <a:pt x="264" y="140"/>
                  </a:cubicBezTo>
                  <a:cubicBezTo>
                    <a:pt x="253" y="148"/>
                    <a:pt x="243" y="157"/>
                    <a:pt x="233" y="166"/>
                  </a:cubicBezTo>
                  <a:moveTo>
                    <a:pt x="189" y="207"/>
                  </a:moveTo>
                  <a:cubicBezTo>
                    <a:pt x="179" y="197"/>
                    <a:pt x="179" y="197"/>
                    <a:pt x="179" y="197"/>
                  </a:cubicBezTo>
                  <a:cubicBezTo>
                    <a:pt x="188" y="187"/>
                    <a:pt x="198" y="177"/>
                    <a:pt x="208" y="168"/>
                  </a:cubicBezTo>
                  <a:cubicBezTo>
                    <a:pt x="218" y="179"/>
                    <a:pt x="218" y="179"/>
                    <a:pt x="218" y="179"/>
                  </a:cubicBezTo>
                  <a:cubicBezTo>
                    <a:pt x="208" y="188"/>
                    <a:pt x="198" y="197"/>
                    <a:pt x="189" y="207"/>
                  </a:cubicBezTo>
                  <a:moveTo>
                    <a:pt x="150" y="252"/>
                  </a:moveTo>
                  <a:cubicBezTo>
                    <a:pt x="138" y="243"/>
                    <a:pt x="138" y="243"/>
                    <a:pt x="138" y="243"/>
                  </a:cubicBezTo>
                  <a:cubicBezTo>
                    <a:pt x="147" y="232"/>
                    <a:pt x="156" y="222"/>
                    <a:pt x="165" y="212"/>
                  </a:cubicBezTo>
                  <a:cubicBezTo>
                    <a:pt x="176" y="221"/>
                    <a:pt x="176" y="221"/>
                    <a:pt x="176" y="221"/>
                  </a:cubicBezTo>
                  <a:cubicBezTo>
                    <a:pt x="167" y="231"/>
                    <a:pt x="158" y="241"/>
                    <a:pt x="150" y="252"/>
                  </a:cubicBezTo>
                  <a:moveTo>
                    <a:pt x="115" y="300"/>
                  </a:moveTo>
                  <a:cubicBezTo>
                    <a:pt x="103" y="293"/>
                    <a:pt x="103" y="293"/>
                    <a:pt x="103" y="293"/>
                  </a:cubicBezTo>
                  <a:cubicBezTo>
                    <a:pt x="110" y="281"/>
                    <a:pt x="118" y="270"/>
                    <a:pt x="126" y="259"/>
                  </a:cubicBezTo>
                  <a:cubicBezTo>
                    <a:pt x="138" y="268"/>
                    <a:pt x="138" y="268"/>
                    <a:pt x="138" y="268"/>
                  </a:cubicBezTo>
                  <a:cubicBezTo>
                    <a:pt x="130" y="278"/>
                    <a:pt x="122" y="289"/>
                    <a:pt x="115" y="300"/>
                  </a:cubicBezTo>
                  <a:moveTo>
                    <a:pt x="85" y="352"/>
                  </a:moveTo>
                  <a:cubicBezTo>
                    <a:pt x="72" y="346"/>
                    <a:pt x="72" y="346"/>
                    <a:pt x="72" y="346"/>
                  </a:cubicBezTo>
                  <a:cubicBezTo>
                    <a:pt x="78" y="333"/>
                    <a:pt x="85" y="321"/>
                    <a:pt x="92" y="310"/>
                  </a:cubicBezTo>
                  <a:cubicBezTo>
                    <a:pt x="104" y="317"/>
                    <a:pt x="104" y="317"/>
                    <a:pt x="104" y="317"/>
                  </a:cubicBezTo>
                  <a:cubicBezTo>
                    <a:pt x="97" y="329"/>
                    <a:pt x="91" y="340"/>
                    <a:pt x="85" y="352"/>
                  </a:cubicBezTo>
                  <a:moveTo>
                    <a:pt x="60" y="407"/>
                  </a:moveTo>
                  <a:cubicBezTo>
                    <a:pt x="46" y="401"/>
                    <a:pt x="46" y="401"/>
                    <a:pt x="46" y="401"/>
                  </a:cubicBezTo>
                  <a:cubicBezTo>
                    <a:pt x="51" y="389"/>
                    <a:pt x="57" y="376"/>
                    <a:pt x="63" y="364"/>
                  </a:cubicBezTo>
                  <a:cubicBezTo>
                    <a:pt x="76" y="370"/>
                    <a:pt x="76" y="370"/>
                    <a:pt x="76" y="370"/>
                  </a:cubicBezTo>
                  <a:cubicBezTo>
                    <a:pt x="70" y="382"/>
                    <a:pt x="65" y="394"/>
                    <a:pt x="60" y="407"/>
                  </a:cubicBezTo>
                  <a:moveTo>
                    <a:pt x="40" y="463"/>
                  </a:moveTo>
                  <a:cubicBezTo>
                    <a:pt x="26" y="459"/>
                    <a:pt x="26" y="459"/>
                    <a:pt x="26" y="459"/>
                  </a:cubicBezTo>
                  <a:cubicBezTo>
                    <a:pt x="30" y="446"/>
                    <a:pt x="34" y="433"/>
                    <a:pt x="39" y="420"/>
                  </a:cubicBezTo>
                  <a:cubicBezTo>
                    <a:pt x="53" y="425"/>
                    <a:pt x="53" y="425"/>
                    <a:pt x="53" y="425"/>
                  </a:cubicBezTo>
                  <a:cubicBezTo>
                    <a:pt x="48" y="438"/>
                    <a:pt x="44" y="450"/>
                    <a:pt x="40" y="463"/>
                  </a:cubicBezTo>
                  <a:moveTo>
                    <a:pt x="26" y="521"/>
                  </a:moveTo>
                  <a:cubicBezTo>
                    <a:pt x="12" y="519"/>
                    <a:pt x="12" y="519"/>
                    <a:pt x="12" y="519"/>
                  </a:cubicBezTo>
                  <a:cubicBezTo>
                    <a:pt x="14" y="505"/>
                    <a:pt x="17" y="492"/>
                    <a:pt x="21" y="479"/>
                  </a:cubicBezTo>
                  <a:cubicBezTo>
                    <a:pt x="35" y="482"/>
                    <a:pt x="35" y="482"/>
                    <a:pt x="35" y="482"/>
                  </a:cubicBezTo>
                  <a:cubicBezTo>
                    <a:pt x="31" y="495"/>
                    <a:pt x="28" y="508"/>
                    <a:pt x="26" y="521"/>
                  </a:cubicBezTo>
                  <a:moveTo>
                    <a:pt x="17" y="580"/>
                  </a:moveTo>
                  <a:cubicBezTo>
                    <a:pt x="3" y="579"/>
                    <a:pt x="3" y="579"/>
                    <a:pt x="3" y="579"/>
                  </a:cubicBezTo>
                  <a:cubicBezTo>
                    <a:pt x="4" y="566"/>
                    <a:pt x="6" y="552"/>
                    <a:pt x="8" y="538"/>
                  </a:cubicBezTo>
                  <a:cubicBezTo>
                    <a:pt x="22" y="541"/>
                    <a:pt x="22" y="541"/>
                    <a:pt x="22" y="541"/>
                  </a:cubicBezTo>
                  <a:cubicBezTo>
                    <a:pt x="20" y="554"/>
                    <a:pt x="19" y="567"/>
                    <a:pt x="17" y="580"/>
                  </a:cubicBezTo>
                  <a:moveTo>
                    <a:pt x="15" y="640"/>
                  </a:moveTo>
                  <a:cubicBezTo>
                    <a:pt x="0" y="640"/>
                    <a:pt x="0" y="640"/>
                    <a:pt x="0" y="640"/>
                  </a:cubicBezTo>
                  <a:cubicBezTo>
                    <a:pt x="0" y="627"/>
                    <a:pt x="1" y="613"/>
                    <a:pt x="2" y="599"/>
                  </a:cubicBezTo>
                  <a:cubicBezTo>
                    <a:pt x="16" y="600"/>
                    <a:pt x="16" y="600"/>
                    <a:pt x="16" y="600"/>
                  </a:cubicBezTo>
                  <a:cubicBezTo>
                    <a:pt x="15" y="613"/>
                    <a:pt x="15" y="627"/>
                    <a:pt x="15" y="64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9" name="Freeform 108"/>
            <p:cNvSpPr>
              <a:spLocks noEditPoints="1"/>
            </p:cNvSpPr>
            <p:nvPr/>
          </p:nvSpPr>
          <p:spPr bwMode="auto">
            <a:xfrm>
              <a:off x="-2382838" y="-3543300"/>
              <a:ext cx="1662113" cy="2146300"/>
            </a:xfrm>
            <a:custGeom>
              <a:avLst/>
              <a:gdLst>
                <a:gd name="T0" fmla="*/ 0 w 443"/>
                <a:gd name="T1" fmla="*/ 0 h 571"/>
                <a:gd name="T2" fmla="*/ 17 w 443"/>
                <a:gd name="T3" fmla="*/ 28 h 571"/>
                <a:gd name="T4" fmla="*/ 12 w 443"/>
                <a:gd name="T5" fmla="*/ 90 h 571"/>
                <a:gd name="T6" fmla="*/ 19 w 443"/>
                <a:gd name="T7" fmla="*/ 48 h 571"/>
                <a:gd name="T8" fmla="*/ 12 w 443"/>
                <a:gd name="T9" fmla="*/ 90 h 571"/>
                <a:gd name="T10" fmla="*/ 16 w 443"/>
                <a:gd name="T11" fmla="*/ 110 h 571"/>
                <a:gd name="T12" fmla="*/ 40 w 443"/>
                <a:gd name="T13" fmla="*/ 145 h 571"/>
                <a:gd name="T14" fmla="*/ 47 w 443"/>
                <a:gd name="T15" fmla="*/ 207 h 571"/>
                <a:gd name="T16" fmla="*/ 47 w 443"/>
                <a:gd name="T17" fmla="*/ 164 h 571"/>
                <a:gd name="T18" fmla="*/ 47 w 443"/>
                <a:gd name="T19" fmla="*/ 207 h 571"/>
                <a:gd name="T20" fmla="*/ 55 w 443"/>
                <a:gd name="T21" fmla="*/ 226 h 571"/>
                <a:gd name="T22" fmla="*/ 86 w 443"/>
                <a:gd name="T23" fmla="*/ 256 h 571"/>
                <a:gd name="T24" fmla="*/ 104 w 443"/>
                <a:gd name="T25" fmla="*/ 315 h 571"/>
                <a:gd name="T26" fmla="*/ 96 w 443"/>
                <a:gd name="T27" fmla="*/ 273 h 571"/>
                <a:gd name="T28" fmla="*/ 104 w 443"/>
                <a:gd name="T29" fmla="*/ 315 h 571"/>
                <a:gd name="T30" fmla="*/ 116 w 443"/>
                <a:gd name="T31" fmla="*/ 332 h 571"/>
                <a:gd name="T32" fmla="*/ 152 w 443"/>
                <a:gd name="T33" fmla="*/ 355 h 571"/>
                <a:gd name="T34" fmla="*/ 181 w 443"/>
                <a:gd name="T35" fmla="*/ 410 h 571"/>
                <a:gd name="T36" fmla="*/ 164 w 443"/>
                <a:gd name="T37" fmla="*/ 371 h 571"/>
                <a:gd name="T38" fmla="*/ 181 w 443"/>
                <a:gd name="T39" fmla="*/ 410 h 571"/>
                <a:gd name="T40" fmla="*/ 195 w 443"/>
                <a:gd name="T41" fmla="*/ 424 h 571"/>
                <a:gd name="T42" fmla="*/ 235 w 443"/>
                <a:gd name="T43" fmla="*/ 441 h 571"/>
                <a:gd name="T44" fmla="*/ 274 w 443"/>
                <a:gd name="T45" fmla="*/ 489 h 571"/>
                <a:gd name="T46" fmla="*/ 250 w 443"/>
                <a:gd name="T47" fmla="*/ 453 h 571"/>
                <a:gd name="T48" fmla="*/ 274 w 443"/>
                <a:gd name="T49" fmla="*/ 489 h 571"/>
                <a:gd name="T50" fmla="*/ 291 w 443"/>
                <a:gd name="T51" fmla="*/ 500 h 571"/>
                <a:gd name="T52" fmla="*/ 333 w 443"/>
                <a:gd name="T53" fmla="*/ 509 h 571"/>
                <a:gd name="T54" fmla="*/ 381 w 443"/>
                <a:gd name="T55" fmla="*/ 549 h 571"/>
                <a:gd name="T56" fmla="*/ 351 w 443"/>
                <a:gd name="T57" fmla="*/ 519 h 571"/>
                <a:gd name="T58" fmla="*/ 381 w 443"/>
                <a:gd name="T59" fmla="*/ 549 h 571"/>
                <a:gd name="T60" fmla="*/ 400 w 443"/>
                <a:gd name="T61" fmla="*/ 557 h 571"/>
                <a:gd name="T62" fmla="*/ 443 w 443"/>
                <a:gd name="T63" fmla="*/ 557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571">
                  <a:moveTo>
                    <a:pt x="3" y="30"/>
                  </a:moveTo>
                  <a:cubicBezTo>
                    <a:pt x="2" y="20"/>
                    <a:pt x="1" y="10"/>
                    <a:pt x="0" y="0"/>
                  </a:cubicBezTo>
                  <a:cubicBezTo>
                    <a:pt x="15" y="0"/>
                    <a:pt x="15" y="0"/>
                    <a:pt x="15" y="0"/>
                  </a:cubicBezTo>
                  <a:cubicBezTo>
                    <a:pt x="15" y="9"/>
                    <a:pt x="16" y="19"/>
                    <a:pt x="17" y="28"/>
                  </a:cubicBezTo>
                  <a:lnTo>
                    <a:pt x="3" y="30"/>
                  </a:lnTo>
                  <a:close/>
                  <a:moveTo>
                    <a:pt x="12" y="90"/>
                  </a:moveTo>
                  <a:cubicBezTo>
                    <a:pt x="9" y="77"/>
                    <a:pt x="7" y="63"/>
                    <a:pt x="5" y="50"/>
                  </a:cubicBezTo>
                  <a:cubicBezTo>
                    <a:pt x="19" y="48"/>
                    <a:pt x="19" y="48"/>
                    <a:pt x="19" y="48"/>
                  </a:cubicBezTo>
                  <a:cubicBezTo>
                    <a:pt x="21" y="61"/>
                    <a:pt x="23" y="74"/>
                    <a:pt x="26" y="87"/>
                  </a:cubicBezTo>
                  <a:lnTo>
                    <a:pt x="12" y="90"/>
                  </a:lnTo>
                  <a:close/>
                  <a:moveTo>
                    <a:pt x="27" y="149"/>
                  </a:moveTo>
                  <a:cubicBezTo>
                    <a:pt x="23" y="136"/>
                    <a:pt x="19" y="123"/>
                    <a:pt x="16" y="110"/>
                  </a:cubicBezTo>
                  <a:cubicBezTo>
                    <a:pt x="30" y="107"/>
                    <a:pt x="30" y="107"/>
                    <a:pt x="30" y="107"/>
                  </a:cubicBezTo>
                  <a:cubicBezTo>
                    <a:pt x="33" y="119"/>
                    <a:pt x="37" y="132"/>
                    <a:pt x="40" y="145"/>
                  </a:cubicBezTo>
                  <a:lnTo>
                    <a:pt x="27" y="149"/>
                  </a:lnTo>
                  <a:close/>
                  <a:moveTo>
                    <a:pt x="47" y="207"/>
                  </a:moveTo>
                  <a:cubicBezTo>
                    <a:pt x="42" y="194"/>
                    <a:pt x="37" y="181"/>
                    <a:pt x="33" y="169"/>
                  </a:cubicBezTo>
                  <a:cubicBezTo>
                    <a:pt x="47" y="164"/>
                    <a:pt x="47" y="164"/>
                    <a:pt x="47" y="164"/>
                  </a:cubicBezTo>
                  <a:cubicBezTo>
                    <a:pt x="51" y="177"/>
                    <a:pt x="56" y="189"/>
                    <a:pt x="61" y="201"/>
                  </a:cubicBezTo>
                  <a:lnTo>
                    <a:pt x="47" y="207"/>
                  </a:lnTo>
                  <a:close/>
                  <a:moveTo>
                    <a:pt x="73" y="262"/>
                  </a:moveTo>
                  <a:cubicBezTo>
                    <a:pt x="67" y="250"/>
                    <a:pt x="61" y="238"/>
                    <a:pt x="55" y="226"/>
                  </a:cubicBezTo>
                  <a:cubicBezTo>
                    <a:pt x="68" y="220"/>
                    <a:pt x="68" y="220"/>
                    <a:pt x="68" y="220"/>
                  </a:cubicBezTo>
                  <a:cubicBezTo>
                    <a:pt x="74" y="232"/>
                    <a:pt x="80" y="244"/>
                    <a:pt x="86" y="256"/>
                  </a:cubicBezTo>
                  <a:lnTo>
                    <a:pt x="73" y="262"/>
                  </a:lnTo>
                  <a:close/>
                  <a:moveTo>
                    <a:pt x="104" y="315"/>
                  </a:moveTo>
                  <a:cubicBezTo>
                    <a:pt x="97" y="304"/>
                    <a:pt x="90" y="292"/>
                    <a:pt x="83" y="280"/>
                  </a:cubicBezTo>
                  <a:cubicBezTo>
                    <a:pt x="96" y="273"/>
                    <a:pt x="96" y="273"/>
                    <a:pt x="96" y="273"/>
                  </a:cubicBezTo>
                  <a:cubicBezTo>
                    <a:pt x="102" y="284"/>
                    <a:pt x="109" y="296"/>
                    <a:pt x="116" y="307"/>
                  </a:cubicBezTo>
                  <a:lnTo>
                    <a:pt x="104" y="315"/>
                  </a:lnTo>
                  <a:close/>
                  <a:moveTo>
                    <a:pt x="141" y="364"/>
                  </a:moveTo>
                  <a:cubicBezTo>
                    <a:pt x="132" y="354"/>
                    <a:pt x="124" y="343"/>
                    <a:pt x="116" y="332"/>
                  </a:cubicBezTo>
                  <a:cubicBezTo>
                    <a:pt x="128" y="323"/>
                    <a:pt x="128" y="323"/>
                    <a:pt x="128" y="323"/>
                  </a:cubicBezTo>
                  <a:cubicBezTo>
                    <a:pt x="135" y="334"/>
                    <a:pt x="143" y="345"/>
                    <a:pt x="152" y="355"/>
                  </a:cubicBezTo>
                  <a:lnTo>
                    <a:pt x="141" y="364"/>
                  </a:lnTo>
                  <a:close/>
                  <a:moveTo>
                    <a:pt x="181" y="410"/>
                  </a:moveTo>
                  <a:cubicBezTo>
                    <a:pt x="172" y="400"/>
                    <a:pt x="162" y="390"/>
                    <a:pt x="153" y="380"/>
                  </a:cubicBezTo>
                  <a:cubicBezTo>
                    <a:pt x="164" y="371"/>
                    <a:pt x="164" y="371"/>
                    <a:pt x="164" y="371"/>
                  </a:cubicBezTo>
                  <a:cubicBezTo>
                    <a:pt x="173" y="381"/>
                    <a:pt x="182" y="391"/>
                    <a:pt x="191" y="400"/>
                  </a:cubicBezTo>
                  <a:lnTo>
                    <a:pt x="181" y="410"/>
                  </a:lnTo>
                  <a:close/>
                  <a:moveTo>
                    <a:pt x="226" y="452"/>
                  </a:moveTo>
                  <a:cubicBezTo>
                    <a:pt x="215" y="443"/>
                    <a:pt x="205" y="434"/>
                    <a:pt x="195" y="424"/>
                  </a:cubicBezTo>
                  <a:cubicBezTo>
                    <a:pt x="205" y="414"/>
                    <a:pt x="205" y="414"/>
                    <a:pt x="205" y="414"/>
                  </a:cubicBezTo>
                  <a:cubicBezTo>
                    <a:pt x="215" y="423"/>
                    <a:pt x="225" y="432"/>
                    <a:pt x="235" y="441"/>
                  </a:cubicBezTo>
                  <a:lnTo>
                    <a:pt x="226" y="452"/>
                  </a:lnTo>
                  <a:close/>
                  <a:moveTo>
                    <a:pt x="274" y="489"/>
                  </a:moveTo>
                  <a:cubicBezTo>
                    <a:pt x="263" y="481"/>
                    <a:pt x="252" y="473"/>
                    <a:pt x="242" y="465"/>
                  </a:cubicBezTo>
                  <a:cubicBezTo>
                    <a:pt x="250" y="453"/>
                    <a:pt x="250" y="453"/>
                    <a:pt x="250" y="453"/>
                  </a:cubicBezTo>
                  <a:cubicBezTo>
                    <a:pt x="261" y="462"/>
                    <a:pt x="272" y="470"/>
                    <a:pt x="283" y="477"/>
                  </a:cubicBezTo>
                  <a:lnTo>
                    <a:pt x="274" y="489"/>
                  </a:lnTo>
                  <a:close/>
                  <a:moveTo>
                    <a:pt x="326" y="522"/>
                  </a:moveTo>
                  <a:cubicBezTo>
                    <a:pt x="314" y="515"/>
                    <a:pt x="303" y="508"/>
                    <a:pt x="291" y="500"/>
                  </a:cubicBezTo>
                  <a:cubicBezTo>
                    <a:pt x="299" y="488"/>
                    <a:pt x="299" y="488"/>
                    <a:pt x="299" y="488"/>
                  </a:cubicBezTo>
                  <a:cubicBezTo>
                    <a:pt x="310" y="496"/>
                    <a:pt x="322" y="503"/>
                    <a:pt x="333" y="509"/>
                  </a:cubicBezTo>
                  <a:lnTo>
                    <a:pt x="326" y="522"/>
                  </a:lnTo>
                  <a:close/>
                  <a:moveTo>
                    <a:pt x="381" y="549"/>
                  </a:moveTo>
                  <a:cubicBezTo>
                    <a:pt x="369" y="544"/>
                    <a:pt x="356" y="538"/>
                    <a:pt x="344" y="531"/>
                  </a:cubicBezTo>
                  <a:cubicBezTo>
                    <a:pt x="351" y="519"/>
                    <a:pt x="351" y="519"/>
                    <a:pt x="351" y="519"/>
                  </a:cubicBezTo>
                  <a:cubicBezTo>
                    <a:pt x="363" y="525"/>
                    <a:pt x="375" y="531"/>
                    <a:pt x="387" y="536"/>
                  </a:cubicBezTo>
                  <a:lnTo>
                    <a:pt x="381" y="549"/>
                  </a:lnTo>
                  <a:close/>
                  <a:moveTo>
                    <a:pt x="438" y="571"/>
                  </a:moveTo>
                  <a:cubicBezTo>
                    <a:pt x="425" y="567"/>
                    <a:pt x="412" y="562"/>
                    <a:pt x="400" y="557"/>
                  </a:cubicBezTo>
                  <a:cubicBezTo>
                    <a:pt x="405" y="544"/>
                    <a:pt x="405" y="544"/>
                    <a:pt x="405" y="544"/>
                  </a:cubicBezTo>
                  <a:cubicBezTo>
                    <a:pt x="417" y="549"/>
                    <a:pt x="430" y="553"/>
                    <a:pt x="443" y="557"/>
                  </a:cubicBezTo>
                  <a:lnTo>
                    <a:pt x="438" y="57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0" name="Freeform 109"/>
            <p:cNvSpPr>
              <a:spLocks noEditPoints="1"/>
            </p:cNvSpPr>
            <p:nvPr/>
          </p:nvSpPr>
          <p:spPr bwMode="auto">
            <a:xfrm>
              <a:off x="-593726" y="-1404938"/>
              <a:ext cx="608013" cy="127000"/>
            </a:xfrm>
            <a:custGeom>
              <a:avLst/>
              <a:gdLst>
                <a:gd name="T0" fmla="*/ 40 w 162"/>
                <a:gd name="T1" fmla="*/ 23 h 34"/>
                <a:gd name="T2" fmla="*/ 0 w 162"/>
                <a:gd name="T3" fmla="*/ 14 h 34"/>
                <a:gd name="T4" fmla="*/ 3 w 162"/>
                <a:gd name="T5" fmla="*/ 0 h 34"/>
                <a:gd name="T6" fmla="*/ 43 w 162"/>
                <a:gd name="T7" fmla="*/ 8 h 34"/>
                <a:gd name="T8" fmla="*/ 40 w 162"/>
                <a:gd name="T9" fmla="*/ 23 h 34"/>
                <a:gd name="T10" fmla="*/ 101 w 162"/>
                <a:gd name="T11" fmla="*/ 31 h 34"/>
                <a:gd name="T12" fmla="*/ 60 w 162"/>
                <a:gd name="T13" fmla="*/ 26 h 34"/>
                <a:gd name="T14" fmla="*/ 62 w 162"/>
                <a:gd name="T15" fmla="*/ 12 h 34"/>
                <a:gd name="T16" fmla="*/ 102 w 162"/>
                <a:gd name="T17" fmla="*/ 17 h 34"/>
                <a:gd name="T18" fmla="*/ 101 w 162"/>
                <a:gd name="T19" fmla="*/ 31 h 34"/>
                <a:gd name="T20" fmla="*/ 162 w 162"/>
                <a:gd name="T21" fmla="*/ 34 h 34"/>
                <a:gd name="T22" fmla="*/ 121 w 162"/>
                <a:gd name="T23" fmla="*/ 33 h 34"/>
                <a:gd name="T24" fmla="*/ 122 w 162"/>
                <a:gd name="T25" fmla="*/ 19 h 34"/>
                <a:gd name="T26" fmla="*/ 162 w 162"/>
                <a:gd name="T27" fmla="*/ 20 h 34"/>
                <a:gd name="T28" fmla="*/ 162 w 162"/>
                <a:gd name="T29"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2" h="34">
                  <a:moveTo>
                    <a:pt x="40" y="23"/>
                  </a:moveTo>
                  <a:cubicBezTo>
                    <a:pt x="26" y="20"/>
                    <a:pt x="13" y="17"/>
                    <a:pt x="0" y="14"/>
                  </a:cubicBezTo>
                  <a:cubicBezTo>
                    <a:pt x="3" y="0"/>
                    <a:pt x="3" y="0"/>
                    <a:pt x="3" y="0"/>
                  </a:cubicBezTo>
                  <a:cubicBezTo>
                    <a:pt x="16" y="3"/>
                    <a:pt x="29" y="6"/>
                    <a:pt x="43" y="8"/>
                  </a:cubicBezTo>
                  <a:lnTo>
                    <a:pt x="40" y="23"/>
                  </a:lnTo>
                  <a:close/>
                  <a:moveTo>
                    <a:pt x="101" y="31"/>
                  </a:moveTo>
                  <a:cubicBezTo>
                    <a:pt x="87" y="30"/>
                    <a:pt x="74" y="28"/>
                    <a:pt x="60" y="26"/>
                  </a:cubicBezTo>
                  <a:cubicBezTo>
                    <a:pt x="62" y="12"/>
                    <a:pt x="62" y="12"/>
                    <a:pt x="62" y="12"/>
                  </a:cubicBezTo>
                  <a:cubicBezTo>
                    <a:pt x="75" y="14"/>
                    <a:pt x="89" y="16"/>
                    <a:pt x="102" y="17"/>
                  </a:cubicBezTo>
                  <a:lnTo>
                    <a:pt x="101" y="31"/>
                  </a:lnTo>
                  <a:close/>
                  <a:moveTo>
                    <a:pt x="162" y="34"/>
                  </a:moveTo>
                  <a:cubicBezTo>
                    <a:pt x="149" y="34"/>
                    <a:pt x="135" y="34"/>
                    <a:pt x="121" y="33"/>
                  </a:cubicBezTo>
                  <a:cubicBezTo>
                    <a:pt x="122" y="19"/>
                    <a:pt x="122" y="19"/>
                    <a:pt x="122" y="19"/>
                  </a:cubicBezTo>
                  <a:cubicBezTo>
                    <a:pt x="136" y="20"/>
                    <a:pt x="149" y="20"/>
                    <a:pt x="162" y="20"/>
                  </a:cubicBezTo>
                  <a:lnTo>
                    <a:pt x="162"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1" name="Freeform 110"/>
            <p:cNvSpPr>
              <a:spLocks/>
            </p:cNvSpPr>
            <p:nvPr/>
          </p:nvSpPr>
          <p:spPr bwMode="auto">
            <a:xfrm>
              <a:off x="77787" y="-1533525"/>
              <a:ext cx="214313" cy="485775"/>
            </a:xfrm>
            <a:custGeom>
              <a:avLst/>
              <a:gdLst>
                <a:gd name="T0" fmla="*/ 55 w 135"/>
                <a:gd name="T1" fmla="*/ 306 h 306"/>
                <a:gd name="T2" fmla="*/ 135 w 135"/>
                <a:gd name="T3" fmla="*/ 306 h 306"/>
                <a:gd name="T4" fmla="*/ 135 w 135"/>
                <a:gd name="T5" fmla="*/ 0 h 306"/>
                <a:gd name="T6" fmla="*/ 0 w 135"/>
                <a:gd name="T7" fmla="*/ 0 h 306"/>
                <a:gd name="T8" fmla="*/ 55 w 135"/>
                <a:gd name="T9" fmla="*/ 306 h 306"/>
              </a:gdLst>
              <a:ahLst/>
              <a:cxnLst>
                <a:cxn ang="0">
                  <a:pos x="T0" y="T1"/>
                </a:cxn>
                <a:cxn ang="0">
                  <a:pos x="T2" y="T3"/>
                </a:cxn>
                <a:cxn ang="0">
                  <a:pos x="T4" y="T5"/>
                </a:cxn>
                <a:cxn ang="0">
                  <a:pos x="T6" y="T7"/>
                </a:cxn>
                <a:cxn ang="0">
                  <a:pos x="T8" y="T9"/>
                </a:cxn>
              </a:cxnLst>
              <a:rect l="0" t="0" r="r" b="b"/>
              <a:pathLst>
                <a:path w="135" h="306">
                  <a:moveTo>
                    <a:pt x="55" y="306"/>
                  </a:moveTo>
                  <a:lnTo>
                    <a:pt x="135" y="306"/>
                  </a:lnTo>
                  <a:lnTo>
                    <a:pt x="135" y="0"/>
                  </a:lnTo>
                  <a:lnTo>
                    <a:pt x="0" y="0"/>
                  </a:lnTo>
                  <a:lnTo>
                    <a:pt x="55" y="30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2" name="Freeform 111"/>
            <p:cNvSpPr>
              <a:spLocks/>
            </p:cNvSpPr>
            <p:nvPr/>
          </p:nvSpPr>
          <p:spPr bwMode="auto">
            <a:xfrm>
              <a:off x="411162" y="-1836738"/>
              <a:ext cx="657225" cy="788988"/>
            </a:xfrm>
            <a:custGeom>
              <a:avLst/>
              <a:gdLst>
                <a:gd name="T0" fmla="*/ 175 w 175"/>
                <a:gd name="T1" fmla="*/ 101 h 210"/>
                <a:gd name="T2" fmla="*/ 164 w 175"/>
                <a:gd name="T3" fmla="*/ 85 h 210"/>
                <a:gd name="T4" fmla="*/ 92 w 175"/>
                <a:gd name="T5" fmla="*/ 85 h 210"/>
                <a:gd name="T6" fmla="*/ 91 w 175"/>
                <a:gd name="T7" fmla="*/ 65 h 210"/>
                <a:gd name="T8" fmla="*/ 93 w 175"/>
                <a:gd name="T9" fmla="*/ 24 h 210"/>
                <a:gd name="T10" fmla="*/ 67 w 175"/>
                <a:gd name="T11" fmla="*/ 0 h 210"/>
                <a:gd name="T12" fmla="*/ 54 w 175"/>
                <a:gd name="T13" fmla="*/ 9 h 210"/>
                <a:gd name="T14" fmla="*/ 54 w 175"/>
                <a:gd name="T15" fmla="*/ 40 h 210"/>
                <a:gd name="T16" fmla="*/ 20 w 175"/>
                <a:gd name="T17" fmla="*/ 94 h 210"/>
                <a:gd name="T18" fmla="*/ 0 w 175"/>
                <a:gd name="T19" fmla="*/ 97 h 210"/>
                <a:gd name="T20" fmla="*/ 0 w 175"/>
                <a:gd name="T21" fmla="*/ 193 h 210"/>
                <a:gd name="T22" fmla="*/ 4 w 175"/>
                <a:gd name="T23" fmla="*/ 193 h 210"/>
                <a:gd name="T24" fmla="*/ 47 w 175"/>
                <a:gd name="T25" fmla="*/ 210 h 210"/>
                <a:gd name="T26" fmla="*/ 134 w 175"/>
                <a:gd name="T27" fmla="*/ 210 h 210"/>
                <a:gd name="T28" fmla="*/ 147 w 175"/>
                <a:gd name="T29" fmla="*/ 193 h 210"/>
                <a:gd name="T30" fmla="*/ 139 w 175"/>
                <a:gd name="T31" fmla="*/ 179 h 210"/>
                <a:gd name="T32" fmla="*/ 158 w 175"/>
                <a:gd name="T33" fmla="*/ 162 h 210"/>
                <a:gd name="T34" fmla="*/ 149 w 175"/>
                <a:gd name="T35" fmla="*/ 149 h 210"/>
                <a:gd name="T36" fmla="*/ 165 w 175"/>
                <a:gd name="T37" fmla="*/ 131 h 210"/>
                <a:gd name="T38" fmla="*/ 159 w 175"/>
                <a:gd name="T39" fmla="*/ 117 h 210"/>
                <a:gd name="T40" fmla="*/ 175 w 175"/>
                <a:gd name="T41" fmla="*/ 10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5" h="210">
                  <a:moveTo>
                    <a:pt x="175" y="101"/>
                  </a:moveTo>
                  <a:cubicBezTo>
                    <a:pt x="175" y="87"/>
                    <a:pt x="164" y="85"/>
                    <a:pt x="164" y="85"/>
                  </a:cubicBezTo>
                  <a:cubicBezTo>
                    <a:pt x="92" y="85"/>
                    <a:pt x="92" y="85"/>
                    <a:pt x="92" y="85"/>
                  </a:cubicBezTo>
                  <a:cubicBezTo>
                    <a:pt x="92" y="85"/>
                    <a:pt x="87" y="78"/>
                    <a:pt x="91" y="65"/>
                  </a:cubicBezTo>
                  <a:cubicBezTo>
                    <a:pt x="95" y="52"/>
                    <a:pt x="96" y="33"/>
                    <a:pt x="93" y="24"/>
                  </a:cubicBezTo>
                  <a:cubicBezTo>
                    <a:pt x="89" y="16"/>
                    <a:pt x="83" y="1"/>
                    <a:pt x="67" y="0"/>
                  </a:cubicBezTo>
                  <a:cubicBezTo>
                    <a:pt x="57" y="2"/>
                    <a:pt x="54" y="9"/>
                    <a:pt x="54" y="9"/>
                  </a:cubicBezTo>
                  <a:cubicBezTo>
                    <a:pt x="54" y="40"/>
                    <a:pt x="54" y="40"/>
                    <a:pt x="54" y="40"/>
                  </a:cubicBezTo>
                  <a:cubicBezTo>
                    <a:pt x="54" y="40"/>
                    <a:pt x="25" y="94"/>
                    <a:pt x="20" y="94"/>
                  </a:cubicBezTo>
                  <a:cubicBezTo>
                    <a:pt x="16" y="95"/>
                    <a:pt x="0" y="97"/>
                    <a:pt x="0" y="97"/>
                  </a:cubicBezTo>
                  <a:cubicBezTo>
                    <a:pt x="0" y="193"/>
                    <a:pt x="0" y="193"/>
                    <a:pt x="0" y="193"/>
                  </a:cubicBezTo>
                  <a:cubicBezTo>
                    <a:pt x="4" y="193"/>
                    <a:pt x="4" y="193"/>
                    <a:pt x="4" y="193"/>
                  </a:cubicBezTo>
                  <a:cubicBezTo>
                    <a:pt x="4" y="193"/>
                    <a:pt x="40" y="210"/>
                    <a:pt x="47" y="210"/>
                  </a:cubicBezTo>
                  <a:cubicBezTo>
                    <a:pt x="134" y="210"/>
                    <a:pt x="134" y="210"/>
                    <a:pt x="134" y="210"/>
                  </a:cubicBezTo>
                  <a:cubicBezTo>
                    <a:pt x="134" y="210"/>
                    <a:pt x="147" y="207"/>
                    <a:pt x="147" y="193"/>
                  </a:cubicBezTo>
                  <a:cubicBezTo>
                    <a:pt x="147" y="185"/>
                    <a:pt x="139" y="179"/>
                    <a:pt x="139" y="179"/>
                  </a:cubicBezTo>
                  <a:cubicBezTo>
                    <a:pt x="139" y="179"/>
                    <a:pt x="158" y="178"/>
                    <a:pt x="158" y="162"/>
                  </a:cubicBezTo>
                  <a:cubicBezTo>
                    <a:pt x="158" y="155"/>
                    <a:pt x="149" y="149"/>
                    <a:pt x="149" y="149"/>
                  </a:cubicBezTo>
                  <a:cubicBezTo>
                    <a:pt x="149" y="149"/>
                    <a:pt x="166" y="146"/>
                    <a:pt x="165" y="131"/>
                  </a:cubicBezTo>
                  <a:cubicBezTo>
                    <a:pt x="164" y="122"/>
                    <a:pt x="159" y="117"/>
                    <a:pt x="159" y="117"/>
                  </a:cubicBezTo>
                  <a:cubicBezTo>
                    <a:pt x="159" y="117"/>
                    <a:pt x="175" y="114"/>
                    <a:pt x="175" y="10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3" name="Freeform 112"/>
            <p:cNvSpPr>
              <a:spLocks noEditPoints="1"/>
            </p:cNvSpPr>
            <p:nvPr/>
          </p:nvSpPr>
          <p:spPr bwMode="auto">
            <a:xfrm>
              <a:off x="-4162426" y="-2554288"/>
              <a:ext cx="954088" cy="635000"/>
            </a:xfrm>
            <a:custGeom>
              <a:avLst/>
              <a:gdLst>
                <a:gd name="T0" fmla="*/ 83 w 254"/>
                <a:gd name="T1" fmla="*/ 132 h 169"/>
                <a:gd name="T2" fmla="*/ 35 w 254"/>
                <a:gd name="T3" fmla="*/ 84 h 169"/>
                <a:gd name="T4" fmla="*/ 83 w 254"/>
                <a:gd name="T5" fmla="*/ 36 h 169"/>
                <a:gd name="T6" fmla="*/ 131 w 254"/>
                <a:gd name="T7" fmla="*/ 84 h 169"/>
                <a:gd name="T8" fmla="*/ 83 w 254"/>
                <a:gd name="T9" fmla="*/ 132 h 169"/>
                <a:gd name="T10" fmla="*/ 124 w 254"/>
                <a:gd name="T11" fmla="*/ 10 h 169"/>
                <a:gd name="T12" fmla="*/ 84 w 254"/>
                <a:gd name="T13" fmla="*/ 0 h 169"/>
                <a:gd name="T14" fmla="*/ 0 w 254"/>
                <a:gd name="T15" fmla="*/ 86 h 169"/>
                <a:gd name="T16" fmla="*/ 86 w 254"/>
                <a:gd name="T17" fmla="*/ 169 h 169"/>
                <a:gd name="T18" fmla="*/ 125 w 254"/>
                <a:gd name="T19" fmla="*/ 159 h 169"/>
                <a:gd name="T20" fmla="*/ 254 w 254"/>
                <a:gd name="T21" fmla="*/ 83 h 169"/>
                <a:gd name="T22" fmla="*/ 124 w 254"/>
                <a:gd name="T23" fmla="*/ 1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4" h="169">
                  <a:moveTo>
                    <a:pt x="83" y="132"/>
                  </a:moveTo>
                  <a:cubicBezTo>
                    <a:pt x="56" y="132"/>
                    <a:pt x="35" y="110"/>
                    <a:pt x="35" y="84"/>
                  </a:cubicBezTo>
                  <a:cubicBezTo>
                    <a:pt x="35" y="57"/>
                    <a:pt x="56" y="36"/>
                    <a:pt x="83" y="36"/>
                  </a:cubicBezTo>
                  <a:cubicBezTo>
                    <a:pt x="109" y="36"/>
                    <a:pt x="131" y="57"/>
                    <a:pt x="131" y="84"/>
                  </a:cubicBezTo>
                  <a:cubicBezTo>
                    <a:pt x="131" y="110"/>
                    <a:pt x="109" y="132"/>
                    <a:pt x="83" y="132"/>
                  </a:cubicBezTo>
                  <a:moveTo>
                    <a:pt x="124" y="10"/>
                  </a:moveTo>
                  <a:cubicBezTo>
                    <a:pt x="112" y="4"/>
                    <a:pt x="98" y="0"/>
                    <a:pt x="84" y="0"/>
                  </a:cubicBezTo>
                  <a:cubicBezTo>
                    <a:pt x="37" y="1"/>
                    <a:pt x="0" y="39"/>
                    <a:pt x="0" y="86"/>
                  </a:cubicBezTo>
                  <a:cubicBezTo>
                    <a:pt x="1" y="132"/>
                    <a:pt x="39" y="169"/>
                    <a:pt x="86" y="169"/>
                  </a:cubicBezTo>
                  <a:cubicBezTo>
                    <a:pt x="109" y="169"/>
                    <a:pt x="125" y="159"/>
                    <a:pt x="125" y="159"/>
                  </a:cubicBezTo>
                  <a:cubicBezTo>
                    <a:pt x="254" y="83"/>
                    <a:pt x="254" y="83"/>
                    <a:pt x="254" y="83"/>
                  </a:cubicBezTo>
                  <a:lnTo>
                    <a:pt x="124" y="1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4" name="Freeform 113"/>
            <p:cNvSpPr>
              <a:spLocks/>
            </p:cNvSpPr>
            <p:nvPr/>
          </p:nvSpPr>
          <p:spPr bwMode="auto">
            <a:xfrm>
              <a:off x="41274" y="-3941763"/>
              <a:ext cx="258763" cy="260350"/>
            </a:xfrm>
            <a:custGeom>
              <a:avLst/>
              <a:gdLst>
                <a:gd name="T0" fmla="*/ 13 w 69"/>
                <a:gd name="T1" fmla="*/ 57 h 69"/>
                <a:gd name="T2" fmla="*/ 13 w 69"/>
                <a:gd name="T3" fmla="*/ 13 h 69"/>
                <a:gd name="T4" fmla="*/ 56 w 69"/>
                <a:gd name="T5" fmla="*/ 12 h 69"/>
                <a:gd name="T6" fmla="*/ 57 w 69"/>
                <a:gd name="T7" fmla="*/ 56 h 69"/>
                <a:gd name="T8" fmla="*/ 13 w 69"/>
                <a:gd name="T9" fmla="*/ 57 h 69"/>
              </a:gdLst>
              <a:ahLst/>
              <a:cxnLst>
                <a:cxn ang="0">
                  <a:pos x="T0" y="T1"/>
                </a:cxn>
                <a:cxn ang="0">
                  <a:pos x="T2" y="T3"/>
                </a:cxn>
                <a:cxn ang="0">
                  <a:pos x="T4" y="T5"/>
                </a:cxn>
                <a:cxn ang="0">
                  <a:pos x="T6" y="T7"/>
                </a:cxn>
                <a:cxn ang="0">
                  <a:pos x="T8" y="T9"/>
                </a:cxn>
              </a:cxnLst>
              <a:rect l="0" t="0" r="r" b="b"/>
              <a:pathLst>
                <a:path w="69" h="69">
                  <a:moveTo>
                    <a:pt x="13" y="57"/>
                  </a:moveTo>
                  <a:cubicBezTo>
                    <a:pt x="1" y="45"/>
                    <a:pt x="0" y="25"/>
                    <a:pt x="13" y="13"/>
                  </a:cubicBezTo>
                  <a:cubicBezTo>
                    <a:pt x="25" y="0"/>
                    <a:pt x="44" y="0"/>
                    <a:pt x="56" y="12"/>
                  </a:cubicBezTo>
                  <a:cubicBezTo>
                    <a:pt x="69" y="24"/>
                    <a:pt x="69" y="44"/>
                    <a:pt x="57" y="56"/>
                  </a:cubicBezTo>
                  <a:cubicBezTo>
                    <a:pt x="45" y="69"/>
                    <a:pt x="25" y="69"/>
                    <a:pt x="13" y="57"/>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5" name="Freeform 114"/>
            <p:cNvSpPr>
              <a:spLocks noEditPoints="1"/>
            </p:cNvSpPr>
            <p:nvPr/>
          </p:nvSpPr>
          <p:spPr bwMode="auto">
            <a:xfrm>
              <a:off x="-800101" y="-4527550"/>
              <a:ext cx="1695450" cy="1619250"/>
            </a:xfrm>
            <a:custGeom>
              <a:avLst/>
              <a:gdLst>
                <a:gd name="T0" fmla="*/ 339 w 452"/>
                <a:gd name="T1" fmla="*/ 269 h 431"/>
                <a:gd name="T2" fmla="*/ 182 w 452"/>
                <a:gd name="T3" fmla="*/ 269 h 431"/>
                <a:gd name="T4" fmla="*/ 182 w 452"/>
                <a:gd name="T5" fmla="*/ 112 h 431"/>
                <a:gd name="T6" fmla="*/ 339 w 452"/>
                <a:gd name="T7" fmla="*/ 112 h 431"/>
                <a:gd name="T8" fmla="*/ 339 w 452"/>
                <a:gd name="T9" fmla="*/ 269 h 431"/>
                <a:gd name="T10" fmla="*/ 387 w 452"/>
                <a:gd name="T11" fmla="*/ 76 h 431"/>
                <a:gd name="T12" fmla="*/ 140 w 452"/>
                <a:gd name="T13" fmla="*/ 65 h 431"/>
                <a:gd name="T14" fmla="*/ 93 w 452"/>
                <a:gd name="T15" fmla="*/ 136 h 431"/>
                <a:gd name="T16" fmla="*/ 0 w 452"/>
                <a:gd name="T17" fmla="*/ 431 h 431"/>
                <a:gd name="T18" fmla="*/ 302 w 452"/>
                <a:gd name="T19" fmla="*/ 364 h 431"/>
                <a:gd name="T20" fmla="*/ 376 w 452"/>
                <a:gd name="T21" fmla="*/ 323 h 431"/>
                <a:gd name="T22" fmla="*/ 387 w 452"/>
                <a:gd name="T23" fmla="*/ 76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2" h="431">
                  <a:moveTo>
                    <a:pt x="339" y="269"/>
                  </a:moveTo>
                  <a:cubicBezTo>
                    <a:pt x="296" y="313"/>
                    <a:pt x="225" y="313"/>
                    <a:pt x="182" y="269"/>
                  </a:cubicBezTo>
                  <a:cubicBezTo>
                    <a:pt x="138" y="226"/>
                    <a:pt x="138" y="156"/>
                    <a:pt x="182" y="112"/>
                  </a:cubicBezTo>
                  <a:cubicBezTo>
                    <a:pt x="225" y="69"/>
                    <a:pt x="296" y="69"/>
                    <a:pt x="339" y="112"/>
                  </a:cubicBezTo>
                  <a:cubicBezTo>
                    <a:pt x="383" y="156"/>
                    <a:pt x="383" y="226"/>
                    <a:pt x="339" y="269"/>
                  </a:cubicBezTo>
                  <a:moveTo>
                    <a:pt x="387" y="76"/>
                  </a:moveTo>
                  <a:cubicBezTo>
                    <a:pt x="322" y="4"/>
                    <a:pt x="212" y="0"/>
                    <a:pt x="140" y="65"/>
                  </a:cubicBezTo>
                  <a:cubicBezTo>
                    <a:pt x="104" y="97"/>
                    <a:pt x="93" y="136"/>
                    <a:pt x="93" y="136"/>
                  </a:cubicBezTo>
                  <a:cubicBezTo>
                    <a:pt x="0" y="431"/>
                    <a:pt x="0" y="431"/>
                    <a:pt x="0" y="431"/>
                  </a:cubicBezTo>
                  <a:cubicBezTo>
                    <a:pt x="302" y="364"/>
                    <a:pt x="302" y="364"/>
                    <a:pt x="302" y="364"/>
                  </a:cubicBezTo>
                  <a:cubicBezTo>
                    <a:pt x="329" y="357"/>
                    <a:pt x="354" y="343"/>
                    <a:pt x="376" y="323"/>
                  </a:cubicBezTo>
                  <a:cubicBezTo>
                    <a:pt x="448" y="258"/>
                    <a:pt x="452" y="147"/>
                    <a:pt x="387" y="76"/>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6" name="Freeform 115"/>
            <p:cNvSpPr>
              <a:spLocks/>
            </p:cNvSpPr>
            <p:nvPr/>
          </p:nvSpPr>
          <p:spPr bwMode="auto">
            <a:xfrm>
              <a:off x="-3906838" y="-2295525"/>
              <a:ext cx="115888" cy="115888"/>
            </a:xfrm>
            <a:custGeom>
              <a:avLst/>
              <a:gdLst>
                <a:gd name="T0" fmla="*/ 30 w 31"/>
                <a:gd name="T1" fmla="*/ 15 h 31"/>
                <a:gd name="T2" fmla="*/ 16 w 31"/>
                <a:gd name="T3" fmla="*/ 30 h 31"/>
                <a:gd name="T4" fmla="*/ 0 w 31"/>
                <a:gd name="T5" fmla="*/ 16 h 31"/>
                <a:gd name="T6" fmla="*/ 15 w 31"/>
                <a:gd name="T7" fmla="*/ 0 h 31"/>
                <a:gd name="T8" fmla="*/ 30 w 31"/>
                <a:gd name="T9" fmla="*/ 15 h 31"/>
              </a:gdLst>
              <a:ahLst/>
              <a:cxnLst>
                <a:cxn ang="0">
                  <a:pos x="T0" y="T1"/>
                </a:cxn>
                <a:cxn ang="0">
                  <a:pos x="T2" y="T3"/>
                </a:cxn>
                <a:cxn ang="0">
                  <a:pos x="T4" y="T5"/>
                </a:cxn>
                <a:cxn ang="0">
                  <a:pos x="T6" y="T7"/>
                </a:cxn>
                <a:cxn ang="0">
                  <a:pos x="T8" y="T9"/>
                </a:cxn>
              </a:cxnLst>
              <a:rect l="0" t="0" r="r" b="b"/>
              <a:pathLst>
                <a:path w="31" h="31">
                  <a:moveTo>
                    <a:pt x="30" y="15"/>
                  </a:moveTo>
                  <a:cubicBezTo>
                    <a:pt x="31" y="24"/>
                    <a:pt x="24" y="30"/>
                    <a:pt x="16" y="30"/>
                  </a:cubicBezTo>
                  <a:cubicBezTo>
                    <a:pt x="7" y="31"/>
                    <a:pt x="0" y="24"/>
                    <a:pt x="0" y="16"/>
                  </a:cubicBezTo>
                  <a:cubicBezTo>
                    <a:pt x="0" y="7"/>
                    <a:pt x="7" y="1"/>
                    <a:pt x="15" y="0"/>
                  </a:cubicBezTo>
                  <a:cubicBezTo>
                    <a:pt x="24" y="0"/>
                    <a:pt x="30" y="7"/>
                    <a:pt x="30" y="15"/>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sp>
        <p:nvSpPr>
          <p:cNvPr id="40" name="Title 1"/>
          <p:cNvSpPr>
            <a:spLocks noGrp="1"/>
          </p:cNvSpPr>
          <p:nvPr>
            <p:ph type="ctrTitle"/>
          </p:nvPr>
        </p:nvSpPr>
        <p:spPr>
          <a:xfrm>
            <a:off x="491224" y="2574321"/>
            <a:ext cx="6409151" cy="1461939"/>
          </a:xfrm>
        </p:spPr>
        <p:txBody>
          <a:bodyPr wrap="square" anchor="b">
            <a:noAutofit/>
          </a:bodyPr>
          <a:lstStyle>
            <a:lvl1pPr algn="l">
              <a:lnSpc>
                <a:spcPct val="86000"/>
              </a:lnSpc>
              <a:defRPr sz="5500">
                <a:solidFill>
                  <a:schemeClr val="bg1"/>
                </a:solidFill>
              </a:defRPr>
            </a:lvl1pPr>
          </a:lstStyle>
          <a:p>
            <a:r>
              <a:rPr lang="en-US"/>
              <a:t>Click to edit Master title style</a:t>
            </a:r>
            <a:endParaRPr lang="en-US" dirty="0"/>
          </a:p>
        </p:txBody>
      </p:sp>
      <p:sp>
        <p:nvSpPr>
          <p:cNvPr id="41" name="Subtitle 2"/>
          <p:cNvSpPr>
            <a:spLocks noGrp="1"/>
          </p:cNvSpPr>
          <p:nvPr>
            <p:ph type="subTitle" idx="1"/>
          </p:nvPr>
        </p:nvSpPr>
        <p:spPr>
          <a:xfrm>
            <a:off x="491223" y="4794411"/>
            <a:ext cx="6409151" cy="276999"/>
          </a:xfrm>
        </p:spPr>
        <p:txBody>
          <a:bodyPr wrap="square">
            <a:noAutofit/>
          </a:bodyPr>
          <a:lstStyle>
            <a:lvl1pPr marL="0" indent="0" algn="l">
              <a:lnSpc>
                <a:spcPct val="100000"/>
              </a:lnSpc>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95396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22BEC95-7EC4-42C1-AF38-9584ED208416}" type="datetime1">
              <a:rPr lang="en-US" smtClean="0"/>
              <a:t>7/2/2019</a:t>
            </a:fld>
            <a:endParaRPr lang="en-US"/>
          </a:p>
        </p:txBody>
      </p:sp>
      <p:sp>
        <p:nvSpPr>
          <p:cNvPr id="4" name="Footer Placeholder 3"/>
          <p:cNvSpPr>
            <a:spLocks noGrp="1"/>
          </p:cNvSpPr>
          <p:nvPr>
            <p:ph type="ftr" sz="quarter" idx="11"/>
          </p:nvPr>
        </p:nvSpPr>
        <p:spPr/>
        <p:txBody>
          <a:bodyPr/>
          <a:lstStyle/>
          <a:p>
            <a:r>
              <a:rPr lang="en-US"/>
              <a:t>BroadThinking 2018</a:t>
            </a:r>
          </a:p>
        </p:txBody>
      </p:sp>
      <p:sp>
        <p:nvSpPr>
          <p:cNvPr id="5" name="Slide Number Placeholder 4"/>
          <p:cNvSpPr>
            <a:spLocks noGrp="1"/>
          </p:cNvSpPr>
          <p:nvPr>
            <p:ph type="sldNum" sz="quarter" idx="12"/>
          </p:nvPr>
        </p:nvSpPr>
        <p:spPr/>
        <p:txBody>
          <a:bodyPr/>
          <a:lstStyle/>
          <a:p>
            <a:fld id="{065919EF-4292-9643-92E6-D2EB27BB8CF3}" type="slidenum">
              <a:rPr lang="en-US" smtClean="0"/>
              <a:t>‹#›</a:t>
            </a:fld>
            <a:endParaRPr lang="en-US"/>
          </a:p>
        </p:txBody>
      </p:sp>
    </p:spTree>
    <p:extLst>
      <p:ext uri="{BB962C8B-B14F-4D97-AF65-F5344CB8AC3E}">
        <p14:creationId xmlns:p14="http://schemas.microsoft.com/office/powerpoint/2010/main" val="205536283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egue Aqua">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cxnSp>
        <p:nvCxnSpPr>
          <p:cNvPr id="37" name="Straight Connector 36"/>
          <p:cNvCxnSpPr/>
          <p:nvPr userDrawn="1"/>
        </p:nvCxnSpPr>
        <p:spPr bwMode="invGray">
          <a:xfrm>
            <a:off x="554831" y="5228633"/>
            <a:ext cx="643467" cy="0"/>
          </a:xfrm>
          <a:prstGeom prst="line">
            <a:avLst/>
          </a:prstGeom>
          <a:ln w="1143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6" name="Freeform 6"/>
          <p:cNvSpPr>
            <a:spLocks noEditPoints="1"/>
          </p:cNvSpPr>
          <p:nvPr userDrawn="1"/>
        </p:nvSpPr>
        <p:spPr bwMode="invGray">
          <a:xfrm>
            <a:off x="5870884" y="2397365"/>
            <a:ext cx="798512" cy="1406044"/>
          </a:xfrm>
          <a:custGeom>
            <a:avLst/>
            <a:gdLst>
              <a:gd name="T0" fmla="*/ 2613 w 2743"/>
              <a:gd name="T1" fmla="*/ 341 h 4831"/>
              <a:gd name="T2" fmla="*/ 2552 w 2743"/>
              <a:gd name="T3" fmla="*/ 306 h 4831"/>
              <a:gd name="T4" fmla="*/ 1491 w 2743"/>
              <a:gd name="T5" fmla="*/ 0 h 4831"/>
              <a:gd name="T6" fmla="*/ 1240 w 2743"/>
              <a:gd name="T7" fmla="*/ 0 h 4831"/>
              <a:gd name="T8" fmla="*/ 208 w 2743"/>
              <a:gd name="T9" fmla="*/ 293 h 4831"/>
              <a:gd name="T10" fmla="*/ 124 w 2743"/>
              <a:gd name="T11" fmla="*/ 341 h 4831"/>
              <a:gd name="T12" fmla="*/ 0 w 2743"/>
              <a:gd name="T13" fmla="*/ 591 h 4831"/>
              <a:gd name="T14" fmla="*/ 0 w 2743"/>
              <a:gd name="T15" fmla="*/ 930 h 4831"/>
              <a:gd name="T16" fmla="*/ 0 w 2743"/>
              <a:gd name="T17" fmla="*/ 4018 h 4831"/>
              <a:gd name="T18" fmla="*/ 0 w 2743"/>
              <a:gd name="T19" fmla="*/ 4228 h 4831"/>
              <a:gd name="T20" fmla="*/ 131 w 2743"/>
              <a:gd name="T21" fmla="*/ 4490 h 4831"/>
              <a:gd name="T22" fmla="*/ 192 w 2743"/>
              <a:gd name="T23" fmla="*/ 4524 h 4831"/>
              <a:gd name="T24" fmla="*/ 1252 w 2743"/>
              <a:gd name="T25" fmla="*/ 4831 h 4831"/>
              <a:gd name="T26" fmla="*/ 1504 w 2743"/>
              <a:gd name="T27" fmla="*/ 4831 h 4831"/>
              <a:gd name="T28" fmla="*/ 2535 w 2743"/>
              <a:gd name="T29" fmla="*/ 4537 h 4831"/>
              <a:gd name="T30" fmla="*/ 2619 w 2743"/>
              <a:gd name="T31" fmla="*/ 4490 h 4831"/>
              <a:gd name="T32" fmla="*/ 2743 w 2743"/>
              <a:gd name="T33" fmla="*/ 4236 h 4831"/>
              <a:gd name="T34" fmla="*/ 2743 w 2743"/>
              <a:gd name="T35" fmla="*/ 606 h 4831"/>
              <a:gd name="T36" fmla="*/ 2613 w 2743"/>
              <a:gd name="T37" fmla="*/ 341 h 4831"/>
              <a:gd name="T38" fmla="*/ 1608 w 2743"/>
              <a:gd name="T39" fmla="*/ 4509 h 4831"/>
              <a:gd name="T40" fmla="*/ 1120 w 2743"/>
              <a:gd name="T41" fmla="*/ 4509 h 4831"/>
              <a:gd name="T42" fmla="*/ 1040 w 2743"/>
              <a:gd name="T43" fmla="*/ 4430 h 4831"/>
              <a:gd name="T44" fmla="*/ 1120 w 2743"/>
              <a:gd name="T45" fmla="*/ 4350 h 4831"/>
              <a:gd name="T46" fmla="*/ 1608 w 2743"/>
              <a:gd name="T47" fmla="*/ 4350 h 4831"/>
              <a:gd name="T48" fmla="*/ 1688 w 2743"/>
              <a:gd name="T49" fmla="*/ 4430 h 4831"/>
              <a:gd name="T50" fmla="*/ 1608 w 2743"/>
              <a:gd name="T51" fmla="*/ 4509 h 4831"/>
              <a:gd name="T52" fmla="*/ 2494 w 2743"/>
              <a:gd name="T53" fmla="*/ 3870 h 4831"/>
              <a:gd name="T54" fmla="*/ 2175 w 2743"/>
              <a:gd name="T55" fmla="*/ 4189 h 4831"/>
              <a:gd name="T56" fmla="*/ 551 w 2743"/>
              <a:gd name="T57" fmla="*/ 4189 h 4831"/>
              <a:gd name="T58" fmla="*/ 493 w 2743"/>
              <a:gd name="T59" fmla="*/ 4183 h 4831"/>
              <a:gd name="T60" fmla="*/ 478 w 2743"/>
              <a:gd name="T61" fmla="*/ 4180 h 4831"/>
              <a:gd name="T62" fmla="*/ 433 w 2743"/>
              <a:gd name="T63" fmla="*/ 4166 h 4831"/>
              <a:gd name="T64" fmla="*/ 424 w 2743"/>
              <a:gd name="T65" fmla="*/ 4163 h 4831"/>
              <a:gd name="T66" fmla="*/ 376 w 2743"/>
              <a:gd name="T67" fmla="*/ 4137 h 4831"/>
              <a:gd name="T68" fmla="*/ 365 w 2743"/>
              <a:gd name="T69" fmla="*/ 4129 h 4831"/>
              <a:gd name="T70" fmla="*/ 332 w 2743"/>
              <a:gd name="T71" fmla="*/ 4101 h 4831"/>
              <a:gd name="T72" fmla="*/ 322 w 2743"/>
              <a:gd name="T73" fmla="*/ 4092 h 4831"/>
              <a:gd name="T74" fmla="*/ 288 w 2743"/>
              <a:gd name="T75" fmla="*/ 4050 h 4831"/>
              <a:gd name="T76" fmla="*/ 282 w 2743"/>
              <a:gd name="T77" fmla="*/ 4041 h 4831"/>
              <a:gd name="T78" fmla="*/ 231 w 2743"/>
              <a:gd name="T79" fmla="*/ 3870 h 4831"/>
              <a:gd name="T80" fmla="*/ 231 w 2743"/>
              <a:gd name="T81" fmla="*/ 928 h 4831"/>
              <a:gd name="T82" fmla="*/ 231 w 2743"/>
              <a:gd name="T83" fmla="*/ 792 h 4831"/>
              <a:gd name="T84" fmla="*/ 551 w 2743"/>
              <a:gd name="T85" fmla="*/ 473 h 4831"/>
              <a:gd name="T86" fmla="*/ 2175 w 2743"/>
              <a:gd name="T87" fmla="*/ 473 h 4831"/>
              <a:gd name="T88" fmla="*/ 2299 w 2743"/>
              <a:gd name="T89" fmla="*/ 498 h 4831"/>
              <a:gd name="T90" fmla="*/ 2494 w 2743"/>
              <a:gd name="T91" fmla="*/ 792 h 4831"/>
              <a:gd name="T92" fmla="*/ 2494 w 2743"/>
              <a:gd name="T93" fmla="*/ 3870 h 4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43" h="4831">
                <a:moveTo>
                  <a:pt x="2613" y="341"/>
                </a:moveTo>
                <a:cubicBezTo>
                  <a:pt x="2594" y="327"/>
                  <a:pt x="2573" y="316"/>
                  <a:pt x="2552" y="306"/>
                </a:cubicBezTo>
                <a:cubicBezTo>
                  <a:pt x="2333" y="180"/>
                  <a:pt x="1958" y="25"/>
                  <a:pt x="1491" y="0"/>
                </a:cubicBezTo>
                <a:cubicBezTo>
                  <a:pt x="1240" y="0"/>
                  <a:pt x="1240" y="0"/>
                  <a:pt x="1240" y="0"/>
                </a:cubicBezTo>
                <a:cubicBezTo>
                  <a:pt x="786" y="24"/>
                  <a:pt x="421" y="178"/>
                  <a:pt x="208" y="293"/>
                </a:cubicBezTo>
                <a:cubicBezTo>
                  <a:pt x="178" y="305"/>
                  <a:pt x="149" y="321"/>
                  <a:pt x="124" y="341"/>
                </a:cubicBezTo>
                <a:cubicBezTo>
                  <a:pt x="50" y="399"/>
                  <a:pt x="2" y="489"/>
                  <a:pt x="0" y="591"/>
                </a:cubicBezTo>
                <a:cubicBezTo>
                  <a:pt x="0" y="930"/>
                  <a:pt x="0" y="930"/>
                  <a:pt x="0" y="930"/>
                </a:cubicBezTo>
                <a:cubicBezTo>
                  <a:pt x="0" y="4018"/>
                  <a:pt x="0" y="4018"/>
                  <a:pt x="0" y="4018"/>
                </a:cubicBezTo>
                <a:cubicBezTo>
                  <a:pt x="0" y="4228"/>
                  <a:pt x="0" y="4228"/>
                  <a:pt x="0" y="4228"/>
                </a:cubicBezTo>
                <a:cubicBezTo>
                  <a:pt x="2" y="4335"/>
                  <a:pt x="51" y="4432"/>
                  <a:pt x="131" y="4490"/>
                </a:cubicBezTo>
                <a:cubicBezTo>
                  <a:pt x="150" y="4503"/>
                  <a:pt x="170" y="4515"/>
                  <a:pt x="192" y="4524"/>
                </a:cubicBezTo>
                <a:cubicBezTo>
                  <a:pt x="411" y="4650"/>
                  <a:pt x="785" y="4806"/>
                  <a:pt x="1252" y="4831"/>
                </a:cubicBezTo>
                <a:cubicBezTo>
                  <a:pt x="1504" y="4831"/>
                  <a:pt x="1504" y="4831"/>
                  <a:pt x="1504" y="4831"/>
                </a:cubicBezTo>
                <a:cubicBezTo>
                  <a:pt x="1958" y="4806"/>
                  <a:pt x="2322" y="4652"/>
                  <a:pt x="2535" y="4537"/>
                </a:cubicBezTo>
                <a:cubicBezTo>
                  <a:pt x="2565" y="4524"/>
                  <a:pt x="2594" y="4510"/>
                  <a:pt x="2619" y="4490"/>
                </a:cubicBezTo>
                <a:cubicBezTo>
                  <a:pt x="2695" y="4430"/>
                  <a:pt x="2743" y="4339"/>
                  <a:pt x="2743" y="4236"/>
                </a:cubicBezTo>
                <a:cubicBezTo>
                  <a:pt x="2743" y="606"/>
                  <a:pt x="2743" y="606"/>
                  <a:pt x="2743" y="606"/>
                </a:cubicBezTo>
                <a:cubicBezTo>
                  <a:pt x="2743" y="499"/>
                  <a:pt x="2694" y="400"/>
                  <a:pt x="2613" y="341"/>
                </a:cubicBezTo>
                <a:close/>
                <a:moveTo>
                  <a:pt x="1608" y="4509"/>
                </a:moveTo>
                <a:cubicBezTo>
                  <a:pt x="1120" y="4509"/>
                  <a:pt x="1120" y="4509"/>
                  <a:pt x="1120" y="4509"/>
                </a:cubicBezTo>
                <a:cubicBezTo>
                  <a:pt x="1076" y="4509"/>
                  <a:pt x="1040" y="4473"/>
                  <a:pt x="1040" y="4430"/>
                </a:cubicBezTo>
                <a:cubicBezTo>
                  <a:pt x="1040" y="4386"/>
                  <a:pt x="1076" y="4350"/>
                  <a:pt x="1120" y="4350"/>
                </a:cubicBezTo>
                <a:cubicBezTo>
                  <a:pt x="1608" y="4350"/>
                  <a:pt x="1608" y="4350"/>
                  <a:pt x="1608" y="4350"/>
                </a:cubicBezTo>
                <a:cubicBezTo>
                  <a:pt x="1652" y="4350"/>
                  <a:pt x="1688" y="4386"/>
                  <a:pt x="1688" y="4430"/>
                </a:cubicBezTo>
                <a:cubicBezTo>
                  <a:pt x="1688" y="4473"/>
                  <a:pt x="1652" y="4509"/>
                  <a:pt x="1608" y="4509"/>
                </a:cubicBezTo>
                <a:close/>
                <a:moveTo>
                  <a:pt x="2494" y="3870"/>
                </a:moveTo>
                <a:cubicBezTo>
                  <a:pt x="2494" y="4046"/>
                  <a:pt x="2351" y="4189"/>
                  <a:pt x="2175" y="4189"/>
                </a:cubicBezTo>
                <a:cubicBezTo>
                  <a:pt x="551" y="4189"/>
                  <a:pt x="551" y="4189"/>
                  <a:pt x="551" y="4189"/>
                </a:cubicBezTo>
                <a:cubicBezTo>
                  <a:pt x="531" y="4189"/>
                  <a:pt x="512" y="4186"/>
                  <a:pt x="493" y="4183"/>
                </a:cubicBezTo>
                <a:cubicBezTo>
                  <a:pt x="488" y="4182"/>
                  <a:pt x="483" y="4181"/>
                  <a:pt x="478" y="4180"/>
                </a:cubicBezTo>
                <a:cubicBezTo>
                  <a:pt x="463" y="4176"/>
                  <a:pt x="448" y="4172"/>
                  <a:pt x="433" y="4166"/>
                </a:cubicBezTo>
                <a:cubicBezTo>
                  <a:pt x="430" y="4165"/>
                  <a:pt x="427" y="4164"/>
                  <a:pt x="424" y="4163"/>
                </a:cubicBezTo>
                <a:cubicBezTo>
                  <a:pt x="407" y="4155"/>
                  <a:pt x="392" y="4147"/>
                  <a:pt x="376" y="4137"/>
                </a:cubicBezTo>
                <a:cubicBezTo>
                  <a:pt x="373" y="4134"/>
                  <a:pt x="369" y="4131"/>
                  <a:pt x="365" y="4129"/>
                </a:cubicBezTo>
                <a:cubicBezTo>
                  <a:pt x="353" y="4120"/>
                  <a:pt x="342" y="4111"/>
                  <a:pt x="332" y="4101"/>
                </a:cubicBezTo>
                <a:cubicBezTo>
                  <a:pt x="328" y="4098"/>
                  <a:pt x="325" y="4095"/>
                  <a:pt x="322" y="4092"/>
                </a:cubicBezTo>
                <a:cubicBezTo>
                  <a:pt x="310" y="4079"/>
                  <a:pt x="298" y="4065"/>
                  <a:pt x="288" y="4050"/>
                </a:cubicBezTo>
                <a:cubicBezTo>
                  <a:pt x="286" y="4047"/>
                  <a:pt x="284" y="4044"/>
                  <a:pt x="282" y="4041"/>
                </a:cubicBezTo>
                <a:cubicBezTo>
                  <a:pt x="250" y="3991"/>
                  <a:pt x="231" y="3933"/>
                  <a:pt x="231" y="3870"/>
                </a:cubicBezTo>
                <a:cubicBezTo>
                  <a:pt x="231" y="928"/>
                  <a:pt x="231" y="928"/>
                  <a:pt x="231" y="928"/>
                </a:cubicBezTo>
                <a:cubicBezTo>
                  <a:pt x="231" y="792"/>
                  <a:pt x="231" y="792"/>
                  <a:pt x="231" y="792"/>
                </a:cubicBezTo>
                <a:cubicBezTo>
                  <a:pt x="231" y="616"/>
                  <a:pt x="374" y="473"/>
                  <a:pt x="551" y="473"/>
                </a:cubicBezTo>
                <a:cubicBezTo>
                  <a:pt x="2175" y="473"/>
                  <a:pt x="2175" y="473"/>
                  <a:pt x="2175" y="473"/>
                </a:cubicBezTo>
                <a:cubicBezTo>
                  <a:pt x="2219" y="473"/>
                  <a:pt x="2261" y="482"/>
                  <a:pt x="2299" y="498"/>
                </a:cubicBezTo>
                <a:cubicBezTo>
                  <a:pt x="2414" y="547"/>
                  <a:pt x="2494" y="660"/>
                  <a:pt x="2494" y="792"/>
                </a:cubicBezTo>
                <a:lnTo>
                  <a:pt x="2494" y="3870"/>
                </a:lnTo>
                <a:close/>
              </a:path>
            </a:pathLst>
          </a:custGeom>
          <a:solidFill>
            <a:schemeClr val="accent4"/>
          </a:solidFill>
          <a:ln>
            <a:noFill/>
          </a:ln>
        </p:spPr>
        <p:txBody>
          <a:bodyPr vert="horz" wrap="square" lIns="178560" tIns="89279" rIns="178560" bIns="89279" numCol="1" anchor="t" anchorCtr="0" compatLnSpc="1">
            <a:prstTxWarp prst="textNoShape">
              <a:avLst/>
            </a:prstTxWarp>
          </a:bodyPr>
          <a:lstStyle/>
          <a:p>
            <a:pPr marL="0" marR="0" lvl="0" indent="0" defTabSz="1785448" eaLnBrk="1" fontAlgn="auto" latinLnBrk="0" hangingPunct="1">
              <a:lnSpc>
                <a:spcPct val="100000"/>
              </a:lnSpc>
              <a:spcBef>
                <a:spcPts val="0"/>
              </a:spcBef>
              <a:spcAft>
                <a:spcPts val="0"/>
              </a:spcAft>
              <a:buClrTx/>
              <a:buSzTx/>
              <a:buFontTx/>
              <a:buNone/>
              <a:tabLst/>
              <a:defRPr/>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7" name="Freeform 6"/>
          <p:cNvSpPr>
            <a:spLocks/>
          </p:cNvSpPr>
          <p:nvPr userDrawn="1"/>
        </p:nvSpPr>
        <p:spPr bwMode="invGray">
          <a:xfrm>
            <a:off x="7025453" y="3791058"/>
            <a:ext cx="1091973" cy="825378"/>
          </a:xfrm>
          <a:custGeom>
            <a:avLst/>
            <a:gdLst>
              <a:gd name="T0" fmla="*/ 390 w 2008"/>
              <a:gd name="T1" fmla="*/ 1487 h 1487"/>
              <a:gd name="T2" fmla="*/ 390 w 2008"/>
              <a:gd name="T3" fmla="*/ 1483 h 1487"/>
              <a:gd name="T4" fmla="*/ 0 w 2008"/>
              <a:gd name="T5" fmla="*/ 1038 h 1487"/>
              <a:gd name="T6" fmla="*/ 448 w 2008"/>
              <a:gd name="T7" fmla="*/ 590 h 1487"/>
              <a:gd name="T8" fmla="*/ 458 w 2008"/>
              <a:gd name="T9" fmla="*/ 590 h 1487"/>
              <a:gd name="T10" fmla="*/ 1099 w 2008"/>
              <a:gd name="T11" fmla="*/ 0 h 1487"/>
              <a:gd name="T12" fmla="*/ 1743 w 2008"/>
              <a:gd name="T13" fmla="*/ 644 h 1487"/>
              <a:gd name="T14" fmla="*/ 1727 w 2008"/>
              <a:gd name="T15" fmla="*/ 786 h 1487"/>
              <a:gd name="T16" fmla="*/ 2008 w 2008"/>
              <a:gd name="T17" fmla="*/ 1132 h 1487"/>
              <a:gd name="T18" fmla="*/ 1654 w 2008"/>
              <a:gd name="T19" fmla="*/ 1487 h 1487"/>
              <a:gd name="T20" fmla="*/ 390 w 2008"/>
              <a:gd name="T21" fmla="*/ 1487 h 1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8" h="1487">
                <a:moveTo>
                  <a:pt x="390" y="1487"/>
                </a:moveTo>
                <a:cubicBezTo>
                  <a:pt x="390" y="1483"/>
                  <a:pt x="390" y="1483"/>
                  <a:pt x="390" y="1483"/>
                </a:cubicBezTo>
                <a:cubicBezTo>
                  <a:pt x="169" y="1454"/>
                  <a:pt x="0" y="1263"/>
                  <a:pt x="0" y="1038"/>
                </a:cubicBezTo>
                <a:cubicBezTo>
                  <a:pt x="0" y="791"/>
                  <a:pt x="201" y="590"/>
                  <a:pt x="448" y="590"/>
                </a:cubicBezTo>
                <a:cubicBezTo>
                  <a:pt x="451" y="590"/>
                  <a:pt x="455" y="590"/>
                  <a:pt x="458" y="590"/>
                </a:cubicBezTo>
                <a:cubicBezTo>
                  <a:pt x="485" y="257"/>
                  <a:pt x="763" y="0"/>
                  <a:pt x="1099" y="0"/>
                </a:cubicBezTo>
                <a:cubicBezTo>
                  <a:pt x="1454" y="0"/>
                  <a:pt x="1743" y="289"/>
                  <a:pt x="1743" y="644"/>
                </a:cubicBezTo>
                <a:cubicBezTo>
                  <a:pt x="1743" y="692"/>
                  <a:pt x="1738" y="739"/>
                  <a:pt x="1727" y="786"/>
                </a:cubicBezTo>
                <a:cubicBezTo>
                  <a:pt x="1889" y="820"/>
                  <a:pt x="2008" y="965"/>
                  <a:pt x="2008" y="1132"/>
                </a:cubicBezTo>
                <a:cubicBezTo>
                  <a:pt x="2008" y="1328"/>
                  <a:pt x="1849" y="1487"/>
                  <a:pt x="1654" y="1487"/>
                </a:cubicBezTo>
                <a:lnTo>
                  <a:pt x="390" y="1487"/>
                </a:lnTo>
                <a:close/>
              </a:path>
            </a:pathLst>
          </a:custGeom>
          <a:solidFill>
            <a:srgbClr val="A2DAD6">
              <a:alpha val="50000"/>
            </a:srgbClr>
          </a:solidFill>
          <a:ln>
            <a:noFill/>
          </a:ln>
        </p:spPr>
        <p:txBody>
          <a:bodyPr vert="horz" wrap="square" lIns="178560" tIns="89279" rIns="178560" bIns="89279" numCol="1" anchor="t" anchorCtr="0" compatLnSpc="1">
            <a:prstTxWarp prst="textNoShape">
              <a:avLst/>
            </a:prstTxWarp>
          </a:bodyPr>
          <a:lstStyle/>
          <a:p>
            <a:pPr marL="0" marR="0" lvl="0" indent="0" defTabSz="1785448" eaLnBrk="1" fontAlgn="auto" latinLnBrk="0" hangingPunct="1">
              <a:lnSpc>
                <a:spcPct val="100000"/>
              </a:lnSpc>
              <a:spcBef>
                <a:spcPts val="0"/>
              </a:spcBef>
              <a:spcAft>
                <a:spcPts val="0"/>
              </a:spcAft>
              <a:buClrTx/>
              <a:buSzTx/>
              <a:buFontTx/>
              <a:buNone/>
              <a:tabLst/>
              <a:defRPr/>
            </a:pPr>
            <a:endParaRPr kumimoji="0" lang="en-US" sz="5365" b="0" i="0" u="none" strike="noStrike" kern="0" cap="none" spc="0" normalizeH="0" baseline="0" noProof="0" dirty="0">
              <a:ln>
                <a:noFill/>
              </a:ln>
              <a:solidFill>
                <a:prstClr val="black"/>
              </a:solidFill>
              <a:effectLst/>
              <a:uLnTx/>
              <a:uFillTx/>
              <a:latin typeface="Microsoft Sans Serif"/>
            </a:endParaRPr>
          </a:p>
        </p:txBody>
      </p:sp>
      <p:grpSp>
        <p:nvGrpSpPr>
          <p:cNvPr id="8" name="Group 7"/>
          <p:cNvGrpSpPr/>
          <p:nvPr userDrawn="1"/>
        </p:nvGrpSpPr>
        <p:grpSpPr bwMode="invGray">
          <a:xfrm>
            <a:off x="8502228" y="3091624"/>
            <a:ext cx="1374490" cy="1377823"/>
            <a:chOff x="7458075" y="1768475"/>
            <a:chExt cx="1963738" cy="1968500"/>
          </a:xfrm>
        </p:grpSpPr>
        <p:sp>
          <p:nvSpPr>
            <p:cNvPr id="9" name="Freeform 16"/>
            <p:cNvSpPr>
              <a:spLocks/>
            </p:cNvSpPr>
            <p:nvPr/>
          </p:nvSpPr>
          <p:spPr bwMode="invGray">
            <a:xfrm>
              <a:off x="7458075" y="1768475"/>
              <a:ext cx="1963738" cy="1968500"/>
            </a:xfrm>
            <a:custGeom>
              <a:avLst/>
              <a:gdLst>
                <a:gd name="T0" fmla="*/ 0 w 4836"/>
                <a:gd name="T1" fmla="*/ 316 h 4848"/>
                <a:gd name="T2" fmla="*/ 316 w 4836"/>
                <a:gd name="T3" fmla="*/ 0 h 4848"/>
                <a:gd name="T4" fmla="*/ 4520 w 4836"/>
                <a:gd name="T5" fmla="*/ 0 h 4848"/>
                <a:gd name="T6" fmla="*/ 4836 w 4836"/>
                <a:gd name="T7" fmla="*/ 316 h 4848"/>
                <a:gd name="T8" fmla="*/ 4836 w 4836"/>
                <a:gd name="T9" fmla="*/ 4532 h 4848"/>
                <a:gd name="T10" fmla="*/ 4520 w 4836"/>
                <a:gd name="T11" fmla="*/ 4848 h 4848"/>
                <a:gd name="T12" fmla="*/ 316 w 4836"/>
                <a:gd name="T13" fmla="*/ 4848 h 4848"/>
                <a:gd name="T14" fmla="*/ 0 w 4836"/>
                <a:gd name="T15" fmla="*/ 4532 h 4848"/>
                <a:gd name="T16" fmla="*/ 0 w 4836"/>
                <a:gd name="T17" fmla="*/ 316 h 4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36" h="4848">
                  <a:moveTo>
                    <a:pt x="0" y="316"/>
                  </a:moveTo>
                  <a:cubicBezTo>
                    <a:pt x="0" y="141"/>
                    <a:pt x="141" y="0"/>
                    <a:pt x="316" y="0"/>
                  </a:cubicBezTo>
                  <a:cubicBezTo>
                    <a:pt x="4520" y="0"/>
                    <a:pt x="4520" y="0"/>
                    <a:pt x="4520" y="0"/>
                  </a:cubicBezTo>
                  <a:cubicBezTo>
                    <a:pt x="4695" y="0"/>
                    <a:pt x="4836" y="141"/>
                    <a:pt x="4836" y="316"/>
                  </a:cubicBezTo>
                  <a:cubicBezTo>
                    <a:pt x="4836" y="4532"/>
                    <a:pt x="4836" y="4532"/>
                    <a:pt x="4836" y="4532"/>
                  </a:cubicBezTo>
                  <a:cubicBezTo>
                    <a:pt x="4836" y="4707"/>
                    <a:pt x="4695" y="4848"/>
                    <a:pt x="4520" y="4848"/>
                  </a:cubicBezTo>
                  <a:cubicBezTo>
                    <a:pt x="316" y="4848"/>
                    <a:pt x="316" y="4848"/>
                    <a:pt x="316" y="4848"/>
                  </a:cubicBezTo>
                  <a:cubicBezTo>
                    <a:pt x="141" y="4848"/>
                    <a:pt x="0" y="4707"/>
                    <a:pt x="0" y="4532"/>
                  </a:cubicBezTo>
                  <a:lnTo>
                    <a:pt x="0" y="316"/>
                  </a:lnTo>
                  <a:close/>
                </a:path>
              </a:pathLst>
            </a:custGeom>
            <a:solidFill>
              <a:srgbClr val="A2DAD6">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0" name="Freeform 17"/>
            <p:cNvSpPr>
              <a:spLocks/>
            </p:cNvSpPr>
            <p:nvPr/>
          </p:nvSpPr>
          <p:spPr bwMode="invGray">
            <a:xfrm>
              <a:off x="7845425" y="2622550"/>
              <a:ext cx="1227138" cy="709613"/>
            </a:xfrm>
            <a:custGeom>
              <a:avLst/>
              <a:gdLst>
                <a:gd name="T0" fmla="*/ 2841 w 3022"/>
                <a:gd name="T1" fmla="*/ 573 h 1748"/>
                <a:gd name="T2" fmla="*/ 2712 w 3022"/>
                <a:gd name="T3" fmla="*/ 627 h 1748"/>
                <a:gd name="T4" fmla="*/ 1402 w 3022"/>
                <a:gd name="T5" fmla="*/ 161 h 1748"/>
                <a:gd name="T6" fmla="*/ 1221 w 3022"/>
                <a:gd name="T7" fmla="*/ 0 h 1748"/>
                <a:gd name="T8" fmla="*/ 1040 w 3022"/>
                <a:gd name="T9" fmla="*/ 181 h 1748"/>
                <a:gd name="T10" fmla="*/ 1059 w 3022"/>
                <a:gd name="T11" fmla="*/ 262 h 1748"/>
                <a:gd name="T12" fmla="*/ 215 w 3022"/>
                <a:gd name="T13" fmla="*/ 1388 h 1748"/>
                <a:gd name="T14" fmla="*/ 181 w 3022"/>
                <a:gd name="T15" fmla="*/ 1385 h 1748"/>
                <a:gd name="T16" fmla="*/ 0 w 3022"/>
                <a:gd name="T17" fmla="*/ 1567 h 1748"/>
                <a:gd name="T18" fmla="*/ 181 w 3022"/>
                <a:gd name="T19" fmla="*/ 1748 h 1748"/>
                <a:gd name="T20" fmla="*/ 363 w 3022"/>
                <a:gd name="T21" fmla="*/ 1567 h 1748"/>
                <a:gd name="T22" fmla="*/ 343 w 3022"/>
                <a:gd name="T23" fmla="*/ 1484 h 1748"/>
                <a:gd name="T24" fmla="*/ 1185 w 3022"/>
                <a:gd name="T25" fmla="*/ 359 h 1748"/>
                <a:gd name="T26" fmla="*/ 1221 w 3022"/>
                <a:gd name="T27" fmla="*/ 363 h 1748"/>
                <a:gd name="T28" fmla="*/ 1348 w 3022"/>
                <a:gd name="T29" fmla="*/ 311 h 1748"/>
                <a:gd name="T30" fmla="*/ 2661 w 3022"/>
                <a:gd name="T31" fmla="*/ 779 h 1748"/>
                <a:gd name="T32" fmla="*/ 2841 w 3022"/>
                <a:gd name="T33" fmla="*/ 936 h 1748"/>
                <a:gd name="T34" fmla="*/ 3022 w 3022"/>
                <a:gd name="T35" fmla="*/ 754 h 1748"/>
                <a:gd name="T36" fmla="*/ 2841 w 3022"/>
                <a:gd name="T37" fmla="*/ 573 h 1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22" h="1748">
                  <a:moveTo>
                    <a:pt x="2841" y="573"/>
                  </a:moveTo>
                  <a:cubicBezTo>
                    <a:pt x="2790" y="573"/>
                    <a:pt x="2745" y="594"/>
                    <a:pt x="2712" y="627"/>
                  </a:cubicBezTo>
                  <a:cubicBezTo>
                    <a:pt x="1402" y="161"/>
                    <a:pt x="1402" y="161"/>
                    <a:pt x="1402" y="161"/>
                  </a:cubicBezTo>
                  <a:cubicBezTo>
                    <a:pt x="1391" y="70"/>
                    <a:pt x="1315" y="0"/>
                    <a:pt x="1221" y="0"/>
                  </a:cubicBezTo>
                  <a:cubicBezTo>
                    <a:pt x="1121" y="0"/>
                    <a:pt x="1040" y="81"/>
                    <a:pt x="1040" y="181"/>
                  </a:cubicBezTo>
                  <a:cubicBezTo>
                    <a:pt x="1040" y="210"/>
                    <a:pt x="1047" y="237"/>
                    <a:pt x="1059" y="262"/>
                  </a:cubicBezTo>
                  <a:cubicBezTo>
                    <a:pt x="215" y="1388"/>
                    <a:pt x="215" y="1388"/>
                    <a:pt x="215" y="1388"/>
                  </a:cubicBezTo>
                  <a:cubicBezTo>
                    <a:pt x="204" y="1386"/>
                    <a:pt x="193" y="1385"/>
                    <a:pt x="181" y="1385"/>
                  </a:cubicBezTo>
                  <a:cubicBezTo>
                    <a:pt x="81" y="1385"/>
                    <a:pt x="0" y="1466"/>
                    <a:pt x="0" y="1567"/>
                  </a:cubicBezTo>
                  <a:cubicBezTo>
                    <a:pt x="0" y="1667"/>
                    <a:pt x="81" y="1748"/>
                    <a:pt x="181" y="1748"/>
                  </a:cubicBezTo>
                  <a:cubicBezTo>
                    <a:pt x="282" y="1748"/>
                    <a:pt x="363" y="1667"/>
                    <a:pt x="363" y="1567"/>
                  </a:cubicBezTo>
                  <a:cubicBezTo>
                    <a:pt x="363" y="1537"/>
                    <a:pt x="356" y="1509"/>
                    <a:pt x="343" y="1484"/>
                  </a:cubicBezTo>
                  <a:cubicBezTo>
                    <a:pt x="1185" y="359"/>
                    <a:pt x="1185" y="359"/>
                    <a:pt x="1185" y="359"/>
                  </a:cubicBezTo>
                  <a:cubicBezTo>
                    <a:pt x="1197" y="362"/>
                    <a:pt x="1209" y="363"/>
                    <a:pt x="1221" y="363"/>
                  </a:cubicBezTo>
                  <a:cubicBezTo>
                    <a:pt x="1271" y="363"/>
                    <a:pt x="1315" y="343"/>
                    <a:pt x="1348" y="311"/>
                  </a:cubicBezTo>
                  <a:cubicBezTo>
                    <a:pt x="2661" y="779"/>
                    <a:pt x="2661" y="779"/>
                    <a:pt x="2661" y="779"/>
                  </a:cubicBezTo>
                  <a:cubicBezTo>
                    <a:pt x="2673" y="867"/>
                    <a:pt x="2749" y="936"/>
                    <a:pt x="2841" y="936"/>
                  </a:cubicBezTo>
                  <a:cubicBezTo>
                    <a:pt x="2941" y="936"/>
                    <a:pt x="3022" y="855"/>
                    <a:pt x="3022" y="754"/>
                  </a:cubicBezTo>
                  <a:cubicBezTo>
                    <a:pt x="3022" y="654"/>
                    <a:pt x="2941" y="573"/>
                    <a:pt x="2841" y="573"/>
                  </a:cubicBezTo>
                  <a:close/>
                </a:path>
              </a:pathLst>
            </a:custGeom>
            <a:solidFill>
              <a:srgbClr val="C7E9E6">
                <a:alpha val="4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1" name="Freeform 18"/>
            <p:cNvSpPr>
              <a:spLocks/>
            </p:cNvSpPr>
            <p:nvPr/>
          </p:nvSpPr>
          <p:spPr bwMode="invGray">
            <a:xfrm>
              <a:off x="7845425" y="2435225"/>
              <a:ext cx="1228725" cy="709613"/>
            </a:xfrm>
            <a:custGeom>
              <a:avLst/>
              <a:gdLst>
                <a:gd name="T0" fmla="*/ 2842 w 3024"/>
                <a:gd name="T1" fmla="*/ 0 h 1745"/>
                <a:gd name="T2" fmla="*/ 2661 w 3024"/>
                <a:gd name="T3" fmla="*/ 181 h 1745"/>
                <a:gd name="T4" fmla="*/ 2672 w 3024"/>
                <a:gd name="T5" fmla="*/ 243 h 1745"/>
                <a:gd name="T6" fmla="*/ 1617 w 3024"/>
                <a:gd name="T7" fmla="*/ 1390 h 1745"/>
                <a:gd name="T8" fmla="*/ 1565 w 3024"/>
                <a:gd name="T9" fmla="*/ 1382 h 1745"/>
                <a:gd name="T10" fmla="*/ 1416 w 3024"/>
                <a:gd name="T11" fmla="*/ 1459 h 1745"/>
                <a:gd name="T12" fmla="*/ 354 w 3024"/>
                <a:gd name="T13" fmla="*/ 1279 h 1745"/>
                <a:gd name="T14" fmla="*/ 181 w 3024"/>
                <a:gd name="T15" fmla="*/ 1152 h 1745"/>
                <a:gd name="T16" fmla="*/ 0 w 3024"/>
                <a:gd name="T17" fmla="*/ 1333 h 1745"/>
                <a:gd name="T18" fmla="*/ 181 w 3024"/>
                <a:gd name="T19" fmla="*/ 1514 h 1745"/>
                <a:gd name="T20" fmla="*/ 329 w 3024"/>
                <a:gd name="T21" fmla="*/ 1437 h 1745"/>
                <a:gd name="T22" fmla="*/ 1391 w 3024"/>
                <a:gd name="T23" fmla="*/ 1618 h 1745"/>
                <a:gd name="T24" fmla="*/ 1565 w 3024"/>
                <a:gd name="T25" fmla="*/ 1745 h 1745"/>
                <a:gd name="T26" fmla="*/ 1746 w 3024"/>
                <a:gd name="T27" fmla="*/ 1564 h 1745"/>
                <a:gd name="T28" fmla="*/ 1734 w 3024"/>
                <a:gd name="T29" fmla="*/ 1499 h 1745"/>
                <a:gd name="T30" fmla="*/ 2787 w 3024"/>
                <a:gd name="T31" fmla="*/ 354 h 1745"/>
                <a:gd name="T32" fmla="*/ 2842 w 3024"/>
                <a:gd name="T33" fmla="*/ 363 h 1745"/>
                <a:gd name="T34" fmla="*/ 3024 w 3024"/>
                <a:gd name="T35" fmla="*/ 181 h 1745"/>
                <a:gd name="T36" fmla="*/ 2842 w 3024"/>
                <a:gd name="T37" fmla="*/ 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24" h="1745">
                  <a:moveTo>
                    <a:pt x="2842" y="0"/>
                  </a:moveTo>
                  <a:cubicBezTo>
                    <a:pt x="2742" y="0"/>
                    <a:pt x="2661" y="81"/>
                    <a:pt x="2661" y="181"/>
                  </a:cubicBezTo>
                  <a:cubicBezTo>
                    <a:pt x="2661" y="203"/>
                    <a:pt x="2665" y="224"/>
                    <a:pt x="2672" y="243"/>
                  </a:cubicBezTo>
                  <a:cubicBezTo>
                    <a:pt x="1617" y="1390"/>
                    <a:pt x="1617" y="1390"/>
                    <a:pt x="1617" y="1390"/>
                  </a:cubicBezTo>
                  <a:cubicBezTo>
                    <a:pt x="1601" y="1385"/>
                    <a:pt x="1583" y="1382"/>
                    <a:pt x="1565" y="1382"/>
                  </a:cubicBezTo>
                  <a:cubicBezTo>
                    <a:pt x="1503" y="1382"/>
                    <a:pt x="1449" y="1413"/>
                    <a:pt x="1416" y="1459"/>
                  </a:cubicBezTo>
                  <a:cubicBezTo>
                    <a:pt x="354" y="1279"/>
                    <a:pt x="354" y="1279"/>
                    <a:pt x="354" y="1279"/>
                  </a:cubicBezTo>
                  <a:cubicBezTo>
                    <a:pt x="331" y="1205"/>
                    <a:pt x="262" y="1152"/>
                    <a:pt x="181" y="1152"/>
                  </a:cubicBezTo>
                  <a:cubicBezTo>
                    <a:pt x="81" y="1152"/>
                    <a:pt x="0" y="1233"/>
                    <a:pt x="0" y="1333"/>
                  </a:cubicBezTo>
                  <a:cubicBezTo>
                    <a:pt x="0" y="1433"/>
                    <a:pt x="81" y="1514"/>
                    <a:pt x="181" y="1514"/>
                  </a:cubicBezTo>
                  <a:cubicBezTo>
                    <a:pt x="242" y="1514"/>
                    <a:pt x="296" y="1484"/>
                    <a:pt x="329" y="1437"/>
                  </a:cubicBezTo>
                  <a:cubicBezTo>
                    <a:pt x="1391" y="1618"/>
                    <a:pt x="1391" y="1618"/>
                    <a:pt x="1391" y="1618"/>
                  </a:cubicBezTo>
                  <a:cubicBezTo>
                    <a:pt x="1414" y="1691"/>
                    <a:pt x="1483" y="1745"/>
                    <a:pt x="1565" y="1745"/>
                  </a:cubicBezTo>
                  <a:cubicBezTo>
                    <a:pt x="1665" y="1745"/>
                    <a:pt x="1746" y="1664"/>
                    <a:pt x="1746" y="1564"/>
                  </a:cubicBezTo>
                  <a:cubicBezTo>
                    <a:pt x="1746" y="1541"/>
                    <a:pt x="1742" y="1519"/>
                    <a:pt x="1734" y="1499"/>
                  </a:cubicBezTo>
                  <a:cubicBezTo>
                    <a:pt x="2787" y="354"/>
                    <a:pt x="2787" y="354"/>
                    <a:pt x="2787" y="354"/>
                  </a:cubicBezTo>
                  <a:cubicBezTo>
                    <a:pt x="2805" y="360"/>
                    <a:pt x="2823" y="363"/>
                    <a:pt x="2842" y="363"/>
                  </a:cubicBezTo>
                  <a:cubicBezTo>
                    <a:pt x="2942" y="363"/>
                    <a:pt x="3024" y="281"/>
                    <a:pt x="3024" y="181"/>
                  </a:cubicBezTo>
                  <a:cubicBezTo>
                    <a:pt x="3024" y="81"/>
                    <a:pt x="2942" y="0"/>
                    <a:pt x="2842" y="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2" name="Freeform 19"/>
            <p:cNvSpPr>
              <a:spLocks/>
            </p:cNvSpPr>
            <p:nvPr/>
          </p:nvSpPr>
          <p:spPr bwMode="invGray">
            <a:xfrm>
              <a:off x="7642225" y="2017713"/>
              <a:ext cx="1555750" cy="1552575"/>
            </a:xfrm>
            <a:custGeom>
              <a:avLst/>
              <a:gdLst>
                <a:gd name="T0" fmla="*/ 3713 w 3833"/>
                <a:gd name="T1" fmla="*/ 3825 h 3825"/>
                <a:gd name="T2" fmla="*/ 120 w 3833"/>
                <a:gd name="T3" fmla="*/ 3825 h 3825"/>
                <a:gd name="T4" fmla="*/ 0 w 3833"/>
                <a:gd name="T5" fmla="*/ 3705 h 3825"/>
                <a:gd name="T6" fmla="*/ 0 w 3833"/>
                <a:gd name="T7" fmla="*/ 120 h 3825"/>
                <a:gd name="T8" fmla="*/ 120 w 3833"/>
                <a:gd name="T9" fmla="*/ 0 h 3825"/>
                <a:gd name="T10" fmla="*/ 240 w 3833"/>
                <a:gd name="T11" fmla="*/ 120 h 3825"/>
                <a:gd name="T12" fmla="*/ 240 w 3833"/>
                <a:gd name="T13" fmla="*/ 3585 h 3825"/>
                <a:gd name="T14" fmla="*/ 3713 w 3833"/>
                <a:gd name="T15" fmla="*/ 3585 h 3825"/>
                <a:gd name="T16" fmla="*/ 3833 w 3833"/>
                <a:gd name="T17" fmla="*/ 3705 h 3825"/>
                <a:gd name="T18" fmla="*/ 3713 w 3833"/>
                <a:gd name="T19" fmla="*/ 3825 h 3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33" h="3825">
                  <a:moveTo>
                    <a:pt x="3713" y="3825"/>
                  </a:moveTo>
                  <a:cubicBezTo>
                    <a:pt x="120" y="3825"/>
                    <a:pt x="120" y="3825"/>
                    <a:pt x="120" y="3825"/>
                  </a:cubicBezTo>
                  <a:cubicBezTo>
                    <a:pt x="54" y="3825"/>
                    <a:pt x="0" y="3771"/>
                    <a:pt x="0" y="3705"/>
                  </a:cubicBezTo>
                  <a:cubicBezTo>
                    <a:pt x="0" y="120"/>
                    <a:pt x="0" y="120"/>
                    <a:pt x="0" y="120"/>
                  </a:cubicBezTo>
                  <a:cubicBezTo>
                    <a:pt x="0" y="54"/>
                    <a:pt x="54" y="0"/>
                    <a:pt x="120" y="0"/>
                  </a:cubicBezTo>
                  <a:cubicBezTo>
                    <a:pt x="186" y="0"/>
                    <a:pt x="240" y="54"/>
                    <a:pt x="240" y="120"/>
                  </a:cubicBezTo>
                  <a:cubicBezTo>
                    <a:pt x="240" y="3585"/>
                    <a:pt x="240" y="3585"/>
                    <a:pt x="240" y="3585"/>
                  </a:cubicBezTo>
                  <a:cubicBezTo>
                    <a:pt x="3713" y="3585"/>
                    <a:pt x="3713" y="3585"/>
                    <a:pt x="3713" y="3585"/>
                  </a:cubicBezTo>
                  <a:cubicBezTo>
                    <a:pt x="3779" y="3585"/>
                    <a:pt x="3833" y="3639"/>
                    <a:pt x="3833" y="3705"/>
                  </a:cubicBezTo>
                  <a:cubicBezTo>
                    <a:pt x="3833" y="3771"/>
                    <a:pt x="3779" y="3825"/>
                    <a:pt x="3713" y="382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grpSp>
        <p:nvGrpSpPr>
          <p:cNvPr id="13" name="Group 12"/>
          <p:cNvGrpSpPr/>
          <p:nvPr userDrawn="1"/>
        </p:nvGrpSpPr>
        <p:grpSpPr bwMode="invGray">
          <a:xfrm>
            <a:off x="9773142" y="2070463"/>
            <a:ext cx="809303" cy="792697"/>
            <a:chOff x="8769350" y="1952225"/>
            <a:chExt cx="1160463" cy="1136651"/>
          </a:xfrm>
        </p:grpSpPr>
        <p:sp>
          <p:nvSpPr>
            <p:cNvPr id="14" name="Freeform 23"/>
            <p:cNvSpPr>
              <a:spLocks/>
            </p:cNvSpPr>
            <p:nvPr/>
          </p:nvSpPr>
          <p:spPr bwMode="invGray">
            <a:xfrm>
              <a:off x="8769350" y="2172888"/>
              <a:ext cx="901700" cy="915988"/>
            </a:xfrm>
            <a:custGeom>
              <a:avLst/>
              <a:gdLst>
                <a:gd name="T0" fmla="*/ 3653 w 3653"/>
                <a:gd name="T1" fmla="*/ 3462 h 3720"/>
                <a:gd name="T2" fmla="*/ 3395 w 3653"/>
                <a:gd name="T3" fmla="*/ 3720 h 3720"/>
                <a:gd name="T4" fmla="*/ 258 w 3653"/>
                <a:gd name="T5" fmla="*/ 3720 h 3720"/>
                <a:gd name="T6" fmla="*/ 0 w 3653"/>
                <a:gd name="T7" fmla="*/ 3462 h 3720"/>
                <a:gd name="T8" fmla="*/ 0 w 3653"/>
                <a:gd name="T9" fmla="*/ 258 h 3720"/>
                <a:gd name="T10" fmla="*/ 258 w 3653"/>
                <a:gd name="T11" fmla="*/ 0 h 3720"/>
                <a:gd name="T12" fmla="*/ 3395 w 3653"/>
                <a:gd name="T13" fmla="*/ 0 h 3720"/>
                <a:gd name="T14" fmla="*/ 3653 w 3653"/>
                <a:gd name="T15" fmla="*/ 258 h 3720"/>
                <a:gd name="T16" fmla="*/ 3653 w 3653"/>
                <a:gd name="T17" fmla="*/ 3462 h 3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53" h="3720">
                  <a:moveTo>
                    <a:pt x="3653" y="3462"/>
                  </a:moveTo>
                  <a:cubicBezTo>
                    <a:pt x="3653" y="3604"/>
                    <a:pt x="3538" y="3720"/>
                    <a:pt x="3395" y="3720"/>
                  </a:cubicBezTo>
                  <a:cubicBezTo>
                    <a:pt x="258" y="3720"/>
                    <a:pt x="258" y="3720"/>
                    <a:pt x="258" y="3720"/>
                  </a:cubicBezTo>
                  <a:cubicBezTo>
                    <a:pt x="116" y="3720"/>
                    <a:pt x="0" y="3604"/>
                    <a:pt x="0" y="3462"/>
                  </a:cubicBezTo>
                  <a:cubicBezTo>
                    <a:pt x="0" y="258"/>
                    <a:pt x="0" y="258"/>
                    <a:pt x="0" y="258"/>
                  </a:cubicBezTo>
                  <a:cubicBezTo>
                    <a:pt x="0" y="116"/>
                    <a:pt x="116" y="0"/>
                    <a:pt x="258" y="0"/>
                  </a:cubicBezTo>
                  <a:cubicBezTo>
                    <a:pt x="3395" y="0"/>
                    <a:pt x="3395" y="0"/>
                    <a:pt x="3395" y="0"/>
                  </a:cubicBezTo>
                  <a:cubicBezTo>
                    <a:pt x="3538" y="0"/>
                    <a:pt x="3653" y="116"/>
                    <a:pt x="3653" y="258"/>
                  </a:cubicBezTo>
                  <a:lnTo>
                    <a:pt x="3653" y="3462"/>
                  </a:lnTo>
                  <a:close/>
                </a:path>
              </a:pathLst>
            </a:custGeom>
            <a:solidFill>
              <a:srgbClr val="A2DAD6">
                <a:alpha val="50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15" name="Freeform 24"/>
            <p:cNvSpPr>
              <a:spLocks/>
            </p:cNvSpPr>
            <p:nvPr/>
          </p:nvSpPr>
          <p:spPr bwMode="invGray">
            <a:xfrm>
              <a:off x="9010650" y="1952225"/>
              <a:ext cx="919163" cy="849313"/>
            </a:xfrm>
            <a:custGeom>
              <a:avLst/>
              <a:gdLst>
                <a:gd name="T0" fmla="*/ 1414 w 3721"/>
                <a:gd name="T1" fmla="*/ 3451 h 3451"/>
                <a:gd name="T2" fmla="*/ 1206 w 3721"/>
                <a:gd name="T3" fmla="*/ 3374 h 3451"/>
                <a:gd name="T4" fmla="*/ 150 w 3721"/>
                <a:gd name="T5" fmla="*/ 2470 h 3451"/>
                <a:gd name="T6" fmla="*/ 115 w 3721"/>
                <a:gd name="T7" fmla="*/ 2019 h 3451"/>
                <a:gd name="T8" fmla="*/ 566 w 3721"/>
                <a:gd name="T9" fmla="*/ 1984 h 3451"/>
                <a:gd name="T10" fmla="*/ 1355 w 3721"/>
                <a:gd name="T11" fmla="*/ 2659 h 3451"/>
                <a:gd name="T12" fmla="*/ 3096 w 3721"/>
                <a:gd name="T13" fmla="*/ 179 h 3451"/>
                <a:gd name="T14" fmla="*/ 3542 w 3721"/>
                <a:gd name="T15" fmla="*/ 101 h 3451"/>
                <a:gd name="T16" fmla="*/ 3620 w 3721"/>
                <a:gd name="T17" fmla="*/ 547 h 3451"/>
                <a:gd name="T18" fmla="*/ 1676 w 3721"/>
                <a:gd name="T19" fmla="*/ 3315 h 3451"/>
                <a:gd name="T20" fmla="*/ 1454 w 3721"/>
                <a:gd name="T21" fmla="*/ 3448 h 3451"/>
                <a:gd name="T22" fmla="*/ 1414 w 3721"/>
                <a:gd name="T23" fmla="*/ 3451 h 3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21" h="3451">
                  <a:moveTo>
                    <a:pt x="1414" y="3451"/>
                  </a:moveTo>
                  <a:cubicBezTo>
                    <a:pt x="1338" y="3451"/>
                    <a:pt x="1264" y="3424"/>
                    <a:pt x="1206" y="3374"/>
                  </a:cubicBezTo>
                  <a:cubicBezTo>
                    <a:pt x="150" y="2470"/>
                    <a:pt x="150" y="2470"/>
                    <a:pt x="150" y="2470"/>
                  </a:cubicBezTo>
                  <a:cubicBezTo>
                    <a:pt x="16" y="2355"/>
                    <a:pt x="0" y="2153"/>
                    <a:pt x="115" y="2019"/>
                  </a:cubicBezTo>
                  <a:cubicBezTo>
                    <a:pt x="230" y="1885"/>
                    <a:pt x="432" y="1869"/>
                    <a:pt x="566" y="1984"/>
                  </a:cubicBezTo>
                  <a:cubicBezTo>
                    <a:pt x="1355" y="2659"/>
                    <a:pt x="1355" y="2659"/>
                    <a:pt x="1355" y="2659"/>
                  </a:cubicBezTo>
                  <a:cubicBezTo>
                    <a:pt x="3096" y="179"/>
                    <a:pt x="3096" y="179"/>
                    <a:pt x="3096" y="179"/>
                  </a:cubicBezTo>
                  <a:cubicBezTo>
                    <a:pt x="3198" y="34"/>
                    <a:pt x="3397" y="0"/>
                    <a:pt x="3542" y="101"/>
                  </a:cubicBezTo>
                  <a:cubicBezTo>
                    <a:pt x="3687" y="203"/>
                    <a:pt x="3721" y="402"/>
                    <a:pt x="3620" y="547"/>
                  </a:cubicBezTo>
                  <a:cubicBezTo>
                    <a:pt x="1676" y="3315"/>
                    <a:pt x="1676" y="3315"/>
                    <a:pt x="1676" y="3315"/>
                  </a:cubicBezTo>
                  <a:cubicBezTo>
                    <a:pt x="1624" y="3389"/>
                    <a:pt x="1543" y="3437"/>
                    <a:pt x="1454" y="3448"/>
                  </a:cubicBezTo>
                  <a:cubicBezTo>
                    <a:pt x="1441" y="3450"/>
                    <a:pt x="1427" y="3451"/>
                    <a:pt x="1414" y="3451"/>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grpSp>
        <p:nvGrpSpPr>
          <p:cNvPr id="16" name="Group 15"/>
          <p:cNvGrpSpPr/>
          <p:nvPr userDrawn="1"/>
        </p:nvGrpSpPr>
        <p:grpSpPr bwMode="invGray">
          <a:xfrm>
            <a:off x="6565884" y="2233685"/>
            <a:ext cx="887697" cy="1104898"/>
            <a:chOff x="6873875" y="1147763"/>
            <a:chExt cx="1343025" cy="1671635"/>
          </a:xfrm>
        </p:grpSpPr>
        <p:sp>
          <p:nvSpPr>
            <p:cNvPr id="17" name="Rectangle 28"/>
            <p:cNvSpPr>
              <a:spLocks noChangeArrowheads="1"/>
            </p:cNvSpPr>
            <p:nvPr/>
          </p:nvSpPr>
          <p:spPr bwMode="invGray">
            <a:xfrm>
              <a:off x="7605713" y="1147763"/>
              <a:ext cx="323850" cy="160337"/>
            </a:xfrm>
            <a:prstGeom prst="rect">
              <a:avLst/>
            </a:prstGeom>
            <a:solidFill>
              <a:schemeClr val="accent4"/>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18" name="Rectangle 29"/>
            <p:cNvSpPr>
              <a:spLocks noChangeArrowheads="1"/>
            </p:cNvSpPr>
            <p:nvPr/>
          </p:nvSpPr>
          <p:spPr bwMode="invGray">
            <a:xfrm>
              <a:off x="7607300" y="1358900"/>
              <a:ext cx="323850" cy="161925"/>
            </a:xfrm>
            <a:prstGeom prst="rect">
              <a:avLst/>
            </a:prstGeom>
            <a:solidFill>
              <a:schemeClr val="accent4"/>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19" name="Rectangle 30"/>
            <p:cNvSpPr>
              <a:spLocks noChangeArrowheads="1"/>
            </p:cNvSpPr>
            <p:nvPr/>
          </p:nvSpPr>
          <p:spPr bwMode="invGray">
            <a:xfrm>
              <a:off x="7607300" y="1358900"/>
              <a:ext cx="323850" cy="161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0" name="Rectangle 31"/>
            <p:cNvSpPr>
              <a:spLocks noChangeArrowheads="1"/>
            </p:cNvSpPr>
            <p:nvPr/>
          </p:nvSpPr>
          <p:spPr bwMode="invGray">
            <a:xfrm>
              <a:off x="7605713" y="1577975"/>
              <a:ext cx="323850" cy="161925"/>
            </a:xfrm>
            <a:prstGeom prst="rect">
              <a:avLst/>
            </a:prstGeom>
            <a:solidFill>
              <a:schemeClr val="accent4">
                <a:alpha val="49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1" name="Rectangle 32"/>
            <p:cNvSpPr>
              <a:spLocks noChangeArrowheads="1"/>
            </p:cNvSpPr>
            <p:nvPr/>
          </p:nvSpPr>
          <p:spPr bwMode="invGray">
            <a:xfrm>
              <a:off x="7605713" y="1577975"/>
              <a:ext cx="323850" cy="1619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2" name="Rectangle 33"/>
            <p:cNvSpPr>
              <a:spLocks noChangeArrowheads="1"/>
            </p:cNvSpPr>
            <p:nvPr/>
          </p:nvSpPr>
          <p:spPr bwMode="invGray">
            <a:xfrm>
              <a:off x="7605713" y="1793875"/>
              <a:ext cx="323850" cy="160337"/>
            </a:xfrm>
            <a:prstGeom prst="rect">
              <a:avLst/>
            </a:prstGeom>
            <a:solidFill>
              <a:srgbClr val="A2DAD6">
                <a:alpha val="21961"/>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3" name="Rectangle 34"/>
            <p:cNvSpPr>
              <a:spLocks noChangeArrowheads="1"/>
            </p:cNvSpPr>
            <p:nvPr/>
          </p:nvSpPr>
          <p:spPr bwMode="invGray">
            <a:xfrm>
              <a:off x="7605713" y="1793875"/>
              <a:ext cx="323850" cy="160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4" name="Rectangle 35"/>
            <p:cNvSpPr>
              <a:spLocks noChangeArrowheads="1"/>
            </p:cNvSpPr>
            <p:nvPr/>
          </p:nvSpPr>
          <p:spPr bwMode="invGray">
            <a:xfrm>
              <a:off x="7605713" y="2009774"/>
              <a:ext cx="323850" cy="160337"/>
            </a:xfrm>
            <a:prstGeom prst="rect">
              <a:avLst/>
            </a:prstGeom>
            <a:solidFill>
              <a:srgbClr val="A2DAD6">
                <a:alpha val="21961"/>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5" name="Rectangle 36"/>
            <p:cNvSpPr>
              <a:spLocks noChangeArrowheads="1"/>
            </p:cNvSpPr>
            <p:nvPr/>
          </p:nvSpPr>
          <p:spPr bwMode="invGray">
            <a:xfrm>
              <a:off x="7605713" y="2009774"/>
              <a:ext cx="323850" cy="160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6" name="Rectangle 37"/>
            <p:cNvSpPr>
              <a:spLocks noChangeArrowheads="1"/>
            </p:cNvSpPr>
            <p:nvPr/>
          </p:nvSpPr>
          <p:spPr bwMode="invGray">
            <a:xfrm>
              <a:off x="7605713" y="2227261"/>
              <a:ext cx="323850" cy="160337"/>
            </a:xfrm>
            <a:prstGeom prst="rect">
              <a:avLst/>
            </a:prstGeom>
            <a:solidFill>
              <a:srgbClr val="A2DAD6">
                <a:alpha val="21961"/>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7" name="Rectangle 38"/>
            <p:cNvSpPr>
              <a:spLocks noChangeArrowheads="1"/>
            </p:cNvSpPr>
            <p:nvPr/>
          </p:nvSpPr>
          <p:spPr bwMode="invGray">
            <a:xfrm>
              <a:off x="7605713" y="2227261"/>
              <a:ext cx="323850" cy="160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28" name="Rectangle 39"/>
            <p:cNvSpPr>
              <a:spLocks noChangeArrowheads="1"/>
            </p:cNvSpPr>
            <p:nvPr/>
          </p:nvSpPr>
          <p:spPr bwMode="invGray">
            <a:xfrm>
              <a:off x="7175500" y="1793875"/>
              <a:ext cx="322263" cy="160337"/>
            </a:xfrm>
            <a:prstGeom prst="rect">
              <a:avLst/>
            </a:prstGeom>
            <a:solidFill>
              <a:schemeClr val="accent4"/>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29" name="Rectangle 40"/>
            <p:cNvSpPr>
              <a:spLocks noChangeArrowheads="1"/>
            </p:cNvSpPr>
            <p:nvPr/>
          </p:nvSpPr>
          <p:spPr bwMode="invGray">
            <a:xfrm>
              <a:off x="7175500" y="2009774"/>
              <a:ext cx="322263" cy="160337"/>
            </a:xfrm>
            <a:prstGeom prst="rect">
              <a:avLst/>
            </a:prstGeom>
            <a:solidFill>
              <a:schemeClr val="accent4"/>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30" name="Rectangle 41"/>
            <p:cNvSpPr>
              <a:spLocks noChangeArrowheads="1"/>
            </p:cNvSpPr>
            <p:nvPr/>
          </p:nvSpPr>
          <p:spPr bwMode="invGray">
            <a:xfrm>
              <a:off x="7175500" y="2009774"/>
              <a:ext cx="322263" cy="160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31" name="Rectangle 42"/>
            <p:cNvSpPr>
              <a:spLocks noChangeArrowheads="1"/>
            </p:cNvSpPr>
            <p:nvPr/>
          </p:nvSpPr>
          <p:spPr bwMode="invGray">
            <a:xfrm>
              <a:off x="7175500" y="2227261"/>
              <a:ext cx="322263" cy="160337"/>
            </a:xfrm>
            <a:prstGeom prst="rect">
              <a:avLst/>
            </a:prstGeom>
            <a:solidFill>
              <a:schemeClr val="accent4">
                <a:alpha val="49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32" name="Rectangle 43"/>
            <p:cNvSpPr>
              <a:spLocks noChangeArrowheads="1"/>
            </p:cNvSpPr>
            <p:nvPr/>
          </p:nvSpPr>
          <p:spPr bwMode="invGray">
            <a:xfrm>
              <a:off x="7175500" y="2227261"/>
              <a:ext cx="322263" cy="160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33" name="Rectangle 44"/>
            <p:cNvSpPr>
              <a:spLocks noChangeArrowheads="1"/>
            </p:cNvSpPr>
            <p:nvPr/>
          </p:nvSpPr>
          <p:spPr bwMode="invGray">
            <a:xfrm>
              <a:off x="7175500" y="2441574"/>
              <a:ext cx="322263" cy="160337"/>
            </a:xfrm>
            <a:prstGeom prst="rect">
              <a:avLst/>
            </a:prstGeom>
            <a:solidFill>
              <a:srgbClr val="A2DAD6">
                <a:alpha val="21961"/>
              </a:srgbClr>
            </a:solidFill>
            <a:ln>
              <a:noFill/>
            </a:ln>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black"/>
                </a:solidFill>
                <a:effectLst/>
                <a:uLnTx/>
                <a:uFillTx/>
                <a:latin typeface="Microsoft Sans Serif"/>
              </a:endParaRPr>
            </a:p>
          </p:txBody>
        </p:sp>
        <p:sp>
          <p:nvSpPr>
            <p:cNvPr id="34" name="Rectangle 45"/>
            <p:cNvSpPr>
              <a:spLocks noChangeArrowheads="1"/>
            </p:cNvSpPr>
            <p:nvPr/>
          </p:nvSpPr>
          <p:spPr bwMode="invGray">
            <a:xfrm>
              <a:off x="7175500" y="2441574"/>
              <a:ext cx="322263" cy="160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35" name="Rectangle 46"/>
            <p:cNvSpPr>
              <a:spLocks noChangeArrowheads="1"/>
            </p:cNvSpPr>
            <p:nvPr/>
          </p:nvSpPr>
          <p:spPr bwMode="invGray">
            <a:xfrm>
              <a:off x="7175500" y="2659061"/>
              <a:ext cx="322263" cy="160337"/>
            </a:xfrm>
            <a:prstGeom prst="rect">
              <a:avLst/>
            </a:prstGeom>
            <a:solidFill>
              <a:srgbClr val="A2DAD6">
                <a:alpha val="21961"/>
              </a:srgbClr>
            </a:solidFill>
            <a:ln>
              <a:noFill/>
            </a:ln>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black"/>
                </a:solidFill>
                <a:effectLst/>
                <a:uLnTx/>
                <a:uFillTx/>
                <a:latin typeface="Microsoft Sans Serif"/>
              </a:endParaRPr>
            </a:p>
          </p:txBody>
        </p:sp>
        <p:sp>
          <p:nvSpPr>
            <p:cNvPr id="36" name="Rectangle 47"/>
            <p:cNvSpPr>
              <a:spLocks noChangeArrowheads="1"/>
            </p:cNvSpPr>
            <p:nvPr/>
          </p:nvSpPr>
          <p:spPr bwMode="invGray">
            <a:xfrm>
              <a:off x="7175500" y="2659061"/>
              <a:ext cx="322263" cy="160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38" name="Oval 48"/>
            <p:cNvSpPr>
              <a:spLocks noChangeArrowheads="1"/>
            </p:cNvSpPr>
            <p:nvPr/>
          </p:nvSpPr>
          <p:spPr bwMode="invGray">
            <a:xfrm>
              <a:off x="7361238" y="2031999"/>
              <a:ext cx="122238" cy="122237"/>
            </a:xfrm>
            <a:prstGeom prst="ellipse">
              <a:avLst/>
            </a:pr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39" name="Freeform 49"/>
            <p:cNvSpPr>
              <a:spLocks/>
            </p:cNvSpPr>
            <p:nvPr/>
          </p:nvSpPr>
          <p:spPr bwMode="invGray">
            <a:xfrm>
              <a:off x="7785100" y="1366838"/>
              <a:ext cx="431800" cy="787399"/>
            </a:xfrm>
            <a:custGeom>
              <a:avLst/>
              <a:gdLst>
                <a:gd name="T0" fmla="*/ 950 w 1251"/>
                <a:gd name="T1" fmla="*/ 423 h 2279"/>
                <a:gd name="T2" fmla="*/ 330 w 1251"/>
                <a:gd name="T3" fmla="*/ 128 h 2279"/>
                <a:gd name="T4" fmla="*/ 330 w 1251"/>
                <a:gd name="T5" fmla="*/ 33 h 2279"/>
                <a:gd name="T6" fmla="*/ 288 w 1251"/>
                <a:gd name="T7" fmla="*/ 16 h 2279"/>
                <a:gd name="T8" fmla="*/ 108 w 1251"/>
                <a:gd name="T9" fmla="*/ 188 h 2279"/>
                <a:gd name="T10" fmla="*/ 107 w 1251"/>
                <a:gd name="T11" fmla="*/ 224 h 2279"/>
                <a:gd name="T12" fmla="*/ 289 w 1251"/>
                <a:gd name="T13" fmla="*/ 404 h 2279"/>
                <a:gd name="T14" fmla="*/ 331 w 1251"/>
                <a:gd name="T15" fmla="*/ 386 h 2279"/>
                <a:gd name="T16" fmla="*/ 331 w 1251"/>
                <a:gd name="T17" fmla="*/ 289 h 2279"/>
                <a:gd name="T18" fmla="*/ 1091 w 1251"/>
                <a:gd name="T19" fmla="*/ 1150 h 2279"/>
                <a:gd name="T20" fmla="*/ 330 w 1251"/>
                <a:gd name="T21" fmla="*/ 2012 h 2279"/>
                <a:gd name="T22" fmla="*/ 177 w 1251"/>
                <a:gd name="T23" fmla="*/ 1924 h 2279"/>
                <a:gd name="T24" fmla="*/ 0 w 1251"/>
                <a:gd name="T25" fmla="*/ 2101 h 2279"/>
                <a:gd name="T26" fmla="*/ 177 w 1251"/>
                <a:gd name="T27" fmla="*/ 2279 h 2279"/>
                <a:gd name="T28" fmla="*/ 340 w 1251"/>
                <a:gd name="T29" fmla="*/ 2172 h 2279"/>
                <a:gd name="T30" fmla="*/ 950 w 1251"/>
                <a:gd name="T31" fmla="*/ 1878 h 2279"/>
                <a:gd name="T32" fmla="*/ 1251 w 1251"/>
                <a:gd name="T33" fmla="*/ 1150 h 2279"/>
                <a:gd name="T34" fmla="*/ 950 w 1251"/>
                <a:gd name="T35" fmla="*/ 423 h 2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1" h="2279">
                  <a:moveTo>
                    <a:pt x="950" y="423"/>
                  </a:moveTo>
                  <a:cubicBezTo>
                    <a:pt x="781" y="255"/>
                    <a:pt x="564" y="152"/>
                    <a:pt x="330" y="128"/>
                  </a:cubicBezTo>
                  <a:cubicBezTo>
                    <a:pt x="330" y="33"/>
                    <a:pt x="330" y="33"/>
                    <a:pt x="330" y="33"/>
                  </a:cubicBezTo>
                  <a:cubicBezTo>
                    <a:pt x="330" y="12"/>
                    <a:pt x="304" y="0"/>
                    <a:pt x="288" y="16"/>
                  </a:cubicBezTo>
                  <a:cubicBezTo>
                    <a:pt x="108" y="188"/>
                    <a:pt x="108" y="188"/>
                    <a:pt x="108" y="188"/>
                  </a:cubicBezTo>
                  <a:cubicBezTo>
                    <a:pt x="98" y="198"/>
                    <a:pt x="98" y="214"/>
                    <a:pt x="107" y="224"/>
                  </a:cubicBezTo>
                  <a:cubicBezTo>
                    <a:pt x="289" y="404"/>
                    <a:pt x="289" y="404"/>
                    <a:pt x="289" y="404"/>
                  </a:cubicBezTo>
                  <a:cubicBezTo>
                    <a:pt x="305" y="419"/>
                    <a:pt x="331" y="408"/>
                    <a:pt x="331" y="386"/>
                  </a:cubicBezTo>
                  <a:cubicBezTo>
                    <a:pt x="331" y="289"/>
                    <a:pt x="331" y="289"/>
                    <a:pt x="331" y="289"/>
                  </a:cubicBezTo>
                  <a:cubicBezTo>
                    <a:pt x="759" y="342"/>
                    <a:pt x="1091" y="708"/>
                    <a:pt x="1091" y="1150"/>
                  </a:cubicBezTo>
                  <a:cubicBezTo>
                    <a:pt x="1091" y="1593"/>
                    <a:pt x="758" y="1959"/>
                    <a:pt x="330" y="2012"/>
                  </a:cubicBezTo>
                  <a:cubicBezTo>
                    <a:pt x="300" y="1959"/>
                    <a:pt x="243" y="1924"/>
                    <a:pt x="177" y="1924"/>
                  </a:cubicBezTo>
                  <a:cubicBezTo>
                    <a:pt x="79" y="1924"/>
                    <a:pt x="0" y="2003"/>
                    <a:pt x="0" y="2101"/>
                  </a:cubicBezTo>
                  <a:cubicBezTo>
                    <a:pt x="0" y="2199"/>
                    <a:pt x="79" y="2279"/>
                    <a:pt x="177" y="2279"/>
                  </a:cubicBezTo>
                  <a:cubicBezTo>
                    <a:pt x="250" y="2279"/>
                    <a:pt x="312" y="2235"/>
                    <a:pt x="340" y="2172"/>
                  </a:cubicBezTo>
                  <a:cubicBezTo>
                    <a:pt x="570" y="2146"/>
                    <a:pt x="783" y="2044"/>
                    <a:pt x="950" y="1878"/>
                  </a:cubicBezTo>
                  <a:cubicBezTo>
                    <a:pt x="1144" y="1683"/>
                    <a:pt x="1251" y="1425"/>
                    <a:pt x="1251" y="1150"/>
                  </a:cubicBezTo>
                  <a:cubicBezTo>
                    <a:pt x="1251" y="876"/>
                    <a:pt x="1144" y="618"/>
                    <a:pt x="950" y="423"/>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0" name="Freeform 50"/>
            <p:cNvSpPr>
              <a:spLocks/>
            </p:cNvSpPr>
            <p:nvPr/>
          </p:nvSpPr>
          <p:spPr bwMode="invGray">
            <a:xfrm>
              <a:off x="6873875" y="2019299"/>
              <a:ext cx="431800" cy="782636"/>
            </a:xfrm>
            <a:custGeom>
              <a:avLst/>
              <a:gdLst>
                <a:gd name="T0" fmla="*/ 1073 w 1251"/>
                <a:gd name="T1" fmla="*/ 1914 h 2268"/>
                <a:gd name="T2" fmla="*/ 917 w 1251"/>
                <a:gd name="T3" fmla="*/ 2007 h 2268"/>
                <a:gd name="T4" fmla="*/ 160 w 1251"/>
                <a:gd name="T5" fmla="*/ 1146 h 2268"/>
                <a:gd name="T6" fmla="*/ 980 w 1251"/>
                <a:gd name="T7" fmla="*/ 280 h 2268"/>
                <a:gd name="T8" fmla="*/ 983 w 1251"/>
                <a:gd name="T9" fmla="*/ 386 h 2268"/>
                <a:gd name="T10" fmla="*/ 1025 w 1251"/>
                <a:gd name="T11" fmla="*/ 403 h 2268"/>
                <a:gd name="T12" fmla="*/ 1201 w 1251"/>
                <a:gd name="T13" fmla="*/ 225 h 2268"/>
                <a:gd name="T14" fmla="*/ 1200 w 1251"/>
                <a:gd name="T15" fmla="*/ 190 h 2268"/>
                <a:gd name="T16" fmla="*/ 1014 w 1251"/>
                <a:gd name="T17" fmla="*/ 15 h 2268"/>
                <a:gd name="T18" fmla="*/ 972 w 1251"/>
                <a:gd name="T19" fmla="*/ 33 h 2268"/>
                <a:gd name="T20" fmla="*/ 975 w 1251"/>
                <a:gd name="T21" fmla="*/ 120 h 2268"/>
                <a:gd name="T22" fmla="*/ 301 w 1251"/>
                <a:gd name="T23" fmla="*/ 419 h 2268"/>
                <a:gd name="T24" fmla="*/ 0 w 1251"/>
                <a:gd name="T25" fmla="*/ 1146 h 2268"/>
                <a:gd name="T26" fmla="*/ 301 w 1251"/>
                <a:gd name="T27" fmla="*/ 1873 h 2268"/>
                <a:gd name="T28" fmla="*/ 914 w 1251"/>
                <a:gd name="T29" fmla="*/ 2168 h 2268"/>
                <a:gd name="T30" fmla="*/ 1073 w 1251"/>
                <a:gd name="T31" fmla="*/ 2268 h 2268"/>
                <a:gd name="T32" fmla="*/ 1251 w 1251"/>
                <a:gd name="T33" fmla="*/ 2091 h 2268"/>
                <a:gd name="T34" fmla="*/ 1073 w 1251"/>
                <a:gd name="T35" fmla="*/ 1914 h 2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1" h="2268">
                  <a:moveTo>
                    <a:pt x="1073" y="1914"/>
                  </a:moveTo>
                  <a:cubicBezTo>
                    <a:pt x="1006" y="1914"/>
                    <a:pt x="947" y="1952"/>
                    <a:pt x="917" y="2007"/>
                  </a:cubicBezTo>
                  <a:cubicBezTo>
                    <a:pt x="490" y="1953"/>
                    <a:pt x="160" y="1587"/>
                    <a:pt x="160" y="1146"/>
                  </a:cubicBezTo>
                  <a:cubicBezTo>
                    <a:pt x="160" y="684"/>
                    <a:pt x="523" y="305"/>
                    <a:pt x="980" y="280"/>
                  </a:cubicBezTo>
                  <a:cubicBezTo>
                    <a:pt x="983" y="386"/>
                    <a:pt x="983" y="386"/>
                    <a:pt x="983" y="386"/>
                  </a:cubicBezTo>
                  <a:cubicBezTo>
                    <a:pt x="983" y="408"/>
                    <a:pt x="1010" y="418"/>
                    <a:pt x="1025" y="403"/>
                  </a:cubicBezTo>
                  <a:cubicBezTo>
                    <a:pt x="1201" y="225"/>
                    <a:pt x="1201" y="225"/>
                    <a:pt x="1201" y="225"/>
                  </a:cubicBezTo>
                  <a:cubicBezTo>
                    <a:pt x="1210" y="215"/>
                    <a:pt x="1210" y="199"/>
                    <a:pt x="1200" y="190"/>
                  </a:cubicBezTo>
                  <a:cubicBezTo>
                    <a:pt x="1014" y="15"/>
                    <a:pt x="1014" y="15"/>
                    <a:pt x="1014" y="15"/>
                  </a:cubicBezTo>
                  <a:cubicBezTo>
                    <a:pt x="998" y="0"/>
                    <a:pt x="972" y="11"/>
                    <a:pt x="972" y="33"/>
                  </a:cubicBezTo>
                  <a:cubicBezTo>
                    <a:pt x="975" y="120"/>
                    <a:pt x="975" y="120"/>
                    <a:pt x="975" y="120"/>
                  </a:cubicBezTo>
                  <a:cubicBezTo>
                    <a:pt x="720" y="132"/>
                    <a:pt x="483" y="238"/>
                    <a:pt x="301" y="419"/>
                  </a:cubicBezTo>
                  <a:cubicBezTo>
                    <a:pt x="107" y="613"/>
                    <a:pt x="0" y="872"/>
                    <a:pt x="0" y="1146"/>
                  </a:cubicBezTo>
                  <a:cubicBezTo>
                    <a:pt x="0" y="1421"/>
                    <a:pt x="107" y="1679"/>
                    <a:pt x="301" y="1873"/>
                  </a:cubicBezTo>
                  <a:cubicBezTo>
                    <a:pt x="468" y="2040"/>
                    <a:pt x="682" y="2143"/>
                    <a:pt x="914" y="2168"/>
                  </a:cubicBezTo>
                  <a:cubicBezTo>
                    <a:pt x="942" y="2227"/>
                    <a:pt x="1003" y="2268"/>
                    <a:pt x="1073" y="2268"/>
                  </a:cubicBezTo>
                  <a:cubicBezTo>
                    <a:pt x="1171" y="2268"/>
                    <a:pt x="1251" y="2189"/>
                    <a:pt x="1251" y="2091"/>
                  </a:cubicBezTo>
                  <a:cubicBezTo>
                    <a:pt x="1251" y="1993"/>
                    <a:pt x="1171" y="1914"/>
                    <a:pt x="1073" y="1914"/>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grpSp>
        <p:nvGrpSpPr>
          <p:cNvPr id="41" name="Group 40"/>
          <p:cNvGrpSpPr/>
          <p:nvPr userDrawn="1"/>
        </p:nvGrpSpPr>
        <p:grpSpPr bwMode="invGray">
          <a:xfrm>
            <a:off x="7763035" y="4381500"/>
            <a:ext cx="809473" cy="537973"/>
            <a:chOff x="4514850" y="3840163"/>
            <a:chExt cx="511175" cy="339725"/>
          </a:xfrm>
        </p:grpSpPr>
        <p:sp>
          <p:nvSpPr>
            <p:cNvPr id="42" name="AutoShape 47"/>
            <p:cNvSpPr>
              <a:spLocks noChangeAspect="1" noChangeArrowheads="1" noTextEdit="1"/>
            </p:cNvSpPr>
            <p:nvPr/>
          </p:nvSpPr>
          <p:spPr bwMode="invGray">
            <a:xfrm>
              <a:off x="4514850" y="3840163"/>
              <a:ext cx="511175" cy="33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3" name="Freeform 62"/>
            <p:cNvSpPr>
              <a:spLocks/>
            </p:cNvSpPr>
            <p:nvPr/>
          </p:nvSpPr>
          <p:spPr bwMode="invGray">
            <a:xfrm>
              <a:off x="4514850" y="3840163"/>
              <a:ext cx="511175" cy="101600"/>
            </a:xfrm>
            <a:custGeom>
              <a:avLst/>
              <a:gdLst>
                <a:gd name="T0" fmla="*/ 4848 w 4848"/>
                <a:gd name="T1" fmla="*/ 800 h 960"/>
                <a:gd name="T2" fmla="*/ 4688 w 4848"/>
                <a:gd name="T3" fmla="*/ 960 h 960"/>
                <a:gd name="T4" fmla="*/ 160 w 4848"/>
                <a:gd name="T5" fmla="*/ 960 h 960"/>
                <a:gd name="T6" fmla="*/ 0 w 4848"/>
                <a:gd name="T7" fmla="*/ 800 h 960"/>
                <a:gd name="T8" fmla="*/ 0 w 4848"/>
                <a:gd name="T9" fmla="*/ 160 h 960"/>
                <a:gd name="T10" fmla="*/ 160 w 4848"/>
                <a:gd name="T11" fmla="*/ 0 h 960"/>
                <a:gd name="T12" fmla="*/ 4688 w 4848"/>
                <a:gd name="T13" fmla="*/ 0 h 960"/>
                <a:gd name="T14" fmla="*/ 4848 w 4848"/>
                <a:gd name="T15" fmla="*/ 160 h 960"/>
                <a:gd name="T16" fmla="*/ 4848 w 4848"/>
                <a:gd name="T17" fmla="*/ 80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8" h="960">
                  <a:moveTo>
                    <a:pt x="4848" y="800"/>
                  </a:moveTo>
                  <a:cubicBezTo>
                    <a:pt x="4848" y="888"/>
                    <a:pt x="4776" y="960"/>
                    <a:pt x="4688" y="960"/>
                  </a:cubicBezTo>
                  <a:cubicBezTo>
                    <a:pt x="160" y="960"/>
                    <a:pt x="160" y="960"/>
                    <a:pt x="160" y="960"/>
                  </a:cubicBezTo>
                  <a:cubicBezTo>
                    <a:pt x="72" y="960"/>
                    <a:pt x="0" y="888"/>
                    <a:pt x="0" y="800"/>
                  </a:cubicBezTo>
                  <a:cubicBezTo>
                    <a:pt x="0" y="160"/>
                    <a:pt x="0" y="160"/>
                    <a:pt x="0" y="160"/>
                  </a:cubicBezTo>
                  <a:cubicBezTo>
                    <a:pt x="0" y="72"/>
                    <a:pt x="72" y="0"/>
                    <a:pt x="160" y="0"/>
                  </a:cubicBezTo>
                  <a:cubicBezTo>
                    <a:pt x="4688" y="0"/>
                    <a:pt x="4688" y="0"/>
                    <a:pt x="4688" y="0"/>
                  </a:cubicBezTo>
                  <a:cubicBezTo>
                    <a:pt x="4776" y="0"/>
                    <a:pt x="4848" y="72"/>
                    <a:pt x="4848" y="160"/>
                  </a:cubicBezTo>
                  <a:lnTo>
                    <a:pt x="4848" y="800"/>
                  </a:lnTo>
                  <a:close/>
                </a:path>
              </a:pathLst>
            </a:custGeom>
            <a:solidFill>
              <a:schemeClr val="accent4"/>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44" name="Freeform 63"/>
            <p:cNvSpPr>
              <a:spLocks/>
            </p:cNvSpPr>
            <p:nvPr/>
          </p:nvSpPr>
          <p:spPr bwMode="invGray">
            <a:xfrm>
              <a:off x="4549775" y="3873501"/>
              <a:ext cx="33338" cy="33338"/>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8"/>
                    <a:pt x="248" y="320"/>
                    <a:pt x="160" y="320"/>
                  </a:cubicBezTo>
                  <a:cubicBezTo>
                    <a:pt x="160" y="320"/>
                    <a:pt x="160" y="320"/>
                    <a:pt x="160" y="320"/>
                  </a:cubicBezTo>
                  <a:cubicBezTo>
                    <a:pt x="72" y="320"/>
                    <a:pt x="0" y="248"/>
                    <a:pt x="0" y="160"/>
                  </a:cubicBez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6" name="Freeform 64"/>
            <p:cNvSpPr>
              <a:spLocks/>
            </p:cNvSpPr>
            <p:nvPr/>
          </p:nvSpPr>
          <p:spPr bwMode="invGray">
            <a:xfrm>
              <a:off x="4602163" y="3873501"/>
              <a:ext cx="33338" cy="33338"/>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8"/>
                    <a:pt x="248" y="320"/>
                    <a:pt x="160" y="320"/>
                  </a:cubicBezTo>
                  <a:cubicBezTo>
                    <a:pt x="160" y="320"/>
                    <a:pt x="160" y="320"/>
                    <a:pt x="160" y="320"/>
                  </a:cubicBezTo>
                  <a:cubicBezTo>
                    <a:pt x="72" y="320"/>
                    <a:pt x="0" y="248"/>
                    <a:pt x="0" y="160"/>
                  </a:cubicBez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7" name="Freeform 65"/>
            <p:cNvSpPr>
              <a:spLocks/>
            </p:cNvSpPr>
            <p:nvPr/>
          </p:nvSpPr>
          <p:spPr bwMode="invGray">
            <a:xfrm>
              <a:off x="4838700" y="3873501"/>
              <a:ext cx="33338" cy="33338"/>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9" y="0"/>
                    <a:pt x="320" y="72"/>
                    <a:pt x="320" y="160"/>
                  </a:cubicBezTo>
                  <a:cubicBezTo>
                    <a:pt x="320" y="160"/>
                    <a:pt x="320" y="160"/>
                    <a:pt x="320" y="160"/>
                  </a:cubicBezTo>
                  <a:cubicBezTo>
                    <a:pt x="320" y="248"/>
                    <a:pt x="249" y="320"/>
                    <a:pt x="160" y="320"/>
                  </a:cubicBezTo>
                  <a:cubicBezTo>
                    <a:pt x="160" y="320"/>
                    <a:pt x="160" y="320"/>
                    <a:pt x="160" y="320"/>
                  </a:cubicBezTo>
                  <a:cubicBezTo>
                    <a:pt x="72" y="320"/>
                    <a:pt x="0" y="248"/>
                    <a:pt x="0" y="160"/>
                  </a:cubicBez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8" name="Freeform 66"/>
            <p:cNvSpPr>
              <a:spLocks/>
            </p:cNvSpPr>
            <p:nvPr/>
          </p:nvSpPr>
          <p:spPr bwMode="invGray">
            <a:xfrm>
              <a:off x="4891088" y="3871913"/>
              <a:ext cx="117475" cy="34925"/>
            </a:xfrm>
            <a:custGeom>
              <a:avLst/>
              <a:gdLst>
                <a:gd name="T0" fmla="*/ 1128 w 1128"/>
                <a:gd name="T1" fmla="*/ 168 h 328"/>
                <a:gd name="T2" fmla="*/ 968 w 1128"/>
                <a:gd name="T3" fmla="*/ 328 h 328"/>
                <a:gd name="T4" fmla="*/ 160 w 1128"/>
                <a:gd name="T5" fmla="*/ 328 h 328"/>
                <a:gd name="T6" fmla="*/ 0 w 1128"/>
                <a:gd name="T7" fmla="*/ 168 h 328"/>
                <a:gd name="T8" fmla="*/ 0 w 1128"/>
                <a:gd name="T9" fmla="*/ 160 h 328"/>
                <a:gd name="T10" fmla="*/ 160 w 1128"/>
                <a:gd name="T11" fmla="*/ 0 h 328"/>
                <a:gd name="T12" fmla="*/ 968 w 1128"/>
                <a:gd name="T13" fmla="*/ 0 h 328"/>
                <a:gd name="T14" fmla="*/ 1128 w 1128"/>
                <a:gd name="T15" fmla="*/ 160 h 328"/>
                <a:gd name="T16" fmla="*/ 1128 w 1128"/>
                <a:gd name="T17" fmla="*/ 16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8" h="328">
                  <a:moveTo>
                    <a:pt x="1128" y="168"/>
                  </a:moveTo>
                  <a:cubicBezTo>
                    <a:pt x="1128" y="256"/>
                    <a:pt x="1056" y="328"/>
                    <a:pt x="968" y="328"/>
                  </a:cubicBezTo>
                  <a:cubicBezTo>
                    <a:pt x="160" y="328"/>
                    <a:pt x="160" y="328"/>
                    <a:pt x="160" y="328"/>
                  </a:cubicBezTo>
                  <a:cubicBezTo>
                    <a:pt x="72" y="328"/>
                    <a:pt x="0" y="256"/>
                    <a:pt x="0" y="168"/>
                  </a:cubicBezTo>
                  <a:cubicBezTo>
                    <a:pt x="0" y="160"/>
                    <a:pt x="0" y="160"/>
                    <a:pt x="0" y="160"/>
                  </a:cubicBezTo>
                  <a:cubicBezTo>
                    <a:pt x="0" y="72"/>
                    <a:pt x="72" y="0"/>
                    <a:pt x="160" y="0"/>
                  </a:cubicBezTo>
                  <a:cubicBezTo>
                    <a:pt x="968" y="0"/>
                    <a:pt x="968" y="0"/>
                    <a:pt x="968" y="0"/>
                  </a:cubicBezTo>
                  <a:cubicBezTo>
                    <a:pt x="1056" y="0"/>
                    <a:pt x="1128" y="72"/>
                    <a:pt x="1128" y="160"/>
                  </a:cubicBezTo>
                  <a:lnTo>
                    <a:pt x="1128" y="168"/>
                  </a:ln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9" name="Freeform 67"/>
            <p:cNvSpPr>
              <a:spLocks/>
            </p:cNvSpPr>
            <p:nvPr/>
          </p:nvSpPr>
          <p:spPr bwMode="invGray">
            <a:xfrm>
              <a:off x="4514850" y="3959226"/>
              <a:ext cx="511175" cy="101600"/>
            </a:xfrm>
            <a:custGeom>
              <a:avLst/>
              <a:gdLst>
                <a:gd name="T0" fmla="*/ 4848 w 4848"/>
                <a:gd name="T1" fmla="*/ 800 h 960"/>
                <a:gd name="T2" fmla="*/ 4688 w 4848"/>
                <a:gd name="T3" fmla="*/ 960 h 960"/>
                <a:gd name="T4" fmla="*/ 160 w 4848"/>
                <a:gd name="T5" fmla="*/ 960 h 960"/>
                <a:gd name="T6" fmla="*/ 0 w 4848"/>
                <a:gd name="T7" fmla="*/ 800 h 960"/>
                <a:gd name="T8" fmla="*/ 0 w 4848"/>
                <a:gd name="T9" fmla="*/ 160 h 960"/>
                <a:gd name="T10" fmla="*/ 160 w 4848"/>
                <a:gd name="T11" fmla="*/ 0 h 960"/>
                <a:gd name="T12" fmla="*/ 4688 w 4848"/>
                <a:gd name="T13" fmla="*/ 0 h 960"/>
                <a:gd name="T14" fmla="*/ 4848 w 4848"/>
                <a:gd name="T15" fmla="*/ 160 h 960"/>
                <a:gd name="T16" fmla="*/ 4848 w 4848"/>
                <a:gd name="T17" fmla="*/ 80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8" h="960">
                  <a:moveTo>
                    <a:pt x="4848" y="800"/>
                  </a:moveTo>
                  <a:cubicBezTo>
                    <a:pt x="4848" y="888"/>
                    <a:pt x="4776" y="960"/>
                    <a:pt x="4688" y="960"/>
                  </a:cubicBezTo>
                  <a:cubicBezTo>
                    <a:pt x="160" y="960"/>
                    <a:pt x="160" y="960"/>
                    <a:pt x="160" y="960"/>
                  </a:cubicBezTo>
                  <a:cubicBezTo>
                    <a:pt x="72" y="960"/>
                    <a:pt x="0" y="888"/>
                    <a:pt x="0" y="800"/>
                  </a:cubicBezTo>
                  <a:cubicBezTo>
                    <a:pt x="0" y="160"/>
                    <a:pt x="0" y="160"/>
                    <a:pt x="0" y="160"/>
                  </a:cubicBezTo>
                  <a:cubicBezTo>
                    <a:pt x="0" y="72"/>
                    <a:pt x="72" y="0"/>
                    <a:pt x="160" y="0"/>
                  </a:cubicBezTo>
                  <a:cubicBezTo>
                    <a:pt x="4688" y="0"/>
                    <a:pt x="4688" y="0"/>
                    <a:pt x="4688" y="0"/>
                  </a:cubicBezTo>
                  <a:cubicBezTo>
                    <a:pt x="4776" y="0"/>
                    <a:pt x="4848" y="72"/>
                    <a:pt x="4848" y="160"/>
                  </a:cubicBezTo>
                  <a:lnTo>
                    <a:pt x="4848" y="800"/>
                  </a:lnTo>
                  <a:close/>
                </a:path>
              </a:pathLst>
            </a:custGeom>
            <a:solidFill>
              <a:schemeClr val="accent4"/>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50" name="Freeform 68"/>
            <p:cNvSpPr>
              <a:spLocks/>
            </p:cNvSpPr>
            <p:nvPr/>
          </p:nvSpPr>
          <p:spPr bwMode="invGray">
            <a:xfrm>
              <a:off x="4549775" y="3994151"/>
              <a:ext cx="33338" cy="33338"/>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8"/>
                    <a:pt x="248" y="320"/>
                    <a:pt x="160" y="320"/>
                  </a:cubicBezTo>
                  <a:cubicBezTo>
                    <a:pt x="160" y="320"/>
                    <a:pt x="160" y="320"/>
                    <a:pt x="160" y="320"/>
                  </a:cubicBezTo>
                  <a:cubicBezTo>
                    <a:pt x="72" y="320"/>
                    <a:pt x="0" y="248"/>
                    <a:pt x="0" y="160"/>
                  </a:cubicBez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1" name="Freeform 69"/>
            <p:cNvSpPr>
              <a:spLocks/>
            </p:cNvSpPr>
            <p:nvPr/>
          </p:nvSpPr>
          <p:spPr bwMode="invGray">
            <a:xfrm>
              <a:off x="4602163" y="3994151"/>
              <a:ext cx="33338" cy="33338"/>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8"/>
                    <a:pt x="248" y="320"/>
                    <a:pt x="160" y="320"/>
                  </a:cubicBezTo>
                  <a:cubicBezTo>
                    <a:pt x="160" y="320"/>
                    <a:pt x="160" y="320"/>
                    <a:pt x="160" y="320"/>
                  </a:cubicBezTo>
                  <a:cubicBezTo>
                    <a:pt x="72" y="320"/>
                    <a:pt x="0" y="248"/>
                    <a:pt x="0" y="160"/>
                  </a:cubicBez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2" name="Freeform 70"/>
            <p:cNvSpPr>
              <a:spLocks/>
            </p:cNvSpPr>
            <p:nvPr/>
          </p:nvSpPr>
          <p:spPr bwMode="invGray">
            <a:xfrm>
              <a:off x="4838700" y="3994151"/>
              <a:ext cx="33338" cy="33338"/>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9" y="0"/>
                    <a:pt x="320" y="72"/>
                    <a:pt x="320" y="160"/>
                  </a:cubicBezTo>
                  <a:cubicBezTo>
                    <a:pt x="320" y="160"/>
                    <a:pt x="320" y="160"/>
                    <a:pt x="320" y="160"/>
                  </a:cubicBezTo>
                  <a:cubicBezTo>
                    <a:pt x="320" y="248"/>
                    <a:pt x="249" y="320"/>
                    <a:pt x="160" y="320"/>
                  </a:cubicBezTo>
                  <a:cubicBezTo>
                    <a:pt x="160" y="320"/>
                    <a:pt x="160" y="320"/>
                    <a:pt x="160" y="320"/>
                  </a:cubicBezTo>
                  <a:cubicBezTo>
                    <a:pt x="72" y="320"/>
                    <a:pt x="0" y="248"/>
                    <a:pt x="0" y="160"/>
                  </a:cubicBez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3" name="Freeform 71"/>
            <p:cNvSpPr>
              <a:spLocks/>
            </p:cNvSpPr>
            <p:nvPr/>
          </p:nvSpPr>
          <p:spPr bwMode="invGray">
            <a:xfrm>
              <a:off x="4891088" y="3990976"/>
              <a:ext cx="117475" cy="34925"/>
            </a:xfrm>
            <a:custGeom>
              <a:avLst/>
              <a:gdLst>
                <a:gd name="T0" fmla="*/ 1128 w 1128"/>
                <a:gd name="T1" fmla="*/ 168 h 328"/>
                <a:gd name="T2" fmla="*/ 968 w 1128"/>
                <a:gd name="T3" fmla="*/ 328 h 328"/>
                <a:gd name="T4" fmla="*/ 160 w 1128"/>
                <a:gd name="T5" fmla="*/ 328 h 328"/>
                <a:gd name="T6" fmla="*/ 0 w 1128"/>
                <a:gd name="T7" fmla="*/ 168 h 328"/>
                <a:gd name="T8" fmla="*/ 0 w 1128"/>
                <a:gd name="T9" fmla="*/ 160 h 328"/>
                <a:gd name="T10" fmla="*/ 160 w 1128"/>
                <a:gd name="T11" fmla="*/ 0 h 328"/>
                <a:gd name="T12" fmla="*/ 968 w 1128"/>
                <a:gd name="T13" fmla="*/ 0 h 328"/>
                <a:gd name="T14" fmla="*/ 1128 w 1128"/>
                <a:gd name="T15" fmla="*/ 160 h 328"/>
                <a:gd name="T16" fmla="*/ 1128 w 1128"/>
                <a:gd name="T17" fmla="*/ 16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8" h="328">
                  <a:moveTo>
                    <a:pt x="1128" y="168"/>
                  </a:moveTo>
                  <a:cubicBezTo>
                    <a:pt x="1128" y="256"/>
                    <a:pt x="1056" y="328"/>
                    <a:pt x="968" y="328"/>
                  </a:cubicBezTo>
                  <a:cubicBezTo>
                    <a:pt x="160" y="328"/>
                    <a:pt x="160" y="328"/>
                    <a:pt x="160" y="328"/>
                  </a:cubicBezTo>
                  <a:cubicBezTo>
                    <a:pt x="72" y="328"/>
                    <a:pt x="0" y="256"/>
                    <a:pt x="0" y="168"/>
                  </a:cubicBezTo>
                  <a:cubicBezTo>
                    <a:pt x="0" y="160"/>
                    <a:pt x="0" y="160"/>
                    <a:pt x="0" y="160"/>
                  </a:cubicBezTo>
                  <a:cubicBezTo>
                    <a:pt x="0" y="72"/>
                    <a:pt x="72" y="0"/>
                    <a:pt x="160" y="0"/>
                  </a:cubicBezTo>
                  <a:cubicBezTo>
                    <a:pt x="968" y="0"/>
                    <a:pt x="968" y="0"/>
                    <a:pt x="968" y="0"/>
                  </a:cubicBezTo>
                  <a:cubicBezTo>
                    <a:pt x="1056" y="0"/>
                    <a:pt x="1128" y="72"/>
                    <a:pt x="1128" y="160"/>
                  </a:cubicBezTo>
                  <a:lnTo>
                    <a:pt x="1128" y="168"/>
                  </a:ln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4" name="Freeform 72"/>
            <p:cNvSpPr>
              <a:spLocks/>
            </p:cNvSpPr>
            <p:nvPr/>
          </p:nvSpPr>
          <p:spPr bwMode="invGray">
            <a:xfrm>
              <a:off x="4514850" y="4078288"/>
              <a:ext cx="511175" cy="101600"/>
            </a:xfrm>
            <a:custGeom>
              <a:avLst/>
              <a:gdLst>
                <a:gd name="T0" fmla="*/ 4848 w 4848"/>
                <a:gd name="T1" fmla="*/ 800 h 960"/>
                <a:gd name="T2" fmla="*/ 4688 w 4848"/>
                <a:gd name="T3" fmla="*/ 960 h 960"/>
                <a:gd name="T4" fmla="*/ 160 w 4848"/>
                <a:gd name="T5" fmla="*/ 960 h 960"/>
                <a:gd name="T6" fmla="*/ 0 w 4848"/>
                <a:gd name="T7" fmla="*/ 800 h 960"/>
                <a:gd name="T8" fmla="*/ 0 w 4848"/>
                <a:gd name="T9" fmla="*/ 160 h 960"/>
                <a:gd name="T10" fmla="*/ 160 w 4848"/>
                <a:gd name="T11" fmla="*/ 0 h 960"/>
                <a:gd name="T12" fmla="*/ 4688 w 4848"/>
                <a:gd name="T13" fmla="*/ 0 h 960"/>
                <a:gd name="T14" fmla="*/ 4848 w 4848"/>
                <a:gd name="T15" fmla="*/ 160 h 960"/>
                <a:gd name="T16" fmla="*/ 4848 w 4848"/>
                <a:gd name="T17" fmla="*/ 80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8" h="960">
                  <a:moveTo>
                    <a:pt x="4848" y="800"/>
                  </a:moveTo>
                  <a:cubicBezTo>
                    <a:pt x="4848" y="889"/>
                    <a:pt x="4776" y="960"/>
                    <a:pt x="4688" y="960"/>
                  </a:cubicBezTo>
                  <a:cubicBezTo>
                    <a:pt x="160" y="960"/>
                    <a:pt x="160" y="960"/>
                    <a:pt x="160" y="960"/>
                  </a:cubicBezTo>
                  <a:cubicBezTo>
                    <a:pt x="72" y="960"/>
                    <a:pt x="0" y="889"/>
                    <a:pt x="0" y="800"/>
                  </a:cubicBezTo>
                  <a:cubicBezTo>
                    <a:pt x="0" y="160"/>
                    <a:pt x="0" y="160"/>
                    <a:pt x="0" y="160"/>
                  </a:cubicBezTo>
                  <a:cubicBezTo>
                    <a:pt x="0" y="72"/>
                    <a:pt x="72" y="0"/>
                    <a:pt x="160" y="0"/>
                  </a:cubicBezTo>
                  <a:cubicBezTo>
                    <a:pt x="4688" y="0"/>
                    <a:pt x="4688" y="0"/>
                    <a:pt x="4688" y="0"/>
                  </a:cubicBezTo>
                  <a:cubicBezTo>
                    <a:pt x="4776" y="0"/>
                    <a:pt x="4848" y="72"/>
                    <a:pt x="4848" y="160"/>
                  </a:cubicBezTo>
                  <a:lnTo>
                    <a:pt x="4848" y="800"/>
                  </a:lnTo>
                  <a:close/>
                </a:path>
              </a:pathLst>
            </a:custGeom>
            <a:solidFill>
              <a:schemeClr val="accent4"/>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55" name="Freeform 73"/>
            <p:cNvSpPr>
              <a:spLocks/>
            </p:cNvSpPr>
            <p:nvPr/>
          </p:nvSpPr>
          <p:spPr bwMode="invGray">
            <a:xfrm>
              <a:off x="4549775" y="4113213"/>
              <a:ext cx="33338" cy="33338"/>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9"/>
                    <a:pt x="248" y="320"/>
                    <a:pt x="160" y="320"/>
                  </a:cubicBezTo>
                  <a:cubicBezTo>
                    <a:pt x="160" y="320"/>
                    <a:pt x="160" y="320"/>
                    <a:pt x="160" y="320"/>
                  </a:cubicBezTo>
                  <a:cubicBezTo>
                    <a:pt x="72" y="320"/>
                    <a:pt x="0" y="249"/>
                    <a:pt x="0" y="160"/>
                  </a:cubicBez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6" name="Freeform 74"/>
            <p:cNvSpPr>
              <a:spLocks/>
            </p:cNvSpPr>
            <p:nvPr/>
          </p:nvSpPr>
          <p:spPr bwMode="invGray">
            <a:xfrm>
              <a:off x="4602163" y="4113213"/>
              <a:ext cx="33338" cy="33338"/>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8" y="0"/>
                    <a:pt x="320" y="72"/>
                    <a:pt x="320" y="160"/>
                  </a:cubicBezTo>
                  <a:cubicBezTo>
                    <a:pt x="320" y="160"/>
                    <a:pt x="320" y="160"/>
                    <a:pt x="320" y="160"/>
                  </a:cubicBezTo>
                  <a:cubicBezTo>
                    <a:pt x="320" y="249"/>
                    <a:pt x="248" y="320"/>
                    <a:pt x="160" y="320"/>
                  </a:cubicBezTo>
                  <a:cubicBezTo>
                    <a:pt x="160" y="320"/>
                    <a:pt x="160" y="320"/>
                    <a:pt x="160" y="320"/>
                  </a:cubicBezTo>
                  <a:cubicBezTo>
                    <a:pt x="72" y="320"/>
                    <a:pt x="0" y="249"/>
                    <a:pt x="0" y="160"/>
                  </a:cubicBez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7" name="Freeform 75"/>
            <p:cNvSpPr>
              <a:spLocks/>
            </p:cNvSpPr>
            <p:nvPr/>
          </p:nvSpPr>
          <p:spPr bwMode="invGray">
            <a:xfrm>
              <a:off x="4838700" y="4113213"/>
              <a:ext cx="33338" cy="33338"/>
            </a:xfrm>
            <a:custGeom>
              <a:avLst/>
              <a:gdLst>
                <a:gd name="T0" fmla="*/ 0 w 320"/>
                <a:gd name="T1" fmla="*/ 160 h 320"/>
                <a:gd name="T2" fmla="*/ 160 w 320"/>
                <a:gd name="T3" fmla="*/ 0 h 320"/>
                <a:gd name="T4" fmla="*/ 160 w 320"/>
                <a:gd name="T5" fmla="*/ 0 h 320"/>
                <a:gd name="T6" fmla="*/ 320 w 320"/>
                <a:gd name="T7" fmla="*/ 160 h 320"/>
                <a:gd name="T8" fmla="*/ 320 w 320"/>
                <a:gd name="T9" fmla="*/ 160 h 320"/>
                <a:gd name="T10" fmla="*/ 160 w 320"/>
                <a:gd name="T11" fmla="*/ 320 h 320"/>
                <a:gd name="T12" fmla="*/ 160 w 320"/>
                <a:gd name="T13" fmla="*/ 320 h 320"/>
                <a:gd name="T14" fmla="*/ 0 w 320"/>
                <a:gd name="T15" fmla="*/ 160 h 3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0" h="320">
                  <a:moveTo>
                    <a:pt x="0" y="160"/>
                  </a:moveTo>
                  <a:cubicBezTo>
                    <a:pt x="0" y="72"/>
                    <a:pt x="72" y="0"/>
                    <a:pt x="160" y="0"/>
                  </a:cubicBezTo>
                  <a:cubicBezTo>
                    <a:pt x="160" y="0"/>
                    <a:pt x="160" y="0"/>
                    <a:pt x="160" y="0"/>
                  </a:cubicBezTo>
                  <a:cubicBezTo>
                    <a:pt x="249" y="0"/>
                    <a:pt x="320" y="72"/>
                    <a:pt x="320" y="160"/>
                  </a:cubicBezTo>
                  <a:cubicBezTo>
                    <a:pt x="320" y="160"/>
                    <a:pt x="320" y="160"/>
                    <a:pt x="320" y="160"/>
                  </a:cubicBezTo>
                  <a:cubicBezTo>
                    <a:pt x="320" y="249"/>
                    <a:pt x="249" y="320"/>
                    <a:pt x="160" y="320"/>
                  </a:cubicBezTo>
                  <a:cubicBezTo>
                    <a:pt x="160" y="320"/>
                    <a:pt x="160" y="320"/>
                    <a:pt x="160" y="320"/>
                  </a:cubicBezTo>
                  <a:cubicBezTo>
                    <a:pt x="72" y="320"/>
                    <a:pt x="0" y="249"/>
                    <a:pt x="0" y="160"/>
                  </a:cubicBez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58" name="Freeform 76"/>
            <p:cNvSpPr>
              <a:spLocks/>
            </p:cNvSpPr>
            <p:nvPr/>
          </p:nvSpPr>
          <p:spPr bwMode="invGray">
            <a:xfrm>
              <a:off x="4891088" y="4111626"/>
              <a:ext cx="117475" cy="33338"/>
            </a:xfrm>
            <a:custGeom>
              <a:avLst/>
              <a:gdLst>
                <a:gd name="T0" fmla="*/ 1128 w 1128"/>
                <a:gd name="T1" fmla="*/ 168 h 328"/>
                <a:gd name="T2" fmla="*/ 968 w 1128"/>
                <a:gd name="T3" fmla="*/ 328 h 328"/>
                <a:gd name="T4" fmla="*/ 160 w 1128"/>
                <a:gd name="T5" fmla="*/ 328 h 328"/>
                <a:gd name="T6" fmla="*/ 0 w 1128"/>
                <a:gd name="T7" fmla="*/ 168 h 328"/>
                <a:gd name="T8" fmla="*/ 0 w 1128"/>
                <a:gd name="T9" fmla="*/ 160 h 328"/>
                <a:gd name="T10" fmla="*/ 160 w 1128"/>
                <a:gd name="T11" fmla="*/ 0 h 328"/>
                <a:gd name="T12" fmla="*/ 968 w 1128"/>
                <a:gd name="T13" fmla="*/ 0 h 328"/>
                <a:gd name="T14" fmla="*/ 1128 w 1128"/>
                <a:gd name="T15" fmla="*/ 160 h 328"/>
                <a:gd name="T16" fmla="*/ 1128 w 1128"/>
                <a:gd name="T17" fmla="*/ 16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8" h="328">
                  <a:moveTo>
                    <a:pt x="1128" y="168"/>
                  </a:moveTo>
                  <a:cubicBezTo>
                    <a:pt x="1128" y="257"/>
                    <a:pt x="1056" y="328"/>
                    <a:pt x="968" y="328"/>
                  </a:cubicBezTo>
                  <a:cubicBezTo>
                    <a:pt x="160" y="328"/>
                    <a:pt x="160" y="328"/>
                    <a:pt x="160" y="328"/>
                  </a:cubicBezTo>
                  <a:cubicBezTo>
                    <a:pt x="72" y="328"/>
                    <a:pt x="0" y="257"/>
                    <a:pt x="0" y="168"/>
                  </a:cubicBezTo>
                  <a:cubicBezTo>
                    <a:pt x="0" y="160"/>
                    <a:pt x="0" y="160"/>
                    <a:pt x="0" y="160"/>
                  </a:cubicBezTo>
                  <a:cubicBezTo>
                    <a:pt x="0" y="72"/>
                    <a:pt x="72" y="0"/>
                    <a:pt x="160" y="0"/>
                  </a:cubicBezTo>
                  <a:cubicBezTo>
                    <a:pt x="968" y="0"/>
                    <a:pt x="968" y="0"/>
                    <a:pt x="968" y="0"/>
                  </a:cubicBezTo>
                  <a:cubicBezTo>
                    <a:pt x="1056" y="0"/>
                    <a:pt x="1128" y="72"/>
                    <a:pt x="1128" y="160"/>
                  </a:cubicBezTo>
                  <a:lnTo>
                    <a:pt x="1128" y="168"/>
                  </a:lnTo>
                  <a:close/>
                </a:path>
              </a:pathLst>
            </a:custGeom>
            <a:solidFill>
              <a:sysClr val="window" lastClr="FFFFFF">
                <a:alpha val="50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grpSp>
        <p:nvGrpSpPr>
          <p:cNvPr id="59" name="Group 58"/>
          <p:cNvGrpSpPr/>
          <p:nvPr userDrawn="1"/>
        </p:nvGrpSpPr>
        <p:grpSpPr bwMode="invGray">
          <a:xfrm>
            <a:off x="10273485" y="4287027"/>
            <a:ext cx="617919" cy="455097"/>
            <a:chOff x="7677150" y="1473200"/>
            <a:chExt cx="2081213" cy="1524000"/>
          </a:xfrm>
        </p:grpSpPr>
        <p:sp>
          <p:nvSpPr>
            <p:cNvPr id="60" name="Freeform 5"/>
            <p:cNvSpPr>
              <a:spLocks/>
            </p:cNvSpPr>
            <p:nvPr/>
          </p:nvSpPr>
          <p:spPr bwMode="invGray">
            <a:xfrm>
              <a:off x="7677150" y="1473200"/>
              <a:ext cx="2081213" cy="1524000"/>
            </a:xfrm>
            <a:custGeom>
              <a:avLst/>
              <a:gdLst>
                <a:gd name="T0" fmla="*/ 4536 w 4856"/>
                <a:gd name="T1" fmla="*/ 3555 h 3555"/>
                <a:gd name="T2" fmla="*/ 320 w 4856"/>
                <a:gd name="T3" fmla="*/ 3555 h 3555"/>
                <a:gd name="T4" fmla="*/ 0 w 4856"/>
                <a:gd name="T5" fmla="*/ 3235 h 3555"/>
                <a:gd name="T6" fmla="*/ 0 w 4856"/>
                <a:gd name="T7" fmla="*/ 320 h 3555"/>
                <a:gd name="T8" fmla="*/ 320 w 4856"/>
                <a:gd name="T9" fmla="*/ 0 h 3555"/>
                <a:gd name="T10" fmla="*/ 4536 w 4856"/>
                <a:gd name="T11" fmla="*/ 0 h 3555"/>
                <a:gd name="T12" fmla="*/ 4856 w 4856"/>
                <a:gd name="T13" fmla="*/ 320 h 3555"/>
                <a:gd name="T14" fmla="*/ 4856 w 4856"/>
                <a:gd name="T15" fmla="*/ 3235 h 3555"/>
                <a:gd name="T16" fmla="*/ 4536 w 4856"/>
                <a:gd name="T17" fmla="*/ 3555 h 3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56" h="3555">
                  <a:moveTo>
                    <a:pt x="4536" y="3555"/>
                  </a:moveTo>
                  <a:cubicBezTo>
                    <a:pt x="320" y="3555"/>
                    <a:pt x="320" y="3555"/>
                    <a:pt x="320" y="3555"/>
                  </a:cubicBezTo>
                  <a:cubicBezTo>
                    <a:pt x="144" y="3555"/>
                    <a:pt x="0" y="3411"/>
                    <a:pt x="0" y="3235"/>
                  </a:cubicBezTo>
                  <a:cubicBezTo>
                    <a:pt x="0" y="320"/>
                    <a:pt x="0" y="320"/>
                    <a:pt x="0" y="320"/>
                  </a:cubicBezTo>
                  <a:cubicBezTo>
                    <a:pt x="0" y="144"/>
                    <a:pt x="144" y="0"/>
                    <a:pt x="320" y="0"/>
                  </a:cubicBezTo>
                  <a:cubicBezTo>
                    <a:pt x="4536" y="0"/>
                    <a:pt x="4536" y="0"/>
                    <a:pt x="4536" y="0"/>
                  </a:cubicBezTo>
                  <a:cubicBezTo>
                    <a:pt x="4712" y="0"/>
                    <a:pt x="4856" y="144"/>
                    <a:pt x="4856" y="320"/>
                  </a:cubicBezTo>
                  <a:cubicBezTo>
                    <a:pt x="4856" y="3235"/>
                    <a:pt x="4856" y="3235"/>
                    <a:pt x="4856" y="3235"/>
                  </a:cubicBezTo>
                  <a:cubicBezTo>
                    <a:pt x="4856" y="3411"/>
                    <a:pt x="4712" y="3555"/>
                    <a:pt x="4536" y="3555"/>
                  </a:cubicBezTo>
                  <a:close/>
                </a:path>
              </a:pathLst>
            </a:custGeom>
            <a:solidFill>
              <a:srgbClr val="A2DAD6">
                <a:alpha val="32941"/>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61" name="Oval 7"/>
            <p:cNvSpPr>
              <a:spLocks noChangeArrowheads="1"/>
            </p:cNvSpPr>
            <p:nvPr/>
          </p:nvSpPr>
          <p:spPr bwMode="invGray">
            <a:xfrm>
              <a:off x="8144077" y="1652792"/>
              <a:ext cx="1150537" cy="1150538"/>
            </a:xfrm>
            <a:prstGeom prst="ellipse">
              <a:avLst/>
            </a:prstGeom>
            <a:solidFill>
              <a:schemeClr val="accent4"/>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62" name="Freeform 8"/>
            <p:cNvSpPr>
              <a:spLocks/>
            </p:cNvSpPr>
            <p:nvPr/>
          </p:nvSpPr>
          <p:spPr bwMode="invGray">
            <a:xfrm>
              <a:off x="8539695" y="1956645"/>
              <a:ext cx="479949" cy="553945"/>
            </a:xfrm>
            <a:custGeom>
              <a:avLst/>
              <a:gdLst>
                <a:gd name="T0" fmla="*/ 0 w 227"/>
                <a:gd name="T1" fmla="*/ 0 h 262"/>
                <a:gd name="T2" fmla="*/ 227 w 227"/>
                <a:gd name="T3" fmla="*/ 131 h 262"/>
                <a:gd name="T4" fmla="*/ 0 w 227"/>
                <a:gd name="T5" fmla="*/ 262 h 262"/>
                <a:gd name="T6" fmla="*/ 0 w 227"/>
                <a:gd name="T7" fmla="*/ 0 h 262"/>
              </a:gdLst>
              <a:ahLst/>
              <a:cxnLst>
                <a:cxn ang="0">
                  <a:pos x="T0" y="T1"/>
                </a:cxn>
                <a:cxn ang="0">
                  <a:pos x="T2" y="T3"/>
                </a:cxn>
                <a:cxn ang="0">
                  <a:pos x="T4" y="T5"/>
                </a:cxn>
                <a:cxn ang="0">
                  <a:pos x="T6" y="T7"/>
                </a:cxn>
              </a:cxnLst>
              <a:rect l="0" t="0" r="r" b="b"/>
              <a:pathLst>
                <a:path w="227" h="262">
                  <a:moveTo>
                    <a:pt x="0" y="0"/>
                  </a:moveTo>
                  <a:lnTo>
                    <a:pt x="227" y="131"/>
                  </a:lnTo>
                  <a:lnTo>
                    <a:pt x="0" y="262"/>
                  </a:lnTo>
                  <a:lnTo>
                    <a:pt x="0" y="0"/>
                  </a:lnTo>
                  <a:close/>
                </a:path>
              </a:pathLst>
            </a:custGeom>
            <a:solidFill>
              <a:sysClr val="window" lastClr="FFFFFF"/>
            </a:solidFill>
            <a:ln w="25400" cap="rnd">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sp>
        <p:nvSpPr>
          <p:cNvPr id="65" name="Title 1"/>
          <p:cNvSpPr>
            <a:spLocks noGrp="1"/>
          </p:cNvSpPr>
          <p:nvPr>
            <p:ph type="title"/>
          </p:nvPr>
        </p:nvSpPr>
        <p:spPr bwMode="invGray">
          <a:xfrm>
            <a:off x="491223" y="3672551"/>
            <a:ext cx="5477287" cy="1211357"/>
          </a:xfrm>
        </p:spPr>
        <p:txBody>
          <a:bodyPr anchor="b">
            <a:noAutofit/>
          </a:bodyPr>
          <a:lstStyle>
            <a:lvl1pPr>
              <a:defRPr sz="4800">
                <a:solidFill>
                  <a:schemeClr val="bg1"/>
                </a:solidFill>
              </a:defRPr>
            </a:lvl1pPr>
          </a:lstStyle>
          <a:p>
            <a:r>
              <a:rPr lang="en-US"/>
              <a:t>Click to edit Master title style</a:t>
            </a:r>
            <a:endParaRPr lang="en-US" dirty="0"/>
          </a:p>
        </p:txBody>
      </p:sp>
      <p:sp>
        <p:nvSpPr>
          <p:cNvPr id="66" name="Subtitle 2"/>
          <p:cNvSpPr>
            <a:spLocks noGrp="1"/>
          </p:cNvSpPr>
          <p:nvPr>
            <p:ph type="subTitle" idx="10"/>
          </p:nvPr>
        </p:nvSpPr>
        <p:spPr bwMode="invGray">
          <a:xfrm>
            <a:off x="491223" y="5661109"/>
            <a:ext cx="5477287" cy="276999"/>
          </a:xfrm>
        </p:spPr>
        <p:txBody>
          <a:bodyPr wrap="square">
            <a:noAutofit/>
          </a:bodyPr>
          <a:lstStyle>
            <a:lvl1pPr marL="0" indent="0" algn="l">
              <a:lnSpc>
                <a:spcPct val="100000"/>
              </a:lnSpc>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829382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Big Statement Aqua">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sp>
        <p:nvSpPr>
          <p:cNvPr id="5" name="Picture Placeholder 3"/>
          <p:cNvSpPr>
            <a:spLocks noGrp="1"/>
          </p:cNvSpPr>
          <p:nvPr>
            <p:ph type="pic" sz="quarter" idx="10"/>
          </p:nvPr>
        </p:nvSpPr>
        <p:spPr>
          <a:xfrm>
            <a:off x="7160217" y="1807"/>
            <a:ext cx="5031783" cy="6854386"/>
          </a:xfrm>
        </p:spPr>
        <p:txBody>
          <a:bodyPr/>
          <a:lstStyle/>
          <a:p>
            <a:r>
              <a:rPr lang="en-US" dirty="0"/>
              <a:t>Drag picture to placeholder or click icon to add</a:t>
            </a:r>
          </a:p>
        </p:txBody>
      </p:sp>
      <p:cxnSp>
        <p:nvCxnSpPr>
          <p:cNvPr id="15" name="Straight Connector 14"/>
          <p:cNvCxnSpPr/>
          <p:nvPr userDrawn="1"/>
        </p:nvCxnSpPr>
        <p:spPr>
          <a:xfrm>
            <a:off x="554831" y="4124121"/>
            <a:ext cx="643467" cy="0"/>
          </a:xfrm>
          <a:prstGeom prst="line">
            <a:avLst/>
          </a:prstGeom>
          <a:ln w="1143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title"/>
          </p:nvPr>
        </p:nvSpPr>
        <p:spPr>
          <a:xfrm>
            <a:off x="491224" y="2063285"/>
            <a:ext cx="6428983" cy="1716111"/>
          </a:xfrm>
        </p:spPr>
        <p:txBody>
          <a:bodyPr anchor="b">
            <a:noAutofit/>
          </a:bodyPr>
          <a:lstStyle>
            <a:lvl1pPr>
              <a:defRPr sz="6800">
                <a:solidFill>
                  <a:schemeClr val="bg1"/>
                </a:solidFill>
              </a:defRPr>
            </a:lvl1pPr>
          </a:lstStyle>
          <a:p>
            <a:r>
              <a:rPr lang="en-US"/>
              <a:t>Click to edit Master title style</a:t>
            </a:r>
            <a:endParaRPr lang="en-US" dirty="0"/>
          </a:p>
        </p:txBody>
      </p:sp>
      <p:sp>
        <p:nvSpPr>
          <p:cNvPr id="10" name="Subtitle 2"/>
          <p:cNvSpPr>
            <a:spLocks noGrp="1"/>
          </p:cNvSpPr>
          <p:nvPr>
            <p:ph type="subTitle" idx="11"/>
          </p:nvPr>
        </p:nvSpPr>
        <p:spPr>
          <a:xfrm>
            <a:off x="491224" y="4556597"/>
            <a:ext cx="6428984" cy="276999"/>
          </a:xfrm>
        </p:spPr>
        <p:txBody>
          <a:bodyPr wrap="square">
            <a:noAutofit/>
          </a:bodyPr>
          <a:lstStyle>
            <a:lvl1pPr marL="0" indent="0" algn="l">
              <a:lnSpc>
                <a:spcPts val="2100"/>
              </a:lnSpc>
              <a:spcBef>
                <a:spcPts val="300"/>
              </a:spcBef>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001612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Quote Aqua">
    <p:bg>
      <p:bgPr>
        <a:gradFill>
          <a:gsLst>
            <a:gs pos="100000">
              <a:srgbClr val="78D5E1"/>
            </a:gs>
            <a:gs pos="15000">
              <a:srgbClr val="0097A9"/>
            </a:gs>
          </a:gsLst>
          <a:lin ang="18900000" scaled="0"/>
        </a:gradFill>
        <a:effectLst/>
      </p:bgPr>
    </p:bg>
    <p:spTree>
      <p:nvGrpSpPr>
        <p:cNvPr id="1" name=""/>
        <p:cNvGrpSpPr/>
        <p:nvPr/>
      </p:nvGrpSpPr>
      <p:grpSpPr>
        <a:xfrm>
          <a:off x="0" y="0"/>
          <a:ext cx="0" cy="0"/>
          <a:chOff x="0" y="0"/>
          <a:chExt cx="0" cy="0"/>
        </a:xfrm>
      </p:grpSpPr>
      <p:cxnSp>
        <p:nvCxnSpPr>
          <p:cNvPr id="31" name="Straight Connector 30"/>
          <p:cNvCxnSpPr/>
          <p:nvPr userDrawn="1"/>
        </p:nvCxnSpPr>
        <p:spPr>
          <a:xfrm>
            <a:off x="554831" y="1776664"/>
            <a:ext cx="643467" cy="0"/>
          </a:xfrm>
          <a:prstGeom prst="line">
            <a:avLst/>
          </a:prstGeom>
          <a:ln w="1143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Freeform 5"/>
          <p:cNvSpPr>
            <a:spLocks/>
          </p:cNvSpPr>
          <p:nvPr userDrawn="1"/>
        </p:nvSpPr>
        <p:spPr bwMode="auto">
          <a:xfrm>
            <a:off x="9600645" y="695683"/>
            <a:ext cx="1148334" cy="5729830"/>
          </a:xfrm>
          <a:custGeom>
            <a:avLst/>
            <a:gdLst>
              <a:gd name="T0" fmla="*/ 110 w 164"/>
              <a:gd name="T1" fmla="*/ 0 h 817"/>
              <a:gd name="T2" fmla="*/ 54 w 164"/>
              <a:gd name="T3" fmla="*/ 0 h 817"/>
              <a:gd name="T4" fmla="*/ 0 w 164"/>
              <a:gd name="T5" fmla="*/ 54 h 817"/>
              <a:gd name="T6" fmla="*/ 0 w 164"/>
              <a:gd name="T7" fmla="*/ 764 h 817"/>
              <a:gd name="T8" fmla="*/ 54 w 164"/>
              <a:gd name="T9" fmla="*/ 817 h 817"/>
              <a:gd name="T10" fmla="*/ 110 w 164"/>
              <a:gd name="T11" fmla="*/ 817 h 817"/>
              <a:gd name="T12" fmla="*/ 164 w 164"/>
              <a:gd name="T13" fmla="*/ 763 h 817"/>
              <a:gd name="T14" fmla="*/ 164 w 164"/>
              <a:gd name="T15" fmla="*/ 54 h 817"/>
              <a:gd name="T16" fmla="*/ 110 w 164"/>
              <a:gd name="T17" fmla="*/ 0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817">
                <a:moveTo>
                  <a:pt x="110" y="0"/>
                </a:moveTo>
                <a:cubicBezTo>
                  <a:pt x="54" y="0"/>
                  <a:pt x="54" y="0"/>
                  <a:pt x="54" y="0"/>
                </a:cubicBezTo>
                <a:cubicBezTo>
                  <a:pt x="24" y="0"/>
                  <a:pt x="0" y="24"/>
                  <a:pt x="0" y="54"/>
                </a:cubicBezTo>
                <a:cubicBezTo>
                  <a:pt x="0" y="764"/>
                  <a:pt x="0" y="764"/>
                  <a:pt x="0" y="764"/>
                </a:cubicBezTo>
                <a:cubicBezTo>
                  <a:pt x="0" y="794"/>
                  <a:pt x="24" y="817"/>
                  <a:pt x="54" y="817"/>
                </a:cubicBezTo>
                <a:cubicBezTo>
                  <a:pt x="110" y="817"/>
                  <a:pt x="110" y="817"/>
                  <a:pt x="110" y="817"/>
                </a:cubicBezTo>
                <a:cubicBezTo>
                  <a:pt x="140" y="817"/>
                  <a:pt x="164" y="793"/>
                  <a:pt x="164" y="763"/>
                </a:cubicBezTo>
                <a:cubicBezTo>
                  <a:pt x="164" y="54"/>
                  <a:pt x="164" y="54"/>
                  <a:pt x="164" y="54"/>
                </a:cubicBezTo>
                <a:cubicBezTo>
                  <a:pt x="164" y="25"/>
                  <a:pt x="140" y="0"/>
                  <a:pt x="110" y="0"/>
                </a:cubicBezTo>
              </a:path>
            </a:pathLst>
          </a:custGeom>
          <a:solidFill>
            <a:schemeClr val="accent5">
              <a:alpha val="15000"/>
            </a:schemeClr>
          </a:solidFill>
          <a:ln w="6350" cap="flat" cmpd="sng" algn="ctr">
            <a:noFill/>
            <a:prstDash val="solid"/>
            <a:miter lim="800000"/>
          </a:ln>
          <a:effec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2" name="Freeform 6"/>
          <p:cNvSpPr>
            <a:spLocks/>
          </p:cNvSpPr>
          <p:nvPr userDrawn="1"/>
        </p:nvSpPr>
        <p:spPr bwMode="auto">
          <a:xfrm>
            <a:off x="8061641" y="2036392"/>
            <a:ext cx="1151294" cy="4389121"/>
          </a:xfrm>
          <a:custGeom>
            <a:avLst/>
            <a:gdLst>
              <a:gd name="T0" fmla="*/ 110 w 164"/>
              <a:gd name="T1" fmla="*/ 0 h 626"/>
              <a:gd name="T2" fmla="*/ 54 w 164"/>
              <a:gd name="T3" fmla="*/ 0 h 626"/>
              <a:gd name="T4" fmla="*/ 0 w 164"/>
              <a:gd name="T5" fmla="*/ 53 h 626"/>
              <a:gd name="T6" fmla="*/ 0 w 164"/>
              <a:gd name="T7" fmla="*/ 573 h 626"/>
              <a:gd name="T8" fmla="*/ 54 w 164"/>
              <a:gd name="T9" fmla="*/ 626 h 626"/>
              <a:gd name="T10" fmla="*/ 110 w 164"/>
              <a:gd name="T11" fmla="*/ 626 h 626"/>
              <a:gd name="T12" fmla="*/ 164 w 164"/>
              <a:gd name="T13" fmla="*/ 572 h 626"/>
              <a:gd name="T14" fmla="*/ 164 w 164"/>
              <a:gd name="T15" fmla="*/ 54 h 626"/>
              <a:gd name="T16" fmla="*/ 110 w 164"/>
              <a:gd name="T17"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626">
                <a:moveTo>
                  <a:pt x="110" y="0"/>
                </a:moveTo>
                <a:cubicBezTo>
                  <a:pt x="54" y="0"/>
                  <a:pt x="54" y="0"/>
                  <a:pt x="54" y="0"/>
                </a:cubicBezTo>
                <a:cubicBezTo>
                  <a:pt x="24" y="0"/>
                  <a:pt x="0" y="24"/>
                  <a:pt x="0" y="53"/>
                </a:cubicBezTo>
                <a:cubicBezTo>
                  <a:pt x="0" y="573"/>
                  <a:pt x="0" y="573"/>
                  <a:pt x="0" y="573"/>
                </a:cubicBezTo>
                <a:cubicBezTo>
                  <a:pt x="0" y="603"/>
                  <a:pt x="24" y="626"/>
                  <a:pt x="54" y="626"/>
                </a:cubicBezTo>
                <a:cubicBezTo>
                  <a:pt x="110" y="626"/>
                  <a:pt x="110" y="626"/>
                  <a:pt x="110" y="626"/>
                </a:cubicBezTo>
                <a:cubicBezTo>
                  <a:pt x="140" y="626"/>
                  <a:pt x="164" y="602"/>
                  <a:pt x="164" y="572"/>
                </a:cubicBezTo>
                <a:cubicBezTo>
                  <a:pt x="164" y="54"/>
                  <a:pt x="164" y="54"/>
                  <a:pt x="164" y="54"/>
                </a:cubicBezTo>
                <a:cubicBezTo>
                  <a:pt x="164" y="24"/>
                  <a:pt x="140" y="0"/>
                  <a:pt x="110" y="0"/>
                </a:cubicBezTo>
              </a:path>
            </a:pathLst>
          </a:custGeom>
          <a:solidFill>
            <a:schemeClr val="accent5">
              <a:alpha val="15000"/>
            </a:schemeClr>
          </a:solidFill>
          <a:ln w="6350" cap="flat" cmpd="sng" algn="ctr">
            <a:noFill/>
            <a:prstDash val="solid"/>
            <a:miter lim="800000"/>
          </a:ln>
          <a:effec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3" name="Freeform 7"/>
          <p:cNvSpPr>
            <a:spLocks/>
          </p:cNvSpPr>
          <p:nvPr userDrawn="1"/>
        </p:nvSpPr>
        <p:spPr bwMode="auto">
          <a:xfrm>
            <a:off x="6525596" y="3563558"/>
            <a:ext cx="1157213" cy="2861955"/>
          </a:xfrm>
          <a:custGeom>
            <a:avLst/>
            <a:gdLst>
              <a:gd name="T0" fmla="*/ 111 w 165"/>
              <a:gd name="T1" fmla="*/ 0 h 408"/>
              <a:gd name="T2" fmla="*/ 54 w 165"/>
              <a:gd name="T3" fmla="*/ 0 h 408"/>
              <a:gd name="T4" fmla="*/ 0 w 165"/>
              <a:gd name="T5" fmla="*/ 54 h 408"/>
              <a:gd name="T6" fmla="*/ 0 w 165"/>
              <a:gd name="T7" fmla="*/ 355 h 408"/>
              <a:gd name="T8" fmla="*/ 54 w 165"/>
              <a:gd name="T9" fmla="*/ 408 h 408"/>
              <a:gd name="T10" fmla="*/ 110 w 165"/>
              <a:gd name="T11" fmla="*/ 408 h 408"/>
              <a:gd name="T12" fmla="*/ 165 w 165"/>
              <a:gd name="T13" fmla="*/ 355 h 408"/>
              <a:gd name="T14" fmla="*/ 165 w 165"/>
              <a:gd name="T15" fmla="*/ 53 h 408"/>
              <a:gd name="T16" fmla="*/ 111 w 165"/>
              <a:gd name="T17"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408">
                <a:moveTo>
                  <a:pt x="111" y="0"/>
                </a:moveTo>
                <a:cubicBezTo>
                  <a:pt x="54" y="0"/>
                  <a:pt x="54" y="0"/>
                  <a:pt x="54" y="0"/>
                </a:cubicBezTo>
                <a:cubicBezTo>
                  <a:pt x="24" y="1"/>
                  <a:pt x="0" y="24"/>
                  <a:pt x="0" y="54"/>
                </a:cubicBezTo>
                <a:cubicBezTo>
                  <a:pt x="0" y="355"/>
                  <a:pt x="0" y="355"/>
                  <a:pt x="0" y="355"/>
                </a:cubicBezTo>
                <a:cubicBezTo>
                  <a:pt x="0" y="385"/>
                  <a:pt x="24" y="408"/>
                  <a:pt x="54" y="408"/>
                </a:cubicBezTo>
                <a:cubicBezTo>
                  <a:pt x="110" y="408"/>
                  <a:pt x="110" y="408"/>
                  <a:pt x="110" y="408"/>
                </a:cubicBezTo>
                <a:cubicBezTo>
                  <a:pt x="140" y="408"/>
                  <a:pt x="164" y="385"/>
                  <a:pt x="165" y="355"/>
                </a:cubicBezTo>
                <a:cubicBezTo>
                  <a:pt x="165" y="53"/>
                  <a:pt x="165" y="53"/>
                  <a:pt x="165" y="53"/>
                </a:cubicBezTo>
                <a:cubicBezTo>
                  <a:pt x="164" y="24"/>
                  <a:pt x="140" y="1"/>
                  <a:pt x="111" y="0"/>
                </a:cubicBezTo>
              </a:path>
            </a:pathLst>
          </a:custGeom>
          <a:solidFill>
            <a:schemeClr val="accent5">
              <a:alpha val="15000"/>
            </a:schemeClr>
          </a:solidFill>
          <a:ln w="6350" cap="flat" cmpd="sng" algn="ctr">
            <a:noFill/>
            <a:prstDash val="solid"/>
            <a:miter lim="800000"/>
          </a:ln>
          <a:effec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4" name="Freeform 8"/>
          <p:cNvSpPr>
            <a:spLocks/>
          </p:cNvSpPr>
          <p:nvPr userDrawn="1"/>
        </p:nvSpPr>
        <p:spPr bwMode="auto">
          <a:xfrm>
            <a:off x="4989551" y="4904267"/>
            <a:ext cx="1157213" cy="1521246"/>
          </a:xfrm>
          <a:custGeom>
            <a:avLst/>
            <a:gdLst>
              <a:gd name="T0" fmla="*/ 111 w 165"/>
              <a:gd name="T1" fmla="*/ 0 h 217"/>
              <a:gd name="T2" fmla="*/ 54 w 165"/>
              <a:gd name="T3" fmla="*/ 0 h 217"/>
              <a:gd name="T4" fmla="*/ 0 w 165"/>
              <a:gd name="T5" fmla="*/ 52 h 217"/>
              <a:gd name="T6" fmla="*/ 0 w 165"/>
              <a:gd name="T7" fmla="*/ 166 h 217"/>
              <a:gd name="T8" fmla="*/ 54 w 165"/>
              <a:gd name="T9" fmla="*/ 217 h 217"/>
              <a:gd name="T10" fmla="*/ 110 w 165"/>
              <a:gd name="T11" fmla="*/ 217 h 217"/>
              <a:gd name="T12" fmla="*/ 165 w 165"/>
              <a:gd name="T13" fmla="*/ 165 h 217"/>
              <a:gd name="T14" fmla="*/ 165 w 165"/>
              <a:gd name="T15" fmla="*/ 53 h 217"/>
              <a:gd name="T16" fmla="*/ 111 w 165"/>
              <a:gd name="T17"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217">
                <a:moveTo>
                  <a:pt x="111" y="0"/>
                </a:moveTo>
                <a:cubicBezTo>
                  <a:pt x="54" y="0"/>
                  <a:pt x="54" y="0"/>
                  <a:pt x="54" y="0"/>
                </a:cubicBezTo>
                <a:cubicBezTo>
                  <a:pt x="25" y="0"/>
                  <a:pt x="1" y="23"/>
                  <a:pt x="0" y="52"/>
                </a:cubicBezTo>
                <a:cubicBezTo>
                  <a:pt x="0" y="166"/>
                  <a:pt x="0" y="166"/>
                  <a:pt x="0" y="166"/>
                </a:cubicBezTo>
                <a:cubicBezTo>
                  <a:pt x="1" y="194"/>
                  <a:pt x="25" y="217"/>
                  <a:pt x="54" y="217"/>
                </a:cubicBezTo>
                <a:cubicBezTo>
                  <a:pt x="110" y="217"/>
                  <a:pt x="110" y="217"/>
                  <a:pt x="110" y="217"/>
                </a:cubicBezTo>
                <a:cubicBezTo>
                  <a:pt x="140" y="217"/>
                  <a:pt x="164" y="194"/>
                  <a:pt x="165" y="165"/>
                </a:cubicBezTo>
                <a:cubicBezTo>
                  <a:pt x="165" y="53"/>
                  <a:pt x="165" y="53"/>
                  <a:pt x="165" y="53"/>
                </a:cubicBezTo>
                <a:cubicBezTo>
                  <a:pt x="164" y="24"/>
                  <a:pt x="140" y="0"/>
                  <a:pt x="111" y="0"/>
                </a:cubicBezTo>
              </a:path>
            </a:pathLst>
          </a:custGeom>
          <a:solidFill>
            <a:schemeClr val="accent5">
              <a:alpha val="15000"/>
            </a:schemeClr>
          </a:solidFill>
          <a:ln w="6350" cap="flat" cmpd="sng" algn="ctr">
            <a:noFill/>
            <a:prstDash val="solid"/>
            <a:miter lim="800000"/>
          </a:ln>
          <a:effectLst/>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grpSp>
        <p:nvGrpSpPr>
          <p:cNvPr id="15" name="Group 4"/>
          <p:cNvGrpSpPr>
            <a:grpSpLocks noChangeAspect="1"/>
          </p:cNvGrpSpPr>
          <p:nvPr userDrawn="1"/>
        </p:nvGrpSpPr>
        <p:grpSpPr bwMode="auto">
          <a:xfrm>
            <a:off x="8390189" y="1382775"/>
            <a:ext cx="2155970" cy="3771484"/>
            <a:chOff x="3290" y="1194"/>
            <a:chExt cx="1105" cy="1933"/>
          </a:xfrm>
          <a:solidFill>
            <a:schemeClr val="accent4">
              <a:lumMod val="60000"/>
              <a:lumOff val="40000"/>
            </a:schemeClr>
          </a:solidFill>
        </p:grpSpPr>
        <p:sp>
          <p:nvSpPr>
            <p:cNvPr id="16" name="Freeform 5"/>
            <p:cNvSpPr>
              <a:spLocks/>
            </p:cNvSpPr>
            <p:nvPr/>
          </p:nvSpPr>
          <p:spPr bwMode="auto">
            <a:xfrm>
              <a:off x="4395" y="1194"/>
              <a:ext cx="0" cy="1933"/>
            </a:xfrm>
            <a:custGeom>
              <a:avLst/>
              <a:gdLst>
                <a:gd name="T0" fmla="*/ 0 h 815"/>
                <a:gd name="T1" fmla="*/ 102 h 815"/>
                <a:gd name="T2" fmla="*/ 102 h 815"/>
                <a:gd name="T3" fmla="*/ 715 h 815"/>
                <a:gd name="T4" fmla="*/ 715 h 815"/>
                <a:gd name="T5" fmla="*/ 815 h 815"/>
                <a:gd name="T6" fmla="*/ 815 h 815"/>
                <a:gd name="T7" fmla="*/ 0 h 815"/>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815">
                  <a:moveTo>
                    <a:pt x="0" y="0"/>
                  </a:moveTo>
                  <a:cubicBezTo>
                    <a:pt x="0" y="102"/>
                    <a:pt x="0" y="102"/>
                    <a:pt x="0" y="102"/>
                  </a:cubicBezTo>
                  <a:cubicBezTo>
                    <a:pt x="0" y="102"/>
                    <a:pt x="0" y="102"/>
                    <a:pt x="0" y="102"/>
                  </a:cubicBezTo>
                  <a:cubicBezTo>
                    <a:pt x="0" y="715"/>
                    <a:pt x="0" y="715"/>
                    <a:pt x="0" y="715"/>
                  </a:cubicBezTo>
                  <a:cubicBezTo>
                    <a:pt x="0" y="715"/>
                    <a:pt x="0" y="715"/>
                    <a:pt x="0" y="715"/>
                  </a:cubicBezTo>
                  <a:cubicBezTo>
                    <a:pt x="0" y="815"/>
                    <a:pt x="0" y="815"/>
                    <a:pt x="0" y="815"/>
                  </a:cubicBezTo>
                  <a:cubicBezTo>
                    <a:pt x="0" y="815"/>
                    <a:pt x="0" y="815"/>
                    <a:pt x="0" y="815"/>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srgbClr val="C6007E">
                    <a:lumMod val="60000"/>
                    <a:lumOff val="40000"/>
                  </a:srgbClr>
                </a:solidFill>
                <a:effectLst/>
                <a:uLnTx/>
                <a:uFillTx/>
                <a:latin typeface="Microsoft Sans Serif"/>
              </a:endParaRPr>
            </a:p>
          </p:txBody>
        </p:sp>
        <p:sp>
          <p:nvSpPr>
            <p:cNvPr id="17" name="Freeform 6"/>
            <p:cNvSpPr>
              <a:spLocks/>
            </p:cNvSpPr>
            <p:nvPr/>
          </p:nvSpPr>
          <p:spPr bwMode="auto">
            <a:xfrm>
              <a:off x="3290" y="1194"/>
              <a:ext cx="1105" cy="0"/>
            </a:xfrm>
            <a:custGeom>
              <a:avLst/>
              <a:gdLst>
                <a:gd name="T0" fmla="*/ 253 w 465"/>
                <a:gd name="T1" fmla="*/ 253 w 465"/>
                <a:gd name="T2" fmla="*/ 465 w 465"/>
                <a:gd name="T3" fmla="*/ 465 w 465"/>
                <a:gd name="T4" fmla="*/ 0 w 465"/>
                <a:gd name="T5" fmla="*/ 0 w 465"/>
                <a:gd name="T6" fmla="*/ 210 w 465"/>
                <a:gd name="T7" fmla="*/ 210 w 465"/>
                <a:gd name="T8" fmla="*/ 253 w 465"/>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465">
                  <a:moveTo>
                    <a:pt x="253" y="0"/>
                  </a:moveTo>
                  <a:cubicBezTo>
                    <a:pt x="253" y="0"/>
                    <a:pt x="253" y="0"/>
                    <a:pt x="253" y="0"/>
                  </a:cubicBezTo>
                  <a:cubicBezTo>
                    <a:pt x="465" y="0"/>
                    <a:pt x="465" y="0"/>
                    <a:pt x="465" y="0"/>
                  </a:cubicBezTo>
                  <a:cubicBezTo>
                    <a:pt x="465" y="0"/>
                    <a:pt x="465" y="0"/>
                    <a:pt x="465" y="0"/>
                  </a:cubicBezTo>
                  <a:cubicBezTo>
                    <a:pt x="0" y="0"/>
                    <a:pt x="0" y="0"/>
                    <a:pt x="0" y="0"/>
                  </a:cubicBezTo>
                  <a:cubicBezTo>
                    <a:pt x="0" y="0"/>
                    <a:pt x="0" y="0"/>
                    <a:pt x="0" y="0"/>
                  </a:cubicBezTo>
                  <a:cubicBezTo>
                    <a:pt x="210" y="0"/>
                    <a:pt x="210" y="0"/>
                    <a:pt x="210" y="0"/>
                  </a:cubicBezTo>
                  <a:cubicBezTo>
                    <a:pt x="210" y="0"/>
                    <a:pt x="210" y="0"/>
                    <a:pt x="210" y="0"/>
                  </a:cubicBezTo>
                  <a:lnTo>
                    <a:pt x="253" y="0"/>
                  </a:lnTo>
                  <a:close/>
                </a:path>
              </a:pathLst>
            </a:custGeom>
            <a:grpFill/>
            <a:ln>
              <a:noFill/>
            </a:ln>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srgbClr val="C6007E">
                    <a:lumMod val="60000"/>
                    <a:lumOff val="40000"/>
                  </a:srgbClr>
                </a:solidFill>
                <a:effectLst/>
                <a:uLnTx/>
                <a:uFillTx/>
                <a:latin typeface="Microsoft Sans Serif"/>
              </a:endParaRPr>
            </a:p>
          </p:txBody>
        </p:sp>
        <p:sp>
          <p:nvSpPr>
            <p:cNvPr id="18" name="Freeform 7"/>
            <p:cNvSpPr>
              <a:spLocks noEditPoints="1"/>
            </p:cNvSpPr>
            <p:nvPr/>
          </p:nvSpPr>
          <p:spPr bwMode="auto">
            <a:xfrm>
              <a:off x="3290" y="1194"/>
              <a:ext cx="1105" cy="1933"/>
            </a:xfrm>
            <a:custGeom>
              <a:avLst/>
              <a:gdLst>
                <a:gd name="T0" fmla="*/ 443 w 465"/>
                <a:gd name="T1" fmla="*/ 58 h 815"/>
                <a:gd name="T2" fmla="*/ 432 w 465"/>
                <a:gd name="T3" fmla="*/ 52 h 815"/>
                <a:gd name="T4" fmla="*/ 253 w 465"/>
                <a:gd name="T5" fmla="*/ 0 h 815"/>
                <a:gd name="T6" fmla="*/ 210 w 465"/>
                <a:gd name="T7" fmla="*/ 0 h 815"/>
                <a:gd name="T8" fmla="*/ 35 w 465"/>
                <a:gd name="T9" fmla="*/ 50 h 815"/>
                <a:gd name="T10" fmla="*/ 21 w 465"/>
                <a:gd name="T11" fmla="*/ 58 h 815"/>
                <a:gd name="T12" fmla="*/ 0 w 465"/>
                <a:gd name="T13" fmla="*/ 101 h 815"/>
                <a:gd name="T14" fmla="*/ 0 w 465"/>
                <a:gd name="T15" fmla="*/ 713 h 815"/>
                <a:gd name="T16" fmla="*/ 22 w 465"/>
                <a:gd name="T17" fmla="*/ 758 h 815"/>
                <a:gd name="T18" fmla="*/ 33 w 465"/>
                <a:gd name="T19" fmla="*/ 764 h 815"/>
                <a:gd name="T20" fmla="*/ 212 w 465"/>
                <a:gd name="T21" fmla="*/ 815 h 815"/>
                <a:gd name="T22" fmla="*/ 255 w 465"/>
                <a:gd name="T23" fmla="*/ 815 h 815"/>
                <a:gd name="T24" fmla="*/ 430 w 465"/>
                <a:gd name="T25" fmla="*/ 766 h 815"/>
                <a:gd name="T26" fmla="*/ 444 w 465"/>
                <a:gd name="T27" fmla="*/ 758 h 815"/>
                <a:gd name="T28" fmla="*/ 465 w 465"/>
                <a:gd name="T29" fmla="*/ 715 h 815"/>
                <a:gd name="T30" fmla="*/ 465 w 465"/>
                <a:gd name="T31" fmla="*/ 102 h 815"/>
                <a:gd name="T32" fmla="*/ 443 w 465"/>
                <a:gd name="T33" fmla="*/ 58 h 815"/>
                <a:gd name="T34" fmla="*/ 272 w 465"/>
                <a:gd name="T35" fmla="*/ 761 h 815"/>
                <a:gd name="T36" fmla="*/ 190 w 465"/>
                <a:gd name="T37" fmla="*/ 761 h 815"/>
                <a:gd name="T38" fmla="*/ 176 w 465"/>
                <a:gd name="T39" fmla="*/ 748 h 815"/>
                <a:gd name="T40" fmla="*/ 190 w 465"/>
                <a:gd name="T41" fmla="*/ 734 h 815"/>
                <a:gd name="T42" fmla="*/ 272 w 465"/>
                <a:gd name="T43" fmla="*/ 734 h 815"/>
                <a:gd name="T44" fmla="*/ 286 w 465"/>
                <a:gd name="T45" fmla="*/ 748 h 815"/>
                <a:gd name="T46" fmla="*/ 272 w 465"/>
                <a:gd name="T47" fmla="*/ 761 h 815"/>
                <a:gd name="T48" fmla="*/ 423 w 465"/>
                <a:gd name="T49" fmla="*/ 707 h 815"/>
                <a:gd name="T50" fmla="*/ 423 w 465"/>
                <a:gd name="T51" fmla="*/ 707 h 815"/>
                <a:gd name="T52" fmla="*/ 423 w 465"/>
                <a:gd name="T53" fmla="*/ 667 h 815"/>
                <a:gd name="T54" fmla="*/ 382 w 465"/>
                <a:gd name="T55" fmla="*/ 707 h 815"/>
                <a:gd name="T56" fmla="*/ 80 w 465"/>
                <a:gd name="T57" fmla="*/ 707 h 815"/>
                <a:gd name="T58" fmla="*/ 39 w 465"/>
                <a:gd name="T59" fmla="*/ 667 h 815"/>
                <a:gd name="T60" fmla="*/ 39 w 465"/>
                <a:gd name="T61" fmla="*/ 121 h 815"/>
                <a:gd name="T62" fmla="*/ 80 w 465"/>
                <a:gd name="T63" fmla="*/ 80 h 815"/>
                <a:gd name="T64" fmla="*/ 382 w 465"/>
                <a:gd name="T65" fmla="*/ 80 h 815"/>
                <a:gd name="T66" fmla="*/ 423 w 465"/>
                <a:gd name="T67" fmla="*/ 121 h 815"/>
                <a:gd name="T68" fmla="*/ 423 w 465"/>
                <a:gd name="T69" fmla="*/ 80 h 815"/>
                <a:gd name="T70" fmla="*/ 423 w 465"/>
                <a:gd name="T71" fmla="*/ 80 h 815"/>
                <a:gd name="T72" fmla="*/ 423 w 465"/>
                <a:gd name="T73" fmla="*/ 707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5" h="815">
                  <a:moveTo>
                    <a:pt x="443" y="58"/>
                  </a:moveTo>
                  <a:cubicBezTo>
                    <a:pt x="439" y="55"/>
                    <a:pt x="436" y="53"/>
                    <a:pt x="432" y="52"/>
                  </a:cubicBezTo>
                  <a:cubicBezTo>
                    <a:pt x="395" y="31"/>
                    <a:pt x="332" y="4"/>
                    <a:pt x="253" y="0"/>
                  </a:cubicBezTo>
                  <a:cubicBezTo>
                    <a:pt x="210" y="0"/>
                    <a:pt x="210" y="0"/>
                    <a:pt x="210" y="0"/>
                  </a:cubicBezTo>
                  <a:cubicBezTo>
                    <a:pt x="133" y="4"/>
                    <a:pt x="71" y="30"/>
                    <a:pt x="35" y="50"/>
                  </a:cubicBezTo>
                  <a:cubicBezTo>
                    <a:pt x="30" y="52"/>
                    <a:pt x="25" y="54"/>
                    <a:pt x="21" y="58"/>
                  </a:cubicBezTo>
                  <a:cubicBezTo>
                    <a:pt x="8" y="68"/>
                    <a:pt x="0" y="83"/>
                    <a:pt x="0" y="101"/>
                  </a:cubicBezTo>
                  <a:cubicBezTo>
                    <a:pt x="0" y="713"/>
                    <a:pt x="0" y="713"/>
                    <a:pt x="0" y="713"/>
                  </a:cubicBezTo>
                  <a:cubicBezTo>
                    <a:pt x="0" y="731"/>
                    <a:pt x="8" y="748"/>
                    <a:pt x="22" y="758"/>
                  </a:cubicBezTo>
                  <a:cubicBezTo>
                    <a:pt x="25" y="760"/>
                    <a:pt x="29" y="762"/>
                    <a:pt x="33" y="764"/>
                  </a:cubicBezTo>
                  <a:cubicBezTo>
                    <a:pt x="70" y="785"/>
                    <a:pt x="133" y="811"/>
                    <a:pt x="212" y="815"/>
                  </a:cubicBezTo>
                  <a:cubicBezTo>
                    <a:pt x="255" y="815"/>
                    <a:pt x="255" y="815"/>
                    <a:pt x="255" y="815"/>
                  </a:cubicBezTo>
                  <a:cubicBezTo>
                    <a:pt x="332" y="811"/>
                    <a:pt x="393" y="785"/>
                    <a:pt x="430" y="766"/>
                  </a:cubicBezTo>
                  <a:cubicBezTo>
                    <a:pt x="435" y="764"/>
                    <a:pt x="439" y="761"/>
                    <a:pt x="444" y="758"/>
                  </a:cubicBezTo>
                  <a:cubicBezTo>
                    <a:pt x="457" y="748"/>
                    <a:pt x="465" y="733"/>
                    <a:pt x="465" y="715"/>
                  </a:cubicBezTo>
                  <a:cubicBezTo>
                    <a:pt x="465" y="102"/>
                    <a:pt x="465" y="102"/>
                    <a:pt x="465" y="102"/>
                  </a:cubicBezTo>
                  <a:cubicBezTo>
                    <a:pt x="465" y="84"/>
                    <a:pt x="456" y="68"/>
                    <a:pt x="443" y="58"/>
                  </a:cubicBezTo>
                  <a:close/>
                  <a:moveTo>
                    <a:pt x="272" y="761"/>
                  </a:moveTo>
                  <a:cubicBezTo>
                    <a:pt x="190" y="761"/>
                    <a:pt x="190" y="761"/>
                    <a:pt x="190" y="761"/>
                  </a:cubicBezTo>
                  <a:cubicBezTo>
                    <a:pt x="182" y="761"/>
                    <a:pt x="176" y="755"/>
                    <a:pt x="176" y="748"/>
                  </a:cubicBezTo>
                  <a:cubicBezTo>
                    <a:pt x="176" y="740"/>
                    <a:pt x="182" y="734"/>
                    <a:pt x="190" y="734"/>
                  </a:cubicBezTo>
                  <a:cubicBezTo>
                    <a:pt x="272" y="734"/>
                    <a:pt x="272" y="734"/>
                    <a:pt x="272" y="734"/>
                  </a:cubicBezTo>
                  <a:cubicBezTo>
                    <a:pt x="280" y="734"/>
                    <a:pt x="286" y="740"/>
                    <a:pt x="286" y="748"/>
                  </a:cubicBezTo>
                  <a:cubicBezTo>
                    <a:pt x="286" y="755"/>
                    <a:pt x="280" y="761"/>
                    <a:pt x="272" y="761"/>
                  </a:cubicBezTo>
                  <a:close/>
                  <a:moveTo>
                    <a:pt x="423" y="707"/>
                  </a:moveTo>
                  <a:cubicBezTo>
                    <a:pt x="423" y="707"/>
                    <a:pt x="423" y="707"/>
                    <a:pt x="423" y="707"/>
                  </a:cubicBezTo>
                  <a:cubicBezTo>
                    <a:pt x="423" y="667"/>
                    <a:pt x="423" y="667"/>
                    <a:pt x="423" y="667"/>
                  </a:cubicBezTo>
                  <a:cubicBezTo>
                    <a:pt x="422" y="689"/>
                    <a:pt x="404" y="707"/>
                    <a:pt x="382" y="707"/>
                  </a:cubicBezTo>
                  <a:cubicBezTo>
                    <a:pt x="80" y="707"/>
                    <a:pt x="80" y="707"/>
                    <a:pt x="80" y="707"/>
                  </a:cubicBezTo>
                  <a:cubicBezTo>
                    <a:pt x="58" y="707"/>
                    <a:pt x="39" y="689"/>
                    <a:pt x="39" y="667"/>
                  </a:cubicBezTo>
                  <a:cubicBezTo>
                    <a:pt x="39" y="121"/>
                    <a:pt x="39" y="121"/>
                    <a:pt x="39" y="121"/>
                  </a:cubicBezTo>
                  <a:cubicBezTo>
                    <a:pt x="39" y="98"/>
                    <a:pt x="58" y="80"/>
                    <a:pt x="80" y="80"/>
                  </a:cubicBezTo>
                  <a:cubicBezTo>
                    <a:pt x="382" y="80"/>
                    <a:pt x="382" y="80"/>
                    <a:pt x="382" y="80"/>
                  </a:cubicBezTo>
                  <a:cubicBezTo>
                    <a:pt x="404" y="80"/>
                    <a:pt x="422" y="98"/>
                    <a:pt x="423" y="121"/>
                  </a:cubicBezTo>
                  <a:cubicBezTo>
                    <a:pt x="423" y="80"/>
                    <a:pt x="423" y="80"/>
                    <a:pt x="423" y="80"/>
                  </a:cubicBezTo>
                  <a:cubicBezTo>
                    <a:pt x="423" y="80"/>
                    <a:pt x="423" y="80"/>
                    <a:pt x="423" y="80"/>
                  </a:cubicBezTo>
                  <a:lnTo>
                    <a:pt x="423" y="707"/>
                  </a:lnTo>
                  <a:close/>
                </a:path>
              </a:pathLst>
            </a:custGeom>
            <a:grpFill/>
            <a:ln>
              <a:noFill/>
            </a:ln>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lang="en-US" noProof="0" dirty="0"/>
            </a:p>
          </p:txBody>
        </p:sp>
        <p:sp>
          <p:nvSpPr>
            <p:cNvPr id="19" name="Freeform 8"/>
            <p:cNvSpPr>
              <a:spLocks/>
            </p:cNvSpPr>
            <p:nvPr/>
          </p:nvSpPr>
          <p:spPr bwMode="auto">
            <a:xfrm>
              <a:off x="4296" y="1481"/>
              <a:ext cx="0" cy="1295"/>
            </a:xfrm>
            <a:custGeom>
              <a:avLst/>
              <a:gdLst>
                <a:gd name="T0" fmla="*/ 0 h 546"/>
                <a:gd name="T1" fmla="*/ 0 h 546"/>
                <a:gd name="T2" fmla="*/ 546 h 546"/>
                <a:gd name="T3" fmla="*/ 546 h 546"/>
                <a:gd name="T4" fmla="*/ 0 h 546"/>
              </a:gdLst>
              <a:ahLst/>
              <a:cxnLst>
                <a:cxn ang="0">
                  <a:pos x="0" y="T0"/>
                </a:cxn>
                <a:cxn ang="0">
                  <a:pos x="0" y="T1"/>
                </a:cxn>
                <a:cxn ang="0">
                  <a:pos x="0" y="T2"/>
                </a:cxn>
                <a:cxn ang="0">
                  <a:pos x="0" y="T3"/>
                </a:cxn>
                <a:cxn ang="0">
                  <a:pos x="0" y="T4"/>
                </a:cxn>
              </a:cxnLst>
              <a:rect l="0" t="0" r="r" b="b"/>
              <a:pathLst>
                <a:path h="546">
                  <a:moveTo>
                    <a:pt x="0" y="0"/>
                  </a:moveTo>
                  <a:cubicBezTo>
                    <a:pt x="0" y="0"/>
                    <a:pt x="0" y="0"/>
                    <a:pt x="0" y="0"/>
                  </a:cubicBezTo>
                  <a:cubicBezTo>
                    <a:pt x="0" y="546"/>
                    <a:pt x="0" y="546"/>
                    <a:pt x="0" y="546"/>
                  </a:cubicBezTo>
                  <a:cubicBezTo>
                    <a:pt x="0" y="546"/>
                    <a:pt x="0" y="546"/>
                    <a:pt x="0" y="546"/>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pPr marR="0" lvl="0" indent="0"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srgbClr val="C6007E">
                    <a:lumMod val="60000"/>
                    <a:lumOff val="40000"/>
                  </a:srgbClr>
                </a:solidFill>
                <a:effectLst/>
                <a:uLnTx/>
                <a:uFillTx/>
                <a:latin typeface="Microsoft Sans Serif"/>
              </a:endParaRPr>
            </a:p>
          </p:txBody>
        </p:sp>
      </p:grpSp>
      <p:sp>
        <p:nvSpPr>
          <p:cNvPr id="23" name="Text Placeholder 34"/>
          <p:cNvSpPr>
            <a:spLocks noGrp="1"/>
          </p:cNvSpPr>
          <p:nvPr>
            <p:ph type="body" sz="quarter" idx="10" hasCustomPrompt="1"/>
          </p:nvPr>
        </p:nvSpPr>
        <p:spPr>
          <a:xfrm>
            <a:off x="294021" y="2056530"/>
            <a:ext cx="7378700" cy="1078950"/>
          </a:xfrm>
        </p:spPr>
        <p:txBody>
          <a:bodyPr>
            <a:noAutofit/>
          </a:bodyPr>
          <a:lstStyle>
            <a:lvl1pPr marL="173038" indent="-173038">
              <a:lnSpc>
                <a:spcPct val="96000"/>
              </a:lnSpc>
              <a:spcBef>
                <a:spcPts val="0"/>
              </a:spcBef>
              <a:buClr>
                <a:schemeClr val="bg1"/>
              </a:buClr>
              <a:buFont typeface="Microsoft Sans Serif" panose="020B0604020202020204" pitchFamily="34" charset="0"/>
              <a:buChar char="“"/>
              <a:defRPr sz="3400">
                <a:solidFill>
                  <a:schemeClr val="bg1"/>
                </a:solidFill>
                <a:latin typeface="+mn-lt"/>
              </a:defRPr>
            </a:lvl1pPr>
            <a:lvl2pPr marL="457200" indent="-228600">
              <a:lnSpc>
                <a:spcPct val="107000"/>
              </a:lnSpc>
              <a:spcBef>
                <a:spcPts val="1800"/>
              </a:spcBef>
              <a:buClr>
                <a:schemeClr val="bg1"/>
              </a:buClr>
              <a:buFont typeface="Microsoft Sans Serif" panose="020B0604020202020204" pitchFamily="34" charset="0"/>
              <a:buChar char="—"/>
              <a:defRPr sz="2100">
                <a:solidFill>
                  <a:schemeClr val="bg1"/>
                </a:solidFill>
                <a:latin typeface="+mn-lt"/>
              </a:defRPr>
            </a:lvl2pPr>
            <a:lvl3pPr marL="400050" indent="-228600">
              <a:spcBef>
                <a:spcPts val="1600"/>
              </a:spcBef>
              <a:buClr>
                <a:schemeClr val="bg1"/>
              </a:buClr>
              <a:buFontTx/>
              <a:buChar char="–"/>
              <a:defRPr sz="2100">
                <a:solidFill>
                  <a:schemeClr val="bg1"/>
                </a:solidFill>
              </a:defRPr>
            </a:lvl3pPr>
            <a:lvl4pPr marL="400050" indent="-228600">
              <a:spcBef>
                <a:spcPts val="1600"/>
              </a:spcBef>
              <a:buClr>
                <a:schemeClr val="bg1"/>
              </a:buClr>
              <a:buFontTx/>
              <a:buChar char="–"/>
              <a:defRPr sz="2100">
                <a:solidFill>
                  <a:schemeClr val="bg1"/>
                </a:solidFill>
              </a:defRPr>
            </a:lvl4pPr>
            <a:lvl5pPr marL="400050" indent="-228600">
              <a:spcBef>
                <a:spcPts val="1600"/>
              </a:spcBef>
              <a:buClr>
                <a:schemeClr val="bg1"/>
              </a:buClr>
              <a:buFontTx/>
              <a:buChar char="–"/>
              <a:defRPr sz="2100">
                <a:solidFill>
                  <a:schemeClr val="bg1"/>
                </a:solidFill>
              </a:defRPr>
            </a:lvl5pPr>
            <a:lvl6pPr marL="400050" indent="-228600">
              <a:spcBef>
                <a:spcPts val="1600"/>
              </a:spcBef>
              <a:buClr>
                <a:schemeClr val="bg1"/>
              </a:buClr>
              <a:buFontTx/>
              <a:buChar char="–"/>
              <a:defRPr sz="2100">
                <a:solidFill>
                  <a:schemeClr val="bg1"/>
                </a:solidFill>
              </a:defRPr>
            </a:lvl6pPr>
            <a:lvl7pPr marL="400050" indent="-228600">
              <a:spcBef>
                <a:spcPts val="1600"/>
              </a:spcBef>
              <a:buClr>
                <a:schemeClr val="bg1"/>
              </a:buClr>
              <a:buFontTx/>
              <a:buChar char="–"/>
              <a:defRPr sz="2100">
                <a:solidFill>
                  <a:schemeClr val="bg1"/>
                </a:solidFill>
              </a:defRPr>
            </a:lvl7pPr>
            <a:lvl8pPr marL="400050" indent="-228600">
              <a:spcBef>
                <a:spcPts val="1600"/>
              </a:spcBef>
              <a:buClr>
                <a:schemeClr val="bg1"/>
              </a:buClr>
              <a:buFontTx/>
              <a:buChar char="–"/>
              <a:defRPr sz="2100">
                <a:solidFill>
                  <a:schemeClr val="bg1"/>
                </a:solidFill>
              </a:defRPr>
            </a:lvl8pPr>
            <a:lvl9pPr marL="400050" indent="-228600">
              <a:spcBef>
                <a:spcPts val="1600"/>
              </a:spcBef>
              <a:buClr>
                <a:schemeClr val="bg1"/>
              </a:buClr>
              <a:buFontTx/>
              <a:buChar char="–"/>
              <a:defRPr sz="2100">
                <a:solidFill>
                  <a:schemeClr val="bg1"/>
                </a:solidFill>
              </a:defRPr>
            </a:lvl9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562746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p:bgPr>
        <a:gradFill>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34" name="Freeform 33"/>
          <p:cNvSpPr>
            <a:spLocks/>
          </p:cNvSpPr>
          <p:nvPr userDrawn="1"/>
        </p:nvSpPr>
        <p:spPr bwMode="ltGray">
          <a:xfrm>
            <a:off x="7143760" y="-571499"/>
            <a:ext cx="6630686" cy="4869054"/>
          </a:xfrm>
          <a:custGeom>
            <a:avLst/>
            <a:gdLst>
              <a:gd name="T0" fmla="*/ 315 w 369"/>
              <a:gd name="T1" fmla="*/ 146 h 270"/>
              <a:gd name="T2" fmla="*/ 319 w 369"/>
              <a:gd name="T3" fmla="*/ 116 h 270"/>
              <a:gd name="T4" fmla="*/ 203 w 369"/>
              <a:gd name="T5" fmla="*/ 0 h 270"/>
              <a:gd name="T6" fmla="*/ 86 w 369"/>
              <a:gd name="T7" fmla="*/ 111 h 270"/>
              <a:gd name="T8" fmla="*/ 80 w 369"/>
              <a:gd name="T9" fmla="*/ 110 h 270"/>
              <a:gd name="T10" fmla="*/ 0 w 369"/>
              <a:gd name="T11" fmla="*/ 190 h 270"/>
              <a:gd name="T12" fmla="*/ 74 w 369"/>
              <a:gd name="T13" fmla="*/ 270 h 270"/>
              <a:gd name="T14" fmla="*/ 74 w 369"/>
              <a:gd name="T15" fmla="*/ 270 h 270"/>
              <a:gd name="T16" fmla="*/ 307 w 369"/>
              <a:gd name="T17" fmla="*/ 270 h 270"/>
              <a:gd name="T18" fmla="*/ 369 w 369"/>
              <a:gd name="T19" fmla="*/ 208 h 270"/>
              <a:gd name="T20" fmla="*/ 315 w 369"/>
              <a:gd name="T21" fmla="*/ 146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9" h="270">
                <a:moveTo>
                  <a:pt x="315" y="146"/>
                </a:moveTo>
                <a:cubicBezTo>
                  <a:pt x="318" y="137"/>
                  <a:pt x="319" y="127"/>
                  <a:pt x="319" y="116"/>
                </a:cubicBezTo>
                <a:cubicBezTo>
                  <a:pt x="319" y="52"/>
                  <a:pt x="267" y="0"/>
                  <a:pt x="203" y="0"/>
                </a:cubicBezTo>
                <a:cubicBezTo>
                  <a:pt x="140" y="0"/>
                  <a:pt x="89" y="49"/>
                  <a:pt x="86" y="111"/>
                </a:cubicBezTo>
                <a:cubicBezTo>
                  <a:pt x="84" y="110"/>
                  <a:pt x="82" y="110"/>
                  <a:pt x="80" y="110"/>
                </a:cubicBezTo>
                <a:cubicBezTo>
                  <a:pt x="36" y="110"/>
                  <a:pt x="0" y="146"/>
                  <a:pt x="0" y="190"/>
                </a:cubicBezTo>
                <a:cubicBezTo>
                  <a:pt x="0" y="232"/>
                  <a:pt x="33" y="267"/>
                  <a:pt x="74" y="270"/>
                </a:cubicBezTo>
                <a:cubicBezTo>
                  <a:pt x="74" y="270"/>
                  <a:pt x="74" y="270"/>
                  <a:pt x="74" y="270"/>
                </a:cubicBezTo>
                <a:cubicBezTo>
                  <a:pt x="307" y="270"/>
                  <a:pt x="307" y="270"/>
                  <a:pt x="307" y="270"/>
                </a:cubicBezTo>
                <a:cubicBezTo>
                  <a:pt x="341" y="270"/>
                  <a:pt x="369" y="242"/>
                  <a:pt x="369" y="208"/>
                </a:cubicBezTo>
                <a:cubicBezTo>
                  <a:pt x="369" y="176"/>
                  <a:pt x="346" y="150"/>
                  <a:pt x="315" y="146"/>
                </a:cubicBezTo>
              </a:path>
            </a:pathLst>
          </a:custGeom>
          <a:solidFill>
            <a:schemeClr val="accent5">
              <a:alpha val="15000"/>
            </a:schemeClr>
          </a:solidFill>
          <a:ln>
            <a:noFill/>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a:endParaRPr lang="en-US" noProof="0" dirty="0">
              <a:solidFill>
                <a:prstClr val="white"/>
              </a:solidFill>
            </a:endParaRPr>
          </a:p>
        </p:txBody>
      </p:sp>
      <p:sp>
        <p:nvSpPr>
          <p:cNvPr id="28" name="TextBox 27"/>
          <p:cNvSpPr txBox="1"/>
          <p:nvPr userDrawn="1"/>
        </p:nvSpPr>
        <p:spPr bwMode="auto">
          <a:xfrm>
            <a:off x="491224" y="1126245"/>
            <a:ext cx="7362908" cy="889474"/>
          </a:xfrm>
          <a:prstGeom prst="rect">
            <a:avLst/>
          </a:prstGeom>
          <a:noFill/>
        </p:spPr>
        <p:txBody>
          <a:bodyPr wrap="square" lIns="0" tIns="0" rIns="0" bIns="0" rtlCol="0">
            <a:noAutofit/>
          </a:bodyPr>
          <a:lstStyle/>
          <a:p>
            <a:pPr>
              <a:lnSpc>
                <a:spcPct val="85000"/>
              </a:lnSpc>
              <a:spcBef>
                <a:spcPct val="0"/>
              </a:spcBef>
            </a:pPr>
            <a:r>
              <a:rPr lang="en-US" sz="6800" dirty="0">
                <a:solidFill>
                  <a:srgbClr val="FFFFFF"/>
                </a:solidFill>
                <a:latin typeface="Microsoft Sans Serif"/>
                <a:cs typeface="Microsoft Sans Serif" panose="020B0604020202020204" pitchFamily="34" charset="0"/>
              </a:rPr>
              <a:t>Thank you </a:t>
            </a:r>
          </a:p>
        </p:txBody>
      </p:sp>
      <p:sp>
        <p:nvSpPr>
          <p:cNvPr id="30" name="Freeform 29"/>
          <p:cNvSpPr>
            <a:spLocks noChangeArrowheads="1"/>
          </p:cNvSpPr>
          <p:nvPr userDrawn="1"/>
        </p:nvSpPr>
        <p:spPr bwMode="gray">
          <a:xfrm>
            <a:off x="7873946" y="1727705"/>
            <a:ext cx="2783757" cy="4232611"/>
          </a:xfrm>
          <a:custGeom>
            <a:avLst/>
            <a:gdLst>
              <a:gd name="connsiteX0" fmla="*/ 1389167 w 2783757"/>
              <a:gd name="connsiteY0" fmla="*/ 246519 h 4232611"/>
              <a:gd name="connsiteX1" fmla="*/ 241477 w 2783757"/>
              <a:gd name="connsiteY1" fmla="*/ 1388782 h 4232611"/>
              <a:gd name="connsiteX2" fmla="*/ 1389167 w 2783757"/>
              <a:gd name="connsiteY2" fmla="*/ 2531045 h 4232611"/>
              <a:gd name="connsiteX3" fmla="*/ 2536857 w 2783757"/>
              <a:gd name="connsiteY3" fmla="*/ 1388782 h 4232611"/>
              <a:gd name="connsiteX4" fmla="*/ 1389167 w 2783757"/>
              <a:gd name="connsiteY4" fmla="*/ 246519 h 4232611"/>
              <a:gd name="connsiteX5" fmla="*/ 1382190 w 2783757"/>
              <a:gd name="connsiteY5" fmla="*/ 0 h 4232611"/>
              <a:gd name="connsiteX6" fmla="*/ 1395108 w 2783757"/>
              <a:gd name="connsiteY6" fmla="*/ 0 h 4232611"/>
              <a:gd name="connsiteX7" fmla="*/ 2783757 w 2783757"/>
              <a:gd name="connsiteY7" fmla="*/ 1372217 h 4232611"/>
              <a:gd name="connsiteX8" fmla="*/ 2783757 w 2783757"/>
              <a:gd name="connsiteY8" fmla="*/ 1391544 h 4232611"/>
              <a:gd name="connsiteX9" fmla="*/ 2725627 w 2783757"/>
              <a:gd name="connsiteY9" fmla="*/ 1758756 h 4232611"/>
              <a:gd name="connsiteX10" fmla="*/ 2635204 w 2783757"/>
              <a:gd name="connsiteY10" fmla="*/ 1990680 h 4232611"/>
              <a:gd name="connsiteX11" fmla="*/ 2570615 w 2783757"/>
              <a:gd name="connsiteY11" fmla="*/ 2106642 h 4232611"/>
              <a:gd name="connsiteX12" fmla="*/ 2079744 w 2783757"/>
              <a:gd name="connsiteY12" fmla="*/ 2995684 h 4232611"/>
              <a:gd name="connsiteX13" fmla="*/ 1388649 w 2783757"/>
              <a:gd name="connsiteY13" fmla="*/ 4232611 h 4232611"/>
              <a:gd name="connsiteX14" fmla="*/ 704013 w 2783757"/>
              <a:gd name="connsiteY14" fmla="*/ 2995684 h 4232611"/>
              <a:gd name="connsiteX15" fmla="*/ 206682 w 2783757"/>
              <a:gd name="connsiteY15" fmla="*/ 2106642 h 4232611"/>
              <a:gd name="connsiteX16" fmla="*/ 142094 w 2783757"/>
              <a:gd name="connsiteY16" fmla="*/ 1990680 h 4232611"/>
              <a:gd name="connsiteX17" fmla="*/ 51670 w 2783757"/>
              <a:gd name="connsiteY17" fmla="*/ 1758756 h 4232611"/>
              <a:gd name="connsiteX18" fmla="*/ 0 w 2783757"/>
              <a:gd name="connsiteY18" fmla="*/ 1391544 h 4232611"/>
              <a:gd name="connsiteX19" fmla="*/ 0 w 2783757"/>
              <a:gd name="connsiteY19" fmla="*/ 1372217 h 4232611"/>
              <a:gd name="connsiteX20" fmla="*/ 1382190 w 2783757"/>
              <a:gd name="connsiteY20" fmla="*/ 0 h 423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83757" h="4232611">
                <a:moveTo>
                  <a:pt x="1389167" y="246519"/>
                </a:moveTo>
                <a:cubicBezTo>
                  <a:pt x="755315" y="246519"/>
                  <a:pt x="241477" y="757928"/>
                  <a:pt x="241477" y="1388782"/>
                </a:cubicBezTo>
                <a:cubicBezTo>
                  <a:pt x="241477" y="2019636"/>
                  <a:pt x="755315" y="2531045"/>
                  <a:pt x="1389167" y="2531045"/>
                </a:cubicBezTo>
                <a:cubicBezTo>
                  <a:pt x="2023019" y="2531045"/>
                  <a:pt x="2536857" y="2019636"/>
                  <a:pt x="2536857" y="1388782"/>
                </a:cubicBezTo>
                <a:cubicBezTo>
                  <a:pt x="2536857" y="757928"/>
                  <a:pt x="2023019" y="246519"/>
                  <a:pt x="1389167" y="246519"/>
                </a:cubicBezTo>
                <a:close/>
                <a:moveTo>
                  <a:pt x="1382190" y="0"/>
                </a:moveTo>
                <a:cubicBezTo>
                  <a:pt x="1382190" y="0"/>
                  <a:pt x="1382190" y="0"/>
                  <a:pt x="1395108" y="0"/>
                </a:cubicBezTo>
                <a:cubicBezTo>
                  <a:pt x="2157250" y="0"/>
                  <a:pt x="2777298" y="612022"/>
                  <a:pt x="2783757" y="1372217"/>
                </a:cubicBezTo>
                <a:cubicBezTo>
                  <a:pt x="2783757" y="1372217"/>
                  <a:pt x="2783757" y="1372217"/>
                  <a:pt x="2783757" y="1391544"/>
                </a:cubicBezTo>
                <a:cubicBezTo>
                  <a:pt x="2777298" y="1520390"/>
                  <a:pt x="2757922" y="1642794"/>
                  <a:pt x="2725627" y="1758756"/>
                </a:cubicBezTo>
                <a:cubicBezTo>
                  <a:pt x="2706251" y="1842507"/>
                  <a:pt x="2673957" y="1913372"/>
                  <a:pt x="2635204" y="1990680"/>
                </a:cubicBezTo>
                <a:cubicBezTo>
                  <a:pt x="2615827" y="2029334"/>
                  <a:pt x="2596451" y="2067988"/>
                  <a:pt x="2570615" y="2106642"/>
                </a:cubicBezTo>
                <a:cubicBezTo>
                  <a:pt x="2570615" y="2106642"/>
                  <a:pt x="2570615" y="2106642"/>
                  <a:pt x="2079744" y="2995684"/>
                </a:cubicBezTo>
                <a:cubicBezTo>
                  <a:pt x="2079744" y="2995684"/>
                  <a:pt x="2079744" y="2995684"/>
                  <a:pt x="1388649" y="4232611"/>
                </a:cubicBezTo>
                <a:cubicBezTo>
                  <a:pt x="1388649" y="4232611"/>
                  <a:pt x="1388649" y="4232611"/>
                  <a:pt x="704013" y="2995684"/>
                </a:cubicBezTo>
                <a:cubicBezTo>
                  <a:pt x="704013" y="2995684"/>
                  <a:pt x="704013" y="2995684"/>
                  <a:pt x="206682" y="2106642"/>
                </a:cubicBezTo>
                <a:cubicBezTo>
                  <a:pt x="206682" y="2106642"/>
                  <a:pt x="206682" y="2106642"/>
                  <a:pt x="142094" y="1990680"/>
                </a:cubicBezTo>
                <a:cubicBezTo>
                  <a:pt x="103341" y="1913372"/>
                  <a:pt x="77506" y="1842507"/>
                  <a:pt x="51670" y="1758756"/>
                </a:cubicBezTo>
                <a:cubicBezTo>
                  <a:pt x="19376" y="1642794"/>
                  <a:pt x="0" y="1520390"/>
                  <a:pt x="0" y="1391544"/>
                </a:cubicBezTo>
                <a:cubicBezTo>
                  <a:pt x="0" y="1391544"/>
                  <a:pt x="0" y="1391544"/>
                  <a:pt x="0" y="1372217"/>
                </a:cubicBezTo>
                <a:cubicBezTo>
                  <a:pt x="6459" y="612022"/>
                  <a:pt x="620048" y="0"/>
                  <a:pt x="1382190" y="0"/>
                </a:cubicBezTo>
                <a:close/>
              </a:path>
            </a:pathLst>
          </a:custGeom>
          <a:solidFill>
            <a:schemeClr val="accent4">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31" name="Oval 5"/>
          <p:cNvSpPr>
            <a:spLocks noChangeArrowheads="1"/>
          </p:cNvSpPr>
          <p:nvPr userDrawn="1"/>
        </p:nvSpPr>
        <p:spPr bwMode="gray">
          <a:xfrm>
            <a:off x="9037916" y="2899442"/>
            <a:ext cx="439541" cy="431402"/>
          </a:xfrm>
          <a:prstGeom prst="ellipse">
            <a:avLst/>
          </a:prstGeom>
          <a:solidFill>
            <a:schemeClr val="accent4">
              <a:lumMod val="60000"/>
              <a:lumOff val="40000"/>
            </a:schemeClr>
          </a:solidFill>
          <a:ln>
            <a:noFill/>
          </a:ln>
        </p:spPr>
        <p:txBody>
          <a:bodyPr vert="horz" wrap="square" lIns="178560" tIns="89279" rIns="178560" bIns="89279" numCol="1" anchor="t" anchorCtr="0" compatLnSpc="1">
            <a:prstTxWarp prst="textNoShape">
              <a:avLst/>
            </a:prstTxWarp>
          </a:bodyPr>
          <a:lstStyle/>
          <a:p>
            <a:pPr marR="0" lvl="0" indent="0" defTabSz="1785448" fontAlgn="auto">
              <a:lnSpc>
                <a:spcPct val="100000"/>
              </a:lnSpc>
              <a:spcBef>
                <a:spcPts val="0"/>
              </a:spcBef>
              <a:spcAft>
                <a:spcPts val="0"/>
              </a:spcAft>
              <a:buClrTx/>
              <a:buSzTx/>
              <a:buFontTx/>
              <a:buNone/>
              <a:tabLst/>
            </a:pPr>
            <a:endParaRPr kumimoji="0" lang="en-US" sz="5365" b="0" i="0" u="none" strike="noStrike" kern="0" cap="none" spc="0" normalizeH="0" baseline="0" noProof="0" dirty="0">
              <a:ln>
                <a:noFill/>
              </a:ln>
              <a:solidFill>
                <a:prstClr val="black"/>
              </a:solidFill>
              <a:effectLst/>
              <a:uLnTx/>
              <a:uFillTx/>
              <a:latin typeface="Microsoft Sans Serif"/>
            </a:endParaRPr>
          </a:p>
        </p:txBody>
      </p:sp>
      <p:sp>
        <p:nvSpPr>
          <p:cNvPr id="32" name="Freeform 5"/>
          <p:cNvSpPr>
            <a:spLocks/>
          </p:cNvSpPr>
          <p:nvPr userDrawn="1"/>
        </p:nvSpPr>
        <p:spPr bwMode="gray">
          <a:xfrm>
            <a:off x="8196425" y="6151606"/>
            <a:ext cx="2138798" cy="212682"/>
          </a:xfrm>
          <a:custGeom>
            <a:avLst/>
            <a:gdLst>
              <a:gd name="T0" fmla="*/ 573 w 601"/>
              <a:gd name="T1" fmla="*/ 57 h 57"/>
              <a:gd name="T2" fmla="*/ 28 w 601"/>
              <a:gd name="T3" fmla="*/ 55 h 57"/>
              <a:gd name="T4" fmla="*/ 0 w 601"/>
              <a:gd name="T5" fmla="*/ 27 h 57"/>
              <a:gd name="T6" fmla="*/ 28 w 601"/>
              <a:gd name="T7" fmla="*/ 0 h 57"/>
              <a:gd name="T8" fmla="*/ 573 w 601"/>
              <a:gd name="T9" fmla="*/ 1 h 57"/>
              <a:gd name="T10" fmla="*/ 601 w 601"/>
              <a:gd name="T11" fmla="*/ 29 h 57"/>
              <a:gd name="T12" fmla="*/ 573 w 601"/>
              <a:gd name="T13" fmla="*/ 57 h 57"/>
            </a:gdLst>
            <a:ahLst/>
            <a:cxnLst>
              <a:cxn ang="0">
                <a:pos x="T0" y="T1"/>
              </a:cxn>
              <a:cxn ang="0">
                <a:pos x="T2" y="T3"/>
              </a:cxn>
              <a:cxn ang="0">
                <a:pos x="T4" y="T5"/>
              </a:cxn>
              <a:cxn ang="0">
                <a:pos x="T6" y="T7"/>
              </a:cxn>
              <a:cxn ang="0">
                <a:pos x="T8" y="T9"/>
              </a:cxn>
              <a:cxn ang="0">
                <a:pos x="T10" y="T11"/>
              </a:cxn>
              <a:cxn ang="0">
                <a:pos x="T12" y="T13"/>
              </a:cxn>
            </a:cxnLst>
            <a:rect l="0" t="0" r="r" b="b"/>
            <a:pathLst>
              <a:path w="601" h="57">
                <a:moveTo>
                  <a:pt x="573" y="57"/>
                </a:moveTo>
                <a:cubicBezTo>
                  <a:pt x="28" y="55"/>
                  <a:pt x="28" y="55"/>
                  <a:pt x="28" y="55"/>
                </a:cubicBezTo>
                <a:cubicBezTo>
                  <a:pt x="13" y="55"/>
                  <a:pt x="0" y="43"/>
                  <a:pt x="0" y="27"/>
                </a:cubicBezTo>
                <a:cubicBezTo>
                  <a:pt x="0" y="12"/>
                  <a:pt x="13" y="0"/>
                  <a:pt x="28" y="0"/>
                </a:cubicBezTo>
                <a:cubicBezTo>
                  <a:pt x="573" y="1"/>
                  <a:pt x="573" y="1"/>
                  <a:pt x="573" y="1"/>
                </a:cubicBezTo>
                <a:cubicBezTo>
                  <a:pt x="588" y="1"/>
                  <a:pt x="601" y="14"/>
                  <a:pt x="601" y="29"/>
                </a:cubicBezTo>
                <a:cubicBezTo>
                  <a:pt x="601" y="44"/>
                  <a:pt x="588" y="57"/>
                  <a:pt x="573" y="57"/>
                </a:cubicBezTo>
              </a:path>
            </a:pathLst>
          </a:custGeom>
          <a:solidFill>
            <a:schemeClr val="accent5">
              <a:alpha val="15000"/>
            </a:schemeClr>
          </a:solidFill>
          <a:ln>
            <a:noFill/>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a:endParaRPr lang="en-US" noProof="0" dirty="0">
              <a:solidFill>
                <a:prstClr val="white"/>
              </a:solidFill>
            </a:endParaRPr>
          </a:p>
        </p:txBody>
      </p:sp>
      <p:cxnSp>
        <p:nvCxnSpPr>
          <p:cNvPr id="38" name="Straight Connector 37"/>
          <p:cNvCxnSpPr/>
          <p:nvPr userDrawn="1"/>
        </p:nvCxnSpPr>
        <p:spPr bwMode="auto">
          <a:xfrm>
            <a:off x="554831" y="2360444"/>
            <a:ext cx="643467" cy="0"/>
          </a:xfrm>
          <a:prstGeom prst="line">
            <a:avLst/>
          </a:prstGeom>
          <a:ln w="114300" cap="rnd">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9" name="Group 28"/>
          <p:cNvGrpSpPr/>
          <p:nvPr userDrawn="1"/>
        </p:nvGrpSpPr>
        <p:grpSpPr>
          <a:xfrm>
            <a:off x="506464" y="3352004"/>
            <a:ext cx="8875157" cy="3538996"/>
            <a:chOff x="506464" y="3098342"/>
            <a:chExt cx="8875157" cy="3538996"/>
          </a:xfrm>
        </p:grpSpPr>
        <p:sp>
          <p:nvSpPr>
            <p:cNvPr id="33" name="Subtitle 2"/>
            <p:cNvSpPr txBox="1">
              <a:spLocks/>
            </p:cNvSpPr>
            <p:nvPr userDrawn="1"/>
          </p:nvSpPr>
          <p:spPr bwMode="auto">
            <a:xfrm>
              <a:off x="506464" y="4595287"/>
              <a:ext cx="7452972" cy="2042051"/>
            </a:xfrm>
            <a:prstGeom prst="rect">
              <a:avLst/>
            </a:prstGeom>
          </p:spPr>
          <p:txBody>
            <a:bodyPr vert="horz" lIns="0" tIns="0" rIns="0" bIns="0" rtlCol="0">
              <a:noAutofit/>
            </a:bodyPr>
            <a:lstStyle>
              <a:defPPr>
                <a:defRPr lang="en-US"/>
              </a:defPPr>
              <a:lvl1pPr indent="0">
                <a:lnSpc>
                  <a:spcPct val="90000"/>
                </a:lnSpc>
                <a:spcBef>
                  <a:spcPts val="0"/>
                </a:spcBef>
                <a:buClr>
                  <a:srgbClr val="F15B35">
                    <a:lumMod val="75000"/>
                  </a:srgbClr>
                </a:buClr>
                <a:buSzPct val="100000"/>
                <a:buFont typeface="Courier New" pitchFamily="49" charset="0"/>
                <a:buNone/>
                <a:defRPr sz="2400" baseline="0">
                  <a:solidFill>
                    <a:schemeClr val="bg1"/>
                  </a:solidFill>
                  <a:latin typeface="Calibre Light" pitchFamily="34" charset="0"/>
                  <a:cs typeface="Arial" pitchFamily="34" charset="0"/>
                </a:defRPr>
              </a:lvl1pPr>
              <a:lvl2pPr marL="0" lvl="1" indent="0">
                <a:lnSpc>
                  <a:spcPct val="95000"/>
                </a:lnSpc>
                <a:spcBef>
                  <a:spcPts val="0"/>
                </a:spcBef>
                <a:spcAft>
                  <a:spcPts val="600"/>
                </a:spcAft>
                <a:buFontTx/>
                <a:buNone/>
                <a:defRPr sz="900" spc="10">
                  <a:solidFill>
                    <a:prstClr val="white"/>
                  </a:solidFill>
                  <a:latin typeface="Microsoft Sans Serif"/>
                  <a:cs typeface="Microsoft Sans Serif" panose="020B0604020202020204" pitchFamily="34" charset="0"/>
                </a:defRPr>
              </a:lvl2pPr>
              <a:lvl3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3pPr>
              <a:lvl4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4pPr>
              <a:lvl5pPr indent="0" algn="ctr">
                <a:lnSpc>
                  <a:spcPct val="90000"/>
                </a:lnSpc>
                <a:spcBef>
                  <a:spcPts val="600"/>
                </a:spcBef>
                <a:buFont typeface="Courier New" pitchFamily="49" charset="0"/>
                <a:buNone/>
                <a:defRPr sz="2000">
                  <a:solidFill>
                    <a:schemeClr val="tx1">
                      <a:tint val="75000"/>
                    </a:schemeClr>
                  </a:solidFill>
                  <a:latin typeface="Calibre Regular" pitchFamily="34" charset="0"/>
                  <a:cs typeface="Arial" pitchFamily="34" charset="0"/>
                </a:defRPr>
              </a:lvl5pPr>
              <a:lvl6pPr indent="0" algn="ctr">
                <a:spcBef>
                  <a:spcPct val="20000"/>
                </a:spcBef>
                <a:buFont typeface="Arial" pitchFamily="34" charset="0"/>
                <a:buNone/>
                <a:defRPr sz="2000">
                  <a:solidFill>
                    <a:schemeClr val="tx1">
                      <a:tint val="75000"/>
                    </a:schemeClr>
                  </a:solidFill>
                </a:defRPr>
              </a:lvl6pPr>
              <a:lvl7pPr indent="0" algn="ctr">
                <a:spcBef>
                  <a:spcPct val="20000"/>
                </a:spcBef>
                <a:buFont typeface="Arial" pitchFamily="34" charset="0"/>
                <a:buNone/>
                <a:defRPr sz="2000">
                  <a:solidFill>
                    <a:schemeClr val="tx1">
                      <a:tint val="75000"/>
                    </a:schemeClr>
                  </a:solidFill>
                </a:defRPr>
              </a:lvl7pPr>
              <a:lvl8pPr indent="0" algn="ctr">
                <a:spcBef>
                  <a:spcPct val="20000"/>
                </a:spcBef>
                <a:buFont typeface="Arial" pitchFamily="34" charset="0"/>
                <a:buNone/>
                <a:defRPr sz="2000">
                  <a:solidFill>
                    <a:schemeClr val="tx1">
                      <a:tint val="75000"/>
                    </a:schemeClr>
                  </a:solidFill>
                </a:defRPr>
              </a:lvl8pPr>
              <a:lvl9pPr indent="0" algn="ctr">
                <a:spcBef>
                  <a:spcPct val="20000"/>
                </a:spcBef>
                <a:buFont typeface="Arial" pitchFamily="34" charset="0"/>
                <a:buNone/>
                <a:defRPr sz="2000">
                  <a:solidFill>
                    <a:schemeClr val="tx1">
                      <a:tint val="75000"/>
                    </a:schemeClr>
                  </a:solidFill>
                </a:defRPr>
              </a:lvl9pPr>
            </a:lstStyle>
            <a:p>
              <a:pPr>
                <a:lnSpc>
                  <a:spcPct val="97000"/>
                </a:lnSpc>
                <a:spcAft>
                  <a:spcPts val="600"/>
                </a:spcAft>
              </a:pPr>
              <a:r>
                <a:rPr lang="en-US" sz="800" kern="1200" dirty="0">
                  <a:solidFill>
                    <a:schemeClr val="bg1"/>
                  </a:solidFill>
                  <a:latin typeface="+mn-lt"/>
                  <a:ea typeface="+mn-ea"/>
                  <a:cs typeface="Microsoft Sans Serif" panose="020B0604020202020204" pitchFamily="34" charset="0"/>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a:lnSpc>
                  <a:spcPct val="97000"/>
                </a:lnSpc>
                <a:spcAft>
                  <a:spcPts val="600"/>
                </a:spcAft>
              </a:pPr>
              <a:r>
                <a:rPr lang="sk-SK" sz="800" kern="1200" dirty="0">
                  <a:solidFill>
                    <a:schemeClr val="bg1"/>
                  </a:solidFill>
                  <a:latin typeface="+mn-lt"/>
                  <a:ea typeface="+mn-ea"/>
                  <a:cs typeface="Microsoft Sans Serif" panose="020B0604020202020204" pitchFamily="34" charset="0"/>
                </a:rPr>
                <a:t>©2016 Qualcomm Technologies, Inc. and/or its affiliated companies.  All Rights Reserved.</a:t>
              </a:r>
            </a:p>
            <a:p>
              <a:pPr>
                <a:lnSpc>
                  <a:spcPct val="97000"/>
                </a:lnSpc>
                <a:spcAft>
                  <a:spcPts val="600"/>
                </a:spcAft>
              </a:pPr>
              <a:r>
                <a:rPr lang="sk-SK" sz="800" kern="1200" dirty="0">
                  <a:solidFill>
                    <a:schemeClr val="bg1"/>
                  </a:solidFill>
                  <a:latin typeface="+mn-lt"/>
                  <a:ea typeface="+mn-ea"/>
                  <a:cs typeface="Microsoft Sans Serif" panose="020B0604020202020204" pitchFamily="34" charset="0"/>
                </a:rPr>
                <a:t>Qualcomm is a trademark of Qualcomm Incorporated, registered in the United States and other countries.  Other products and brand names may be trademarks or registered trademarks of their respective owners.</a:t>
              </a:r>
            </a:p>
            <a:p>
              <a:pPr>
                <a:lnSpc>
                  <a:spcPct val="97000"/>
                </a:lnSpc>
                <a:spcAft>
                  <a:spcPts val="600"/>
                </a:spcAft>
              </a:pPr>
              <a:r>
                <a:rPr lang="sk-SK" sz="800" kern="1200" dirty="0">
                  <a:solidFill>
                    <a:schemeClr val="bg1"/>
                  </a:solidFill>
                  <a:latin typeface="+mn-lt"/>
                  <a:ea typeface="+mn-ea"/>
                  <a:cs typeface="Microsoft Sans Serif" panose="020B0604020202020204" pitchFamily="34" charset="0"/>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endParaRPr lang="en-US" sz="800" kern="1200" dirty="0">
                <a:solidFill>
                  <a:schemeClr val="bg1"/>
                </a:solidFill>
                <a:latin typeface="+mn-lt"/>
                <a:ea typeface="+mn-ea"/>
                <a:cs typeface="Microsoft Sans Serif" panose="020B0604020202020204" pitchFamily="34" charset="0"/>
              </a:endParaRPr>
            </a:p>
          </p:txBody>
        </p:sp>
        <p:sp>
          <p:nvSpPr>
            <p:cNvPr id="35" name="TextBox 34"/>
            <p:cNvSpPr txBox="1"/>
            <p:nvPr userDrawn="1"/>
          </p:nvSpPr>
          <p:spPr bwMode="auto">
            <a:xfrm>
              <a:off x="506464" y="3176871"/>
              <a:ext cx="8875157" cy="1038746"/>
            </a:xfrm>
            <a:prstGeom prst="rect">
              <a:avLst/>
            </a:prstGeom>
            <a:noFill/>
          </p:spPr>
          <p:txBody>
            <a:bodyPr wrap="square" lIns="0" tIns="0" rIns="0" bIns="0" rtlCol="0">
              <a:noAutofit/>
            </a:bodyPr>
            <a:lstStyle/>
            <a:p>
              <a:pPr>
                <a:lnSpc>
                  <a:spcPts val="2700"/>
                </a:lnSpc>
                <a:defRPr/>
              </a:pPr>
              <a:r>
                <a:rPr lang="en-US" sz="2100" dirty="0">
                  <a:solidFill>
                    <a:prstClr val="white"/>
                  </a:solidFill>
                  <a:latin typeface="Microsoft Sans Serif"/>
                  <a:cs typeface="Microsoft Sans Serif" panose="020B0604020202020204" pitchFamily="34" charset="0"/>
                </a:rPr>
                <a:t>Follow us on:</a:t>
              </a:r>
            </a:p>
            <a:p>
              <a:pPr marL="0" lvl="1">
                <a:lnSpc>
                  <a:spcPts val="2700"/>
                </a:lnSpc>
                <a:defRPr/>
              </a:pPr>
              <a:r>
                <a:rPr lang="en-US" sz="2100" dirty="0">
                  <a:solidFill>
                    <a:prstClr val="white"/>
                  </a:solidFill>
                  <a:latin typeface="Microsoft Sans Serif"/>
                  <a:cs typeface="Microsoft Sans Serif" panose="020B0604020202020204" pitchFamily="34" charset="0"/>
                </a:rPr>
                <a:t>For more information, visit us at: </a:t>
              </a:r>
              <a:br>
                <a:rPr lang="en-US" sz="2100" dirty="0">
                  <a:solidFill>
                    <a:prstClr val="white"/>
                  </a:solidFill>
                  <a:latin typeface="Microsoft Sans Serif"/>
                  <a:cs typeface="Microsoft Sans Serif" panose="020B0604020202020204" pitchFamily="34" charset="0"/>
                </a:rPr>
              </a:br>
              <a:r>
                <a:rPr lang="en-US" sz="2100" dirty="0">
                  <a:solidFill>
                    <a:prstClr val="white"/>
                  </a:solidFill>
                  <a:latin typeface="Microsoft Sans Serif"/>
                  <a:cs typeface="Microsoft Sans Serif" panose="020B0604020202020204" pitchFamily="34" charset="0"/>
                </a:rPr>
                <a:t>www.qualcomm.com &amp; www.qualcomm.com/blog </a:t>
              </a:r>
            </a:p>
          </p:txBody>
        </p:sp>
        <p:sp>
          <p:nvSpPr>
            <p:cNvPr id="36" name="Freeform 12"/>
            <p:cNvSpPr>
              <a:spLocks noChangeAspect="1"/>
            </p:cNvSpPr>
            <p:nvPr userDrawn="1"/>
          </p:nvSpPr>
          <p:spPr bwMode="black">
            <a:xfrm>
              <a:off x="2567747" y="3099632"/>
              <a:ext cx="427563" cy="347438"/>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nvGrpSpPr>
            <p:cNvPr id="37" name="Group 5"/>
            <p:cNvGrpSpPr>
              <a:grpSpLocks noChangeAspect="1"/>
            </p:cNvGrpSpPr>
            <p:nvPr userDrawn="1"/>
          </p:nvGrpSpPr>
          <p:grpSpPr bwMode="black">
            <a:xfrm>
              <a:off x="3162378" y="3099631"/>
              <a:ext cx="348548" cy="344450"/>
              <a:chOff x="3331" y="1656"/>
              <a:chExt cx="1020" cy="1008"/>
            </a:xfrm>
            <a:solidFill>
              <a:sysClr val="window" lastClr="FFFFFF"/>
            </a:solidFill>
          </p:grpSpPr>
          <p:sp>
            <p:nvSpPr>
              <p:cNvPr id="43" name="Freeform 6"/>
              <p:cNvSpPr>
                <a:spLocks noEditPoints="1"/>
              </p:cNvSpPr>
              <p:nvPr/>
            </p:nvSpPr>
            <p:spPr bwMode="black">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p:nvSpPr>
              <p:cNvPr id="44" name="Freeform 7"/>
              <p:cNvSpPr>
                <a:spLocks/>
              </p:cNvSpPr>
              <p:nvPr/>
            </p:nvSpPr>
            <p:spPr bwMode="black">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grpSp>
          <p:nvGrpSpPr>
            <p:cNvPr id="39" name="Group 38"/>
            <p:cNvGrpSpPr>
              <a:grpSpLocks noChangeAspect="1"/>
            </p:cNvGrpSpPr>
            <p:nvPr userDrawn="1"/>
          </p:nvGrpSpPr>
          <p:grpSpPr bwMode="black">
            <a:xfrm>
              <a:off x="3694132" y="3100932"/>
              <a:ext cx="344983" cy="344983"/>
              <a:chOff x="2724" y="2004"/>
              <a:chExt cx="310" cy="310"/>
            </a:xfrm>
          </p:grpSpPr>
          <p:sp>
            <p:nvSpPr>
              <p:cNvPr id="41" name="Rectangle 5"/>
              <p:cNvSpPr>
                <a:spLocks noChangeArrowheads="1"/>
              </p:cNvSpPr>
              <p:nvPr/>
            </p:nvSpPr>
            <p:spPr bwMode="black">
              <a:xfrm>
                <a:off x="2724" y="2004"/>
                <a:ext cx="310" cy="310"/>
              </a:xfrm>
              <a:prstGeom prst="rect">
                <a:avLst/>
              </a:prstGeom>
              <a:solidFill>
                <a:sysClr val="window" lastClr="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sp useBgFill="1">
            <p:nvSpPr>
              <p:cNvPr id="42" name="Freeform 6"/>
              <p:cNvSpPr>
                <a:spLocks/>
              </p:cNvSpPr>
              <p:nvPr/>
            </p:nvSpPr>
            <p:spPr bwMode="black">
              <a:xfrm>
                <a:off x="2826" y="2057"/>
                <a:ext cx="111" cy="194"/>
              </a:xfrm>
              <a:custGeom>
                <a:avLst/>
                <a:gdLst>
                  <a:gd name="T0" fmla="*/ 42 w 46"/>
                  <a:gd name="T1" fmla="*/ 63 h 80"/>
                  <a:gd name="T2" fmla="*/ 36 w 46"/>
                  <a:gd name="T3" fmla="*/ 65 h 80"/>
                  <a:gd name="T4" fmla="*/ 28 w 46"/>
                  <a:gd name="T5" fmla="*/ 57 h 80"/>
                  <a:gd name="T6" fmla="*/ 28 w 46"/>
                  <a:gd name="T7" fmla="*/ 32 h 80"/>
                  <a:gd name="T8" fmla="*/ 44 w 46"/>
                  <a:gd name="T9" fmla="*/ 32 h 80"/>
                  <a:gd name="T10" fmla="*/ 44 w 46"/>
                  <a:gd name="T11" fmla="*/ 20 h 80"/>
                  <a:gd name="T12" fmla="*/ 28 w 46"/>
                  <a:gd name="T13" fmla="*/ 20 h 80"/>
                  <a:gd name="T14" fmla="*/ 28 w 46"/>
                  <a:gd name="T15" fmla="*/ 0 h 80"/>
                  <a:gd name="T16" fmla="*/ 16 w 46"/>
                  <a:gd name="T17" fmla="*/ 0 h 80"/>
                  <a:gd name="T18" fmla="*/ 16 w 46"/>
                  <a:gd name="T19" fmla="*/ 0 h 80"/>
                  <a:gd name="T20" fmla="*/ 0 w 46"/>
                  <a:gd name="T21" fmla="*/ 22 h 80"/>
                  <a:gd name="T22" fmla="*/ 0 w 46"/>
                  <a:gd name="T23" fmla="*/ 32 h 80"/>
                  <a:gd name="T24" fmla="*/ 8 w 46"/>
                  <a:gd name="T25" fmla="*/ 32 h 80"/>
                  <a:gd name="T26" fmla="*/ 8 w 46"/>
                  <a:gd name="T27" fmla="*/ 58 h 80"/>
                  <a:gd name="T28" fmla="*/ 32 w 46"/>
                  <a:gd name="T29" fmla="*/ 79 h 80"/>
                  <a:gd name="T30" fmla="*/ 46 w 46"/>
                  <a:gd name="T31" fmla="*/ 75 h 80"/>
                  <a:gd name="T32" fmla="*/ 42 w 46"/>
                  <a:gd name="T3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80">
                    <a:moveTo>
                      <a:pt x="42" y="63"/>
                    </a:moveTo>
                    <a:cubicBezTo>
                      <a:pt x="41" y="64"/>
                      <a:pt x="38" y="65"/>
                      <a:pt x="36" y="65"/>
                    </a:cubicBezTo>
                    <a:cubicBezTo>
                      <a:pt x="29" y="65"/>
                      <a:pt x="28" y="60"/>
                      <a:pt x="28" y="57"/>
                    </a:cubicBezTo>
                    <a:cubicBezTo>
                      <a:pt x="28" y="32"/>
                      <a:pt x="28" y="32"/>
                      <a:pt x="28" y="32"/>
                    </a:cubicBezTo>
                    <a:cubicBezTo>
                      <a:pt x="44" y="32"/>
                      <a:pt x="44" y="32"/>
                      <a:pt x="44" y="32"/>
                    </a:cubicBezTo>
                    <a:cubicBezTo>
                      <a:pt x="44" y="20"/>
                      <a:pt x="44" y="20"/>
                      <a:pt x="44" y="20"/>
                    </a:cubicBezTo>
                    <a:cubicBezTo>
                      <a:pt x="28" y="20"/>
                      <a:pt x="28" y="20"/>
                      <a:pt x="28" y="20"/>
                    </a:cubicBezTo>
                    <a:cubicBezTo>
                      <a:pt x="28" y="0"/>
                      <a:pt x="28" y="0"/>
                      <a:pt x="28" y="0"/>
                    </a:cubicBezTo>
                    <a:cubicBezTo>
                      <a:pt x="28" y="0"/>
                      <a:pt x="17" y="0"/>
                      <a:pt x="16" y="0"/>
                    </a:cubicBezTo>
                    <a:cubicBezTo>
                      <a:pt x="16" y="0"/>
                      <a:pt x="16" y="0"/>
                      <a:pt x="16" y="0"/>
                    </a:cubicBezTo>
                    <a:cubicBezTo>
                      <a:pt x="15" y="6"/>
                      <a:pt x="12" y="17"/>
                      <a:pt x="0" y="22"/>
                    </a:cubicBezTo>
                    <a:cubicBezTo>
                      <a:pt x="0" y="32"/>
                      <a:pt x="0" y="32"/>
                      <a:pt x="0" y="32"/>
                    </a:cubicBezTo>
                    <a:cubicBezTo>
                      <a:pt x="8" y="32"/>
                      <a:pt x="8" y="32"/>
                      <a:pt x="8" y="32"/>
                    </a:cubicBezTo>
                    <a:cubicBezTo>
                      <a:pt x="8" y="58"/>
                      <a:pt x="8" y="58"/>
                      <a:pt x="8" y="58"/>
                    </a:cubicBezTo>
                    <a:cubicBezTo>
                      <a:pt x="8" y="67"/>
                      <a:pt x="15" y="80"/>
                      <a:pt x="32" y="79"/>
                    </a:cubicBezTo>
                    <a:cubicBezTo>
                      <a:pt x="38" y="79"/>
                      <a:pt x="45" y="77"/>
                      <a:pt x="46" y="75"/>
                    </a:cubicBezTo>
                    <a:lnTo>
                      <a:pt x="42" y="63"/>
                    </a:lnTo>
                    <a:close/>
                  </a:path>
                </a:pathLst>
              </a:custGeom>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sp>
          <p:nvSpPr>
            <p:cNvPr id="40" name="Freeform 5"/>
            <p:cNvSpPr>
              <a:spLocks/>
            </p:cNvSpPr>
            <p:nvPr userDrawn="1"/>
          </p:nvSpPr>
          <p:spPr bwMode="black">
            <a:xfrm>
              <a:off x="2227262" y="3098342"/>
              <a:ext cx="161925" cy="349251"/>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solidFill>
              <a:sysClr val="window" lastClr="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a:endParaRPr>
            </a:p>
          </p:txBody>
        </p:sp>
      </p:grpSp>
    </p:spTree>
    <p:extLst>
      <p:ext uri="{BB962C8B-B14F-4D97-AF65-F5344CB8AC3E}">
        <p14:creationId xmlns:p14="http://schemas.microsoft.com/office/powerpoint/2010/main" val="3019875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No Logo_QCV Text Slide with Subtitle">
    <p:spTree>
      <p:nvGrpSpPr>
        <p:cNvPr id="1" name=""/>
        <p:cNvGrpSpPr/>
        <p:nvPr/>
      </p:nvGrpSpPr>
      <p:grpSpPr>
        <a:xfrm>
          <a:off x="0" y="0"/>
          <a:ext cx="0" cy="0"/>
          <a:chOff x="0" y="0"/>
          <a:chExt cx="0" cy="0"/>
        </a:xfrm>
      </p:grpSpPr>
      <p:sp>
        <p:nvSpPr>
          <p:cNvPr id="10" name="Content Placeholder 43"/>
          <p:cNvSpPr>
            <a:spLocks noGrp="1"/>
          </p:cNvSpPr>
          <p:nvPr>
            <p:ph idx="1"/>
          </p:nvPr>
        </p:nvSpPr>
        <p:spPr>
          <a:xfrm>
            <a:off x="283538" y="1933395"/>
            <a:ext cx="11432977" cy="1648400"/>
          </a:xfrm>
        </p:spPr>
        <p:txBody>
          <a:bodyPr/>
          <a:lstStyle>
            <a:lvl1pPr>
              <a:defRPr>
                <a:latin typeface="Qualcomm Office Regular"/>
                <a:cs typeface="Qualcomm Office Regular"/>
              </a:defRPr>
            </a:lvl1pPr>
            <a:lvl2pPr>
              <a:defRPr>
                <a:latin typeface="Qualcomm Office Regular"/>
                <a:cs typeface="Qualcomm Office Regular"/>
              </a:defRPr>
            </a:lvl2pPr>
            <a:lvl3pPr>
              <a:defRPr>
                <a:latin typeface="Qualcomm Office Regular"/>
                <a:cs typeface="Qualcomm Office Regular"/>
              </a:defRPr>
            </a:lvl3pPr>
            <a:lvl4pPr>
              <a:defRPr>
                <a:latin typeface="Qualcomm Office Regular"/>
                <a:cs typeface="Qualcomm Office Regular"/>
              </a:defRPr>
            </a:lvl4pPr>
            <a:lvl5pPr>
              <a:defRPr>
                <a:latin typeface="Qualcomm Office Regular"/>
                <a:cs typeface="Qualcomm Office Regula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42"/>
          <p:cNvSpPr>
            <a:spLocks noGrp="1"/>
          </p:cNvSpPr>
          <p:nvPr>
            <p:ph type="title"/>
          </p:nvPr>
        </p:nvSpPr>
        <p:spPr>
          <a:xfrm>
            <a:off x="283538" y="736617"/>
            <a:ext cx="11432977" cy="530915"/>
          </a:xfrm>
        </p:spPr>
        <p:txBody>
          <a:bodyPr/>
          <a:lstStyle>
            <a:lvl1pPr>
              <a:defRPr>
                <a:latin typeface="Qualcomm Office Regular"/>
                <a:cs typeface="Qualcomm Office Regular"/>
              </a:defRPr>
            </a:lvl1pPr>
          </a:lstStyle>
          <a:p>
            <a:r>
              <a:rPr lang="en-US" dirty="0"/>
              <a:t>Click to edit Master title style</a:t>
            </a:r>
          </a:p>
        </p:txBody>
      </p:sp>
      <p:sp>
        <p:nvSpPr>
          <p:cNvPr id="17"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accent3">
                    <a:lumMod val="75000"/>
                  </a:schemeClr>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0188905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Overlay_Title 34, Text">
    <p:bg>
      <p:bgPr>
        <a:solidFill>
          <a:srgbClr val="FFFFFF"/>
        </a:solidFill>
        <a:effectLst/>
      </p:bgPr>
    </p:bg>
    <p:spTree>
      <p:nvGrpSpPr>
        <p:cNvPr id="1" name=""/>
        <p:cNvGrpSpPr/>
        <p:nvPr/>
      </p:nvGrpSpPr>
      <p:grpSpPr>
        <a:xfrm>
          <a:off x="0" y="0"/>
          <a:ext cx="0" cy="0"/>
          <a:chOff x="0" y="0"/>
          <a:chExt cx="0" cy="0"/>
        </a:xfrm>
      </p:grpSpPr>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bg1"/>
                </a:solidFill>
              </a:defRPr>
            </a:lvl1pPr>
          </a:lstStyle>
          <a:p>
            <a:endParaRPr lang="en-US" dirty="0"/>
          </a:p>
        </p:txBody>
      </p:sp>
      <p:sp>
        <p:nvSpPr>
          <p:cNvPr id="4" name="Content Placeholder 2"/>
          <p:cNvSpPr>
            <a:spLocks noGrp="1"/>
          </p:cNvSpPr>
          <p:nvPr>
            <p:ph idx="12"/>
          </p:nvPr>
        </p:nvSpPr>
        <p:spPr>
          <a:xfrm>
            <a:off x="437607" y="2953512"/>
            <a:ext cx="4612929" cy="1665071"/>
          </a:xfrm>
        </p:spPr>
        <p:txBody>
          <a:bodyPr wrap="square" lIns="45720" tIns="45720" rIns="45720" bIns="45720">
            <a:spAutoFit/>
          </a:bodyPr>
          <a:lstStyle>
            <a:lvl1pPr marL="0" indent="0">
              <a:lnSpc>
                <a:spcPct val="95000"/>
              </a:lnSpc>
              <a:spcBef>
                <a:spcPts val="1800"/>
              </a:spcBef>
              <a:buNone/>
              <a:defRPr sz="1800" b="0">
                <a:solidFill>
                  <a:schemeClr val="bg1"/>
                </a:solidFill>
              </a:defRPr>
            </a:lvl1pPr>
            <a:lvl2pPr marL="174625" indent="-174625">
              <a:lnSpc>
                <a:spcPct val="95000"/>
              </a:lnSpc>
              <a:spcBef>
                <a:spcPts val="1200"/>
              </a:spcBef>
              <a:buClr>
                <a:schemeClr val="accent4">
                  <a:lumMod val="75000"/>
                </a:schemeClr>
              </a:buClr>
              <a:buFont typeface="Arial" panose="020B0604020202020204" pitchFamily="34" charset="0"/>
              <a:buChar char="•"/>
              <a:defRPr sz="1600">
                <a:solidFill>
                  <a:schemeClr val="bg1"/>
                </a:solidFill>
              </a:defRPr>
            </a:lvl2pPr>
            <a:lvl3pPr marL="339725" indent="-171450">
              <a:lnSpc>
                <a:spcPct val="95000"/>
              </a:lnSpc>
              <a:spcBef>
                <a:spcPts val="1200"/>
              </a:spcBef>
              <a:buClr>
                <a:schemeClr val="tx1">
                  <a:lumMod val="50000"/>
                  <a:lumOff val="50000"/>
                </a:schemeClr>
              </a:buClr>
              <a:buFont typeface="Arial" panose="020B0604020202020204" pitchFamily="34" charset="0"/>
              <a:buChar char="•"/>
              <a:defRPr sz="1400">
                <a:solidFill>
                  <a:schemeClr val="bg1"/>
                </a:solidFill>
              </a:defRPr>
            </a:lvl3pPr>
            <a:lvl4pPr marL="574675" indent="-173038">
              <a:lnSpc>
                <a:spcPct val="95000"/>
              </a:lnSpc>
              <a:spcBef>
                <a:spcPts val="600"/>
              </a:spcBef>
              <a:buClr>
                <a:schemeClr val="tx1">
                  <a:lumMod val="50000"/>
                  <a:lumOff val="50000"/>
                </a:schemeClr>
              </a:buClr>
              <a:tabLst/>
              <a:defRPr sz="1200">
                <a:solidFill>
                  <a:schemeClr val="bg1"/>
                </a:solidFill>
              </a:defRPr>
            </a:lvl4pPr>
            <a:lvl5pPr marL="739775" indent="-165100">
              <a:lnSpc>
                <a:spcPct val="95000"/>
              </a:lnSpc>
              <a:spcBef>
                <a:spcPts val="600"/>
              </a:spcBef>
              <a:buClr>
                <a:schemeClr val="tx1">
                  <a:lumMod val="50000"/>
                  <a:lumOff val="50000"/>
                </a:schemeClr>
              </a:buCl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hasCustomPrompt="1"/>
          </p:nvPr>
        </p:nvSpPr>
        <p:spPr>
          <a:xfrm>
            <a:off x="472173" y="575576"/>
            <a:ext cx="11210239" cy="1287084"/>
          </a:xfrm>
        </p:spPr>
        <p:txBody>
          <a:bodyPr anchor="t" anchorCtr="0">
            <a:spAutoFit/>
          </a:bodyPr>
          <a:lstStyle>
            <a:lvl1pPr>
              <a:defRPr>
                <a:solidFill>
                  <a:schemeClr val="bg1"/>
                </a:solidFill>
              </a:defRPr>
            </a:lvl1pPr>
          </a:lstStyle>
          <a:p>
            <a:r>
              <a:rPr lang="en-US" dirty="0"/>
              <a:t>Click to edit</a:t>
            </a:r>
            <a:br>
              <a:rPr lang="en-US" dirty="0"/>
            </a:br>
            <a:r>
              <a:rPr lang="en-US" dirty="0"/>
              <a:t>Master title</a:t>
            </a:r>
            <a:br>
              <a:rPr lang="en-US" dirty="0"/>
            </a:br>
            <a:r>
              <a:rPr lang="en-US" dirty="0"/>
              <a:t>style</a:t>
            </a:r>
          </a:p>
        </p:txBody>
      </p:sp>
    </p:spTree>
    <p:extLst>
      <p:ext uri="{BB962C8B-B14F-4D97-AF65-F5344CB8AC3E}">
        <p14:creationId xmlns:p14="http://schemas.microsoft.com/office/powerpoint/2010/main" val="3585660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Overlay Middle Title only">
    <p:spTree>
      <p:nvGrpSpPr>
        <p:cNvPr id="1" name=""/>
        <p:cNvGrpSpPr/>
        <p:nvPr/>
      </p:nvGrpSpPr>
      <p:grpSpPr>
        <a:xfrm>
          <a:off x="0" y="0"/>
          <a:ext cx="0" cy="0"/>
          <a:chOff x="0" y="0"/>
          <a:chExt cx="0" cy="0"/>
        </a:xfrm>
      </p:grpSpPr>
      <p:sp>
        <p:nvSpPr>
          <p:cNvPr id="2" name="Title 1"/>
          <p:cNvSpPr>
            <a:spLocks noGrp="1"/>
          </p:cNvSpPr>
          <p:nvPr>
            <p:ph type="title"/>
          </p:nvPr>
        </p:nvSpPr>
        <p:spPr>
          <a:xfrm>
            <a:off x="472173" y="2440687"/>
            <a:ext cx="11210239" cy="429028"/>
          </a:xfrm>
        </p:spPr>
        <p:txBody>
          <a:bodyPr/>
          <a:lstStyle>
            <a:lvl1pPr>
              <a:defRPr>
                <a:solidFill>
                  <a:schemeClr val="bg1"/>
                </a:solidFill>
              </a:defRPr>
            </a:lvl1pPr>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459273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Middle Title only">
    <p:spTree>
      <p:nvGrpSpPr>
        <p:cNvPr id="1" name=""/>
        <p:cNvGrpSpPr/>
        <p:nvPr/>
      </p:nvGrpSpPr>
      <p:grpSpPr>
        <a:xfrm>
          <a:off x="0" y="0"/>
          <a:ext cx="0" cy="0"/>
          <a:chOff x="0" y="0"/>
          <a:chExt cx="0" cy="0"/>
        </a:xfrm>
      </p:grpSpPr>
      <p:sp>
        <p:nvSpPr>
          <p:cNvPr id="2" name="Title 1"/>
          <p:cNvSpPr>
            <a:spLocks noGrp="1"/>
          </p:cNvSpPr>
          <p:nvPr>
            <p:ph type="title"/>
          </p:nvPr>
        </p:nvSpPr>
        <p:spPr>
          <a:xfrm>
            <a:off x="472173" y="2440687"/>
            <a:ext cx="11210239" cy="429028"/>
          </a:xfrm>
        </p:spPr>
        <p:txBody>
          <a:bodyPr/>
          <a:lstStyle/>
          <a:p>
            <a:r>
              <a:rPr lang="en-US"/>
              <a:t>Click to edit Master title style</a:t>
            </a:r>
          </a:p>
        </p:txBody>
      </p:sp>
      <p:sp>
        <p:nvSpPr>
          <p:cNvPr id="7" name="Footer Placeholder 4"/>
          <p:cNvSpPr>
            <a:spLocks noGrp="1"/>
          </p:cNvSpPr>
          <p:nvPr>
            <p:ph type="ftr" sz="quarter" idx="3"/>
          </p:nvPr>
        </p:nvSpPr>
        <p:spPr>
          <a:xfrm>
            <a:off x="494189" y="6536104"/>
            <a:ext cx="10223342" cy="138243"/>
          </a:xfrm>
          <a:prstGeom prst="rect">
            <a:avLst/>
          </a:prstGeom>
        </p:spPr>
        <p:txBody>
          <a:bodyPr vert="horz" wrap="square" lIns="0" tIns="0" rIns="0" bIns="0" rtlCol="0" anchor="b">
            <a:noAutofit/>
          </a:bodyPr>
          <a:lstStyle>
            <a:lvl1pPr algn="l">
              <a:lnSpc>
                <a:spcPct val="125000"/>
              </a:lnSpc>
              <a:defRPr sz="800">
                <a:solidFill>
                  <a:schemeClr val="tx1">
                    <a:tint val="75000"/>
                  </a:schemeClr>
                </a:solidFill>
              </a:defRPr>
            </a:lvl1pPr>
          </a:lstStyle>
          <a:p>
            <a:endParaRPr lang="en-US" dirty="0"/>
          </a:p>
        </p:txBody>
      </p:sp>
    </p:spTree>
    <p:extLst>
      <p:ext uri="{BB962C8B-B14F-4D97-AF65-F5344CB8AC3E}">
        <p14:creationId xmlns:p14="http://schemas.microsoft.com/office/powerpoint/2010/main" val="2379191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72AAE5-D932-4ED1-8A1D-F5588C26B381}" type="datetime1">
              <a:rPr lang="en-US" smtClean="0"/>
              <a:t>7/2/2019</a:t>
            </a:fld>
            <a:endParaRPr lang="en-US"/>
          </a:p>
        </p:txBody>
      </p:sp>
      <p:sp>
        <p:nvSpPr>
          <p:cNvPr id="3" name="Footer Placeholder 2"/>
          <p:cNvSpPr>
            <a:spLocks noGrp="1"/>
          </p:cNvSpPr>
          <p:nvPr>
            <p:ph type="ftr" sz="quarter" idx="11"/>
          </p:nvPr>
        </p:nvSpPr>
        <p:spPr/>
        <p:txBody>
          <a:bodyPr/>
          <a:lstStyle/>
          <a:p>
            <a:r>
              <a:rPr lang="en-US"/>
              <a:t>BroadThinking 2018</a:t>
            </a:r>
          </a:p>
        </p:txBody>
      </p:sp>
      <p:sp>
        <p:nvSpPr>
          <p:cNvPr id="4" name="Slide Number Placeholder 3"/>
          <p:cNvSpPr>
            <a:spLocks noGrp="1"/>
          </p:cNvSpPr>
          <p:nvPr>
            <p:ph type="sldNum" sz="quarter" idx="12"/>
          </p:nvPr>
        </p:nvSpPr>
        <p:spPr/>
        <p:txBody>
          <a:bodyPr/>
          <a:lstStyle/>
          <a:p>
            <a:fld id="{19321505-8D2F-A849-9065-C57F9A2F1A62}" type="slidenum">
              <a:rPr lang="en-US" smtClean="0"/>
              <a:t>‹#›</a:t>
            </a:fld>
            <a:endParaRPr lang="en-US"/>
          </a:p>
        </p:txBody>
      </p:sp>
    </p:spTree>
    <p:extLst>
      <p:ext uri="{BB962C8B-B14F-4D97-AF65-F5344CB8AC3E}">
        <p14:creationId xmlns:p14="http://schemas.microsoft.com/office/powerpoint/2010/main" val="29121021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2F5257E-5F46-40BF-80F8-5058D2A40AB4}" type="datetime1">
              <a:rPr lang="en-US" smtClean="0"/>
              <a:t>7/2/2019</a:t>
            </a:fld>
            <a:endParaRPr lang="en-US"/>
          </a:p>
        </p:txBody>
      </p:sp>
      <p:sp>
        <p:nvSpPr>
          <p:cNvPr id="6" name="Footer Placeholder 5"/>
          <p:cNvSpPr>
            <a:spLocks noGrp="1"/>
          </p:cNvSpPr>
          <p:nvPr>
            <p:ph type="ftr" sz="quarter" idx="11"/>
          </p:nvPr>
        </p:nvSpPr>
        <p:spPr/>
        <p:txBody>
          <a:bodyPr/>
          <a:lstStyle/>
          <a:p>
            <a:r>
              <a:rPr lang="en-US"/>
              <a:t>BroadThinking 2018</a:t>
            </a:r>
          </a:p>
        </p:txBody>
      </p:sp>
      <p:sp>
        <p:nvSpPr>
          <p:cNvPr id="7" name="Slide Number Placeholder 6"/>
          <p:cNvSpPr>
            <a:spLocks noGrp="1"/>
          </p:cNvSpPr>
          <p:nvPr>
            <p:ph type="sldNum" sz="quarter" idx="12"/>
          </p:nvPr>
        </p:nvSpPr>
        <p:spPr/>
        <p:txBody>
          <a:bodyPr/>
          <a:lstStyle/>
          <a:p>
            <a:fld id="{7986E0E3-0C10-4AB1-9C60-C3995D4BF4BF}" type="slidenum">
              <a:rPr lang="en-US" smtClean="0"/>
              <a:t>‹#›</a:t>
            </a:fld>
            <a:endParaRPr lang="en-US"/>
          </a:p>
        </p:txBody>
      </p:sp>
    </p:spTree>
    <p:extLst>
      <p:ext uri="{BB962C8B-B14F-4D97-AF65-F5344CB8AC3E}">
        <p14:creationId xmlns:p14="http://schemas.microsoft.com/office/powerpoint/2010/main" val="3000867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B701E4A-7D67-4109-A420-213D42EE2646}" type="datetime1">
              <a:rPr lang="en-US" smtClean="0"/>
              <a:t>7/2/2019</a:t>
            </a:fld>
            <a:endParaRPr lang="en-US"/>
          </a:p>
        </p:txBody>
      </p:sp>
      <p:sp>
        <p:nvSpPr>
          <p:cNvPr id="6" name="Footer Placeholder 5"/>
          <p:cNvSpPr>
            <a:spLocks noGrp="1"/>
          </p:cNvSpPr>
          <p:nvPr>
            <p:ph type="ftr" sz="quarter" idx="11"/>
          </p:nvPr>
        </p:nvSpPr>
        <p:spPr/>
        <p:txBody>
          <a:bodyPr/>
          <a:lstStyle/>
          <a:p>
            <a:r>
              <a:rPr lang="en-US"/>
              <a:t>BroadThinking 2018</a:t>
            </a:r>
          </a:p>
        </p:txBody>
      </p:sp>
      <p:sp>
        <p:nvSpPr>
          <p:cNvPr id="7" name="Slide Number Placeholder 6"/>
          <p:cNvSpPr>
            <a:spLocks noGrp="1"/>
          </p:cNvSpPr>
          <p:nvPr>
            <p:ph type="sldNum" sz="quarter" idx="12"/>
          </p:nvPr>
        </p:nvSpPr>
        <p:spPr/>
        <p:txBody>
          <a:bodyPr/>
          <a:lstStyle/>
          <a:p>
            <a:fld id="{7986E0E3-0C10-4AB1-9C60-C3995D4BF4BF}"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8923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3" Type="http://schemas.openxmlformats.org/officeDocument/2006/relationships/slideLayout" Target="../slideLayouts/slideLayout26.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0" Type="http://schemas.openxmlformats.org/officeDocument/2006/relationships/slideLayout" Target="../slideLayouts/slideLayout43.xml"/><Relationship Id="rId29" Type="http://schemas.openxmlformats.org/officeDocument/2006/relationships/slideLayout" Target="../slideLayouts/slideLayout52.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theme" Target="../theme/theme2.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8DCC6EA1-8A9C-4B18-9690-A01E4D97074C}" type="datetime1">
              <a:rPr lang="en-US" smtClean="0"/>
              <a:t>7/2/2019</a:t>
            </a:fld>
            <a:endParaRPr lang="en-US" dirty="0"/>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r>
              <a:rPr lang="en-US"/>
              <a:t>BroadThinking 2018</a:t>
            </a:r>
            <a:endParaRPr lang="en-US" dirty="0"/>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986E0E3-0C10-4AB1-9C60-C3995D4BF4BF}" type="slidenum">
              <a:rPr lang="en-US" smtClean="0"/>
              <a:t>‹#›</a:t>
            </a:fld>
            <a:endParaRPr lang="en-US"/>
          </a:p>
        </p:txBody>
      </p:sp>
    </p:spTree>
    <p:extLst>
      <p:ext uri="{BB962C8B-B14F-4D97-AF65-F5344CB8AC3E}">
        <p14:creationId xmlns:p14="http://schemas.microsoft.com/office/powerpoint/2010/main" val="4083982772"/>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 id="2147483758" r:id="rId12"/>
    <p:sldLayoutId id="2147483649" r:id="rId13"/>
    <p:sldLayoutId id="2147483650" r:id="rId14"/>
    <p:sldLayoutId id="2147483651" r:id="rId15"/>
    <p:sldLayoutId id="2147483661" r:id="rId16"/>
    <p:sldLayoutId id="2147483662" r:id="rId17"/>
    <p:sldLayoutId id="2147483653" r:id="rId18"/>
    <p:sldLayoutId id="2147483663" r:id="rId19"/>
    <p:sldLayoutId id="2147483654" r:id="rId20"/>
    <p:sldLayoutId id="2147483664" r:id="rId21"/>
    <p:sldLayoutId id="2147483665" r:id="rId22"/>
    <p:sldLayoutId id="2147483666" r:id="rId2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1224" y="592229"/>
            <a:ext cx="11190236" cy="429028"/>
          </a:xfrm>
          <a:prstGeom prst="rect">
            <a:avLst/>
          </a:prstGeom>
        </p:spPr>
        <p:txBody>
          <a:bodyPr vert="horz" wrap="square"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491224" y="1639844"/>
            <a:ext cx="11190236" cy="46355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p:nvSpPr>
        <p:spPr>
          <a:xfrm>
            <a:off x="10972800" y="6522512"/>
            <a:ext cx="713422" cy="153888"/>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tint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tint val="75000"/>
                </a:schemeClr>
              </a:solidFill>
              <a:latin typeface="+mn-lt"/>
              <a:ea typeface="+mn-ea"/>
              <a:cs typeface="+mn-cs"/>
            </a:endParaRPr>
          </a:p>
        </p:txBody>
      </p:sp>
    </p:spTree>
    <p:extLst>
      <p:ext uri="{BB962C8B-B14F-4D97-AF65-F5344CB8AC3E}">
        <p14:creationId xmlns:p14="http://schemas.microsoft.com/office/powerpoint/2010/main" val="2610743916"/>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 id="2147483783" r:id="rId19"/>
    <p:sldLayoutId id="2147483784" r:id="rId20"/>
    <p:sldLayoutId id="2147483785" r:id="rId21"/>
    <p:sldLayoutId id="2147483786" r:id="rId22"/>
    <p:sldLayoutId id="2147483787" r:id="rId23"/>
    <p:sldLayoutId id="2147483788" r:id="rId24"/>
    <p:sldLayoutId id="2147483789" r:id="rId25"/>
    <p:sldLayoutId id="2147483790" r:id="rId26"/>
    <p:sldLayoutId id="2147483791" r:id="rId27"/>
    <p:sldLayoutId id="2147483792" r:id="rId28"/>
    <p:sldLayoutId id="2147483793" r:id="rId29"/>
    <p:sldLayoutId id="2147483794" r:id="rId30"/>
    <p:sldLayoutId id="2147483795" r:id="rId31"/>
    <p:sldLayoutId id="2147483796" r:id="rId32"/>
    <p:sldLayoutId id="2147483797" r:id="rId33"/>
    <p:sldLayoutId id="2147483798" r:id="rId34"/>
    <p:sldLayoutId id="2147483799" r:id="rId35"/>
    <p:sldLayoutId id="2147483800" r:id="rId36"/>
    <p:sldLayoutId id="2147483801" r:id="rId37"/>
    <p:sldLayoutId id="2147483802" r:id="rId38"/>
    <p:sldLayoutId id="2147483803" r:id="rId39"/>
    <p:sldLayoutId id="2147483804" r:id="rId40"/>
    <p:sldLayoutId id="2147483805" r:id="rId41"/>
    <p:sldLayoutId id="2147483807" r:id="rId42"/>
    <p:sldLayoutId id="2147483808" r:id="rId43"/>
    <p:sldLayoutId id="2147483809"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a:solidFill>
            <a:schemeClr val="tx1">
              <a:lumMod val="50000"/>
              <a:lumOff val="50000"/>
            </a:schemeClr>
          </a:solidFill>
          <a:latin typeface="+mj-lt"/>
          <a:ea typeface="+mj-ea"/>
          <a:cs typeface="+mj-cs"/>
        </a:defRPr>
      </a:lvl1pPr>
    </p:titleStyle>
    <p:bodyStyle>
      <a:lvl1pPr marL="0" indent="0" algn="l" defTabSz="914400" rtl="0" eaLnBrk="1" latinLnBrk="0" hangingPunct="1">
        <a:lnSpc>
          <a:spcPct val="98000"/>
        </a:lnSpc>
        <a:spcBef>
          <a:spcPts val="1800"/>
        </a:spcBef>
        <a:buFont typeface="Tahoma" panose="020B0604030504040204" pitchFamily="34" charset="0"/>
        <a:buNone/>
        <a:defRPr sz="2800" kern="1200">
          <a:solidFill>
            <a:schemeClr val="tx1">
              <a:lumMod val="50000"/>
              <a:lumOff val="50000"/>
            </a:schemeClr>
          </a:solidFill>
          <a:latin typeface="+mn-lt"/>
          <a:ea typeface="+mn-ea"/>
          <a:cs typeface="+mn-cs"/>
        </a:defRPr>
      </a:lvl1pPr>
      <a:lvl2pPr marL="0" indent="0" algn="l" defTabSz="914400" rtl="0" eaLnBrk="1" latinLnBrk="0" hangingPunct="1">
        <a:lnSpc>
          <a:spcPct val="94000"/>
        </a:lnSpc>
        <a:spcBef>
          <a:spcPts val="0"/>
        </a:spcBef>
        <a:buFont typeface="Arial" panose="020B0604020202020204" pitchFamily="34" charset="0"/>
        <a:buNone/>
        <a:defRPr sz="2400" kern="1200" baseline="0">
          <a:solidFill>
            <a:schemeClr val="tx1">
              <a:lumMod val="50000"/>
              <a:lumOff val="50000"/>
            </a:schemeClr>
          </a:solidFill>
          <a:latin typeface="+mn-lt"/>
          <a:ea typeface="+mn-ea"/>
          <a:cs typeface="+mn-cs"/>
        </a:defRPr>
      </a:lvl2pPr>
      <a:lvl3pPr marL="0" indent="0" algn="l" defTabSz="914400" rtl="0" eaLnBrk="1" latinLnBrk="0" hangingPunct="1">
        <a:lnSpc>
          <a:spcPct val="107000"/>
        </a:lnSpc>
        <a:spcBef>
          <a:spcPts val="1200"/>
        </a:spcBef>
        <a:buFontTx/>
        <a:buNone/>
        <a:defRPr sz="2100" kern="1200">
          <a:solidFill>
            <a:schemeClr val="tx1">
              <a:lumMod val="50000"/>
              <a:lumOff val="50000"/>
            </a:schemeClr>
          </a:solidFill>
          <a:latin typeface="+mn-lt"/>
          <a:ea typeface="+mn-ea"/>
          <a:cs typeface="+mn-cs"/>
        </a:defRPr>
      </a:lvl3pPr>
      <a:lvl4pPr marL="173038" indent="-173038" algn="l" defTabSz="914400" rtl="0" eaLnBrk="1" latinLnBrk="0" hangingPunct="1">
        <a:lnSpc>
          <a:spcPct val="107000"/>
        </a:lnSpc>
        <a:spcBef>
          <a:spcPts val="1200"/>
        </a:spcBef>
        <a:buClr>
          <a:schemeClr val="accent4">
            <a:lumMod val="75000"/>
          </a:schemeClr>
        </a:buClr>
        <a:buFont typeface="Arial" panose="020B0604020202020204" pitchFamily="34" charset="0"/>
        <a:buChar char="•"/>
        <a:defRPr sz="2100" kern="1200">
          <a:solidFill>
            <a:schemeClr val="tx1">
              <a:lumMod val="50000"/>
              <a:lumOff val="50000"/>
            </a:schemeClr>
          </a:solidFill>
          <a:latin typeface="+mn-lt"/>
          <a:ea typeface="+mn-ea"/>
          <a:cs typeface="+mn-cs"/>
        </a:defRPr>
      </a:lvl4pPr>
      <a:lvl5pPr marL="339725" indent="-165100" algn="l" defTabSz="914400" rtl="0" eaLnBrk="1" latinLnBrk="0" hangingPunct="1">
        <a:lnSpc>
          <a:spcPct val="107000"/>
        </a:lnSpc>
        <a:spcBef>
          <a:spcPts val="0"/>
        </a:spcBef>
        <a:buFont typeface="Arial" panose="020B0604020202020204" pitchFamily="34" charset="0"/>
        <a:buChar char="•"/>
        <a:defRPr sz="2100" kern="1200">
          <a:solidFill>
            <a:schemeClr val="tx1">
              <a:lumMod val="50000"/>
              <a:lumOff val="50000"/>
            </a:schemeClr>
          </a:solidFill>
          <a:latin typeface="+mn-lt"/>
          <a:ea typeface="+mn-ea"/>
          <a:cs typeface="+mn-cs"/>
        </a:defRPr>
      </a:lvl5pPr>
      <a:lvl6pPr marL="514350" indent="-174625" algn="l" defTabSz="914400" rtl="0" eaLnBrk="1" latinLnBrk="0" hangingPunct="1">
        <a:lnSpc>
          <a:spcPct val="100000"/>
        </a:lnSpc>
        <a:spcBef>
          <a:spcPts val="0"/>
        </a:spcBef>
        <a:buFont typeface="Arial" panose="020B0604020202020204" pitchFamily="34" charset="0"/>
        <a:buChar char="•"/>
        <a:defRPr sz="1800" kern="1200">
          <a:solidFill>
            <a:schemeClr val="tx1">
              <a:lumMod val="50000"/>
              <a:lumOff val="50000"/>
            </a:schemeClr>
          </a:solidFill>
          <a:latin typeface="+mn-lt"/>
          <a:ea typeface="+mn-ea"/>
          <a:cs typeface="+mn-cs"/>
        </a:defRPr>
      </a:lvl6pPr>
      <a:lvl7pPr marL="627063" indent="-112713" algn="l" defTabSz="914400" rtl="0" eaLnBrk="1" latinLnBrk="0" hangingPunct="1">
        <a:lnSpc>
          <a:spcPct val="100000"/>
        </a:lnSpc>
        <a:spcBef>
          <a:spcPts val="0"/>
        </a:spcBef>
        <a:buFont typeface="Arial" panose="020B0604020202020204" pitchFamily="34" charset="0"/>
        <a:buChar char="•"/>
        <a:defRPr sz="1800" kern="1200" baseline="0">
          <a:solidFill>
            <a:schemeClr val="tx1">
              <a:lumMod val="50000"/>
              <a:lumOff val="50000"/>
            </a:schemeClr>
          </a:solidFill>
          <a:latin typeface="+mn-lt"/>
          <a:ea typeface="+mn-ea"/>
          <a:cs typeface="+mn-cs"/>
        </a:defRPr>
      </a:lvl7pPr>
      <a:lvl8pPr marL="0" indent="0" algn="l" defTabSz="914400" rtl="0" eaLnBrk="1" latinLnBrk="0" hangingPunct="1">
        <a:lnSpc>
          <a:spcPct val="86000"/>
        </a:lnSpc>
        <a:spcBef>
          <a:spcPts val="1800"/>
        </a:spcBef>
        <a:buFontTx/>
        <a:buNone/>
        <a:defRPr sz="5500" kern="1200" baseline="0">
          <a:solidFill>
            <a:schemeClr val="tx1">
              <a:lumMod val="50000"/>
              <a:lumOff val="50000"/>
            </a:schemeClr>
          </a:solidFill>
          <a:latin typeface="+mn-lt"/>
          <a:ea typeface="+mn-ea"/>
          <a:cs typeface="+mn-cs"/>
        </a:defRPr>
      </a:lvl8pPr>
      <a:lvl9pPr marL="0" indent="0" algn="l" defTabSz="914400" rtl="0" eaLnBrk="1" latinLnBrk="0" hangingPunct="1">
        <a:lnSpc>
          <a:spcPct val="84000"/>
        </a:lnSpc>
        <a:spcBef>
          <a:spcPts val="1800"/>
        </a:spcBef>
        <a:buFontTx/>
        <a:buNone/>
        <a:defRPr sz="8900" kern="1200" baseline="0">
          <a:solidFill>
            <a:schemeClr val="tx1">
              <a:lumMod val="50000"/>
              <a:lumOff val="50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p15:clr>
            <a:srgbClr val="F26B43"/>
          </p15:clr>
        </p15:guide>
        <p15:guide id="2" pos="309">
          <p15:clr>
            <a:srgbClr val="F26B43"/>
          </p15:clr>
        </p15:guide>
        <p15:guide id="3" orient="horz" pos="1081">
          <p15:clr>
            <a:srgbClr val="F26B43"/>
          </p15:clr>
        </p15:guide>
        <p15:guide id="4" orient="horz" pos="314">
          <p15:clr>
            <a:srgbClr val="F26B43"/>
          </p15:clr>
        </p15:guide>
        <p15:guide id="6" pos="7359">
          <p15:clr>
            <a:srgbClr val="F26B43"/>
          </p15:clr>
        </p15:guide>
        <p15:guide id="7" orient="horz" pos="418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37D75-4B72-4D8D-ACC5-088A6AC9A4B2}"/>
              </a:ext>
            </a:extLst>
          </p:cNvPr>
          <p:cNvSpPr>
            <a:spLocks noGrp="1"/>
          </p:cNvSpPr>
          <p:nvPr>
            <p:ph type="title"/>
          </p:nvPr>
        </p:nvSpPr>
        <p:spPr/>
        <p:txBody>
          <a:bodyPr/>
          <a:lstStyle/>
          <a:p>
            <a:r>
              <a:rPr lang="de-DE" dirty="0"/>
              <a:t>CMAF and CTA WAVE</a:t>
            </a:r>
            <a:endParaRPr lang="en-US" dirty="0"/>
          </a:p>
        </p:txBody>
      </p:sp>
      <p:sp>
        <p:nvSpPr>
          <p:cNvPr id="4" name="Date Placeholder 3">
            <a:extLst>
              <a:ext uri="{FF2B5EF4-FFF2-40B4-BE49-F238E27FC236}">
                <a16:creationId xmlns:a16="http://schemas.microsoft.com/office/drawing/2014/main" id="{F482CB38-647B-4409-A7E8-ABD0C8456DF0}"/>
              </a:ext>
            </a:extLst>
          </p:cNvPr>
          <p:cNvSpPr>
            <a:spLocks noGrp="1"/>
          </p:cNvSpPr>
          <p:nvPr>
            <p:ph type="dt" sz="half" idx="10"/>
          </p:nvPr>
        </p:nvSpPr>
        <p:spPr/>
        <p:txBody>
          <a:bodyPr/>
          <a:lstStyle/>
          <a:p>
            <a:fld id="{456E2035-39E0-42A9-A363-2D7BA97F6363}" type="datetime1">
              <a:rPr lang="en-US" smtClean="0"/>
              <a:t>7/2/2019</a:t>
            </a:fld>
            <a:endParaRPr lang="en-US"/>
          </a:p>
        </p:txBody>
      </p:sp>
      <p:sp>
        <p:nvSpPr>
          <p:cNvPr id="5" name="Footer Placeholder 4">
            <a:extLst>
              <a:ext uri="{FF2B5EF4-FFF2-40B4-BE49-F238E27FC236}">
                <a16:creationId xmlns:a16="http://schemas.microsoft.com/office/drawing/2014/main" id="{7ACAB430-937E-46E2-B490-A80AC8D2F31B}"/>
              </a:ext>
            </a:extLst>
          </p:cNvPr>
          <p:cNvSpPr>
            <a:spLocks noGrp="1"/>
          </p:cNvSpPr>
          <p:nvPr>
            <p:ph type="ftr" sz="quarter" idx="11"/>
          </p:nvPr>
        </p:nvSpPr>
        <p:spPr/>
        <p:txBody>
          <a:bodyPr/>
          <a:lstStyle/>
          <a:p>
            <a:r>
              <a:rPr lang="en-US"/>
              <a:t>BroadThinking 2018</a:t>
            </a:r>
          </a:p>
        </p:txBody>
      </p:sp>
      <p:sp>
        <p:nvSpPr>
          <p:cNvPr id="6" name="Slide Number Placeholder 5">
            <a:extLst>
              <a:ext uri="{FF2B5EF4-FFF2-40B4-BE49-F238E27FC236}">
                <a16:creationId xmlns:a16="http://schemas.microsoft.com/office/drawing/2014/main" id="{3F4AEA2E-09F1-4DD8-A5B4-414649301274}"/>
              </a:ext>
            </a:extLst>
          </p:cNvPr>
          <p:cNvSpPr>
            <a:spLocks noGrp="1"/>
          </p:cNvSpPr>
          <p:nvPr>
            <p:ph type="sldNum" sz="quarter" idx="12"/>
          </p:nvPr>
        </p:nvSpPr>
        <p:spPr/>
        <p:txBody>
          <a:bodyPr/>
          <a:lstStyle/>
          <a:p>
            <a:fld id="{7986E0E3-0C10-4AB1-9C60-C3995D4BF4BF}" type="slidenum">
              <a:rPr lang="en-US" smtClean="0"/>
              <a:t>1</a:t>
            </a:fld>
            <a:endParaRPr lang="en-US"/>
          </a:p>
        </p:txBody>
      </p:sp>
      <p:pic>
        <p:nvPicPr>
          <p:cNvPr id="9" name="Picture 8">
            <a:extLst>
              <a:ext uri="{FF2B5EF4-FFF2-40B4-BE49-F238E27FC236}">
                <a16:creationId xmlns:a16="http://schemas.microsoft.com/office/drawing/2014/main" id="{7646C156-9058-4F0C-9659-275FF6239BD7}"/>
              </a:ext>
            </a:extLst>
          </p:cNvPr>
          <p:cNvPicPr>
            <a:picLocks noChangeAspect="1"/>
          </p:cNvPicPr>
          <p:nvPr/>
        </p:nvPicPr>
        <p:blipFill>
          <a:blip r:embed="rId3">
            <a:clrChange>
              <a:clrFrom>
                <a:srgbClr val="F5F5F5"/>
              </a:clrFrom>
              <a:clrTo>
                <a:srgbClr val="F5F5F5">
                  <a:alpha val="0"/>
                </a:srgbClr>
              </a:clrTo>
            </a:clrChange>
          </a:blip>
          <a:stretch>
            <a:fillRect/>
          </a:stretch>
        </p:blipFill>
        <p:spPr>
          <a:xfrm>
            <a:off x="8508089" y="5195070"/>
            <a:ext cx="3517657" cy="993174"/>
          </a:xfrm>
          <a:prstGeom prst="rect">
            <a:avLst/>
          </a:prstGeom>
          <a:solidFill>
            <a:schemeClr val="bg1"/>
          </a:solidFill>
        </p:spPr>
      </p:pic>
      <p:pic>
        <p:nvPicPr>
          <p:cNvPr id="10" name="Picture 2" descr="http://mpeg.chiariglione.org/sites/default/files/mpeg-logo.png">
            <a:extLst>
              <a:ext uri="{FF2B5EF4-FFF2-40B4-BE49-F238E27FC236}">
                <a16:creationId xmlns:a16="http://schemas.microsoft.com/office/drawing/2014/main" id="{61E95B32-DBCE-45B1-97C0-645A24CF8C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711" y="5134400"/>
            <a:ext cx="3554798" cy="875027"/>
          </a:xfrm>
          <a:prstGeom prst="rect">
            <a:avLst/>
          </a:prstGeom>
          <a:solidFill>
            <a:schemeClr val="bg1"/>
          </a:solidFill>
        </p:spPr>
      </p:pic>
      <p:pic>
        <p:nvPicPr>
          <p:cNvPr id="11" name="Picture 2" descr="DASH Industry Forum">
            <a:extLst>
              <a:ext uri="{FF2B5EF4-FFF2-40B4-BE49-F238E27FC236}">
                <a16:creationId xmlns:a16="http://schemas.microsoft.com/office/drawing/2014/main" id="{A8CF630D-103A-4575-9C71-3EEB9D3F9A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0402" y="6066350"/>
            <a:ext cx="2154144" cy="761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9102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3791128" y="3670201"/>
            <a:ext cx="1534885" cy="9035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CMAF</a:t>
            </a:r>
          </a:p>
          <a:p>
            <a:pPr algn="ctr"/>
            <a:r>
              <a:rPr lang="en-US" dirty="0"/>
              <a:t>Content</a:t>
            </a:r>
          </a:p>
        </p:txBody>
      </p:sp>
      <p:sp>
        <p:nvSpPr>
          <p:cNvPr id="5" name="Rounded Rectangle 4"/>
          <p:cNvSpPr/>
          <p:nvPr/>
        </p:nvSpPr>
        <p:spPr>
          <a:xfrm>
            <a:off x="9383487" y="2182310"/>
            <a:ext cx="1730829" cy="57070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Stand-alone HLS</a:t>
            </a:r>
          </a:p>
        </p:txBody>
      </p:sp>
      <p:sp>
        <p:nvSpPr>
          <p:cNvPr id="6" name="Rounded Rectangle 5"/>
          <p:cNvSpPr/>
          <p:nvPr/>
        </p:nvSpPr>
        <p:spPr>
          <a:xfrm>
            <a:off x="9383487" y="3192358"/>
            <a:ext cx="1730829" cy="57070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HLS as HTML-5 video tag</a:t>
            </a:r>
          </a:p>
        </p:txBody>
      </p:sp>
      <p:sp>
        <p:nvSpPr>
          <p:cNvPr id="7" name="Rounded Rectangle 6"/>
          <p:cNvSpPr/>
          <p:nvPr/>
        </p:nvSpPr>
        <p:spPr>
          <a:xfrm>
            <a:off x="9383487" y="3942279"/>
            <a:ext cx="1730829" cy="57070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Stand-alone DASH</a:t>
            </a:r>
          </a:p>
        </p:txBody>
      </p:sp>
      <p:sp>
        <p:nvSpPr>
          <p:cNvPr id="8" name="Rounded Rectangle 7"/>
          <p:cNvSpPr/>
          <p:nvPr/>
        </p:nvSpPr>
        <p:spPr>
          <a:xfrm>
            <a:off x="9394371" y="4619741"/>
            <a:ext cx="1719945" cy="57070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DASH as HTML-5 video tag</a:t>
            </a:r>
          </a:p>
        </p:txBody>
      </p:sp>
      <p:sp>
        <p:nvSpPr>
          <p:cNvPr id="9" name="Rounded Rectangle 8"/>
          <p:cNvSpPr/>
          <p:nvPr/>
        </p:nvSpPr>
        <p:spPr>
          <a:xfrm>
            <a:off x="9394371" y="5551202"/>
            <a:ext cx="1719945" cy="8096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HTML-5 MSE-based Type-3 player</a:t>
            </a:r>
          </a:p>
        </p:txBody>
      </p:sp>
      <p:sp>
        <p:nvSpPr>
          <p:cNvPr id="12" name="Cloud 11"/>
          <p:cNvSpPr/>
          <p:nvPr/>
        </p:nvSpPr>
        <p:spPr>
          <a:xfrm>
            <a:off x="6381927" y="3326104"/>
            <a:ext cx="2209800" cy="1640278"/>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CDN,</a:t>
            </a:r>
          </a:p>
          <a:p>
            <a:pPr algn="ctr"/>
            <a:r>
              <a:rPr lang="en-US" dirty="0"/>
              <a:t>Broadcast, multicast</a:t>
            </a:r>
          </a:p>
        </p:txBody>
      </p:sp>
      <p:sp>
        <p:nvSpPr>
          <p:cNvPr id="13" name="Right Arrow 12"/>
          <p:cNvSpPr/>
          <p:nvPr/>
        </p:nvSpPr>
        <p:spPr>
          <a:xfrm>
            <a:off x="5326013" y="3670201"/>
            <a:ext cx="1055914" cy="7842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p:cNvSpPr/>
          <p:nvPr/>
        </p:nvSpPr>
        <p:spPr>
          <a:xfrm>
            <a:off x="1350197" y="5702044"/>
            <a:ext cx="1534885" cy="6181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Application</a:t>
            </a:r>
          </a:p>
        </p:txBody>
      </p:sp>
      <p:cxnSp>
        <p:nvCxnSpPr>
          <p:cNvPr id="15" name="Elbow Connector 14"/>
          <p:cNvCxnSpPr>
            <a:stCxn id="12" idx="0"/>
            <a:endCxn id="5" idx="1"/>
          </p:cNvCxnSpPr>
          <p:nvPr/>
        </p:nvCxnSpPr>
        <p:spPr>
          <a:xfrm flipV="1">
            <a:off x="8589886" y="2467664"/>
            <a:ext cx="793601" cy="1678579"/>
          </a:xfrm>
          <a:prstGeom prst="bentConnector3">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6" name="Elbow Connector 15"/>
          <p:cNvCxnSpPr>
            <a:stCxn id="12" idx="0"/>
            <a:endCxn id="6" idx="1"/>
          </p:cNvCxnSpPr>
          <p:nvPr/>
        </p:nvCxnSpPr>
        <p:spPr>
          <a:xfrm flipV="1">
            <a:off x="8589886" y="3477712"/>
            <a:ext cx="793601" cy="668531"/>
          </a:xfrm>
          <a:prstGeom prst="bentConnector3">
            <a:avLst>
              <a:gd name="adj1" fmla="val 50000"/>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a:stCxn id="12" idx="0"/>
            <a:endCxn id="7" idx="1"/>
          </p:cNvCxnSpPr>
          <p:nvPr/>
        </p:nvCxnSpPr>
        <p:spPr>
          <a:xfrm>
            <a:off x="8589886" y="4146243"/>
            <a:ext cx="793601" cy="81390"/>
          </a:xfrm>
          <a:prstGeom prst="bentConnector3">
            <a:avLst>
              <a:gd name="adj1" fmla="val 50000"/>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12" idx="0"/>
          </p:cNvCxnSpPr>
          <p:nvPr/>
        </p:nvCxnSpPr>
        <p:spPr>
          <a:xfrm>
            <a:off x="8589886" y="4146243"/>
            <a:ext cx="804485" cy="799610"/>
          </a:xfrm>
          <a:prstGeom prst="bentConnector3">
            <a:avLst>
              <a:gd name="adj1" fmla="val 50000"/>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9" name="Elbow Connector 18"/>
          <p:cNvCxnSpPr>
            <a:stCxn id="12" idx="0"/>
            <a:endCxn id="9" idx="1"/>
          </p:cNvCxnSpPr>
          <p:nvPr/>
        </p:nvCxnSpPr>
        <p:spPr>
          <a:xfrm>
            <a:off x="8589886" y="4146243"/>
            <a:ext cx="804485" cy="1809801"/>
          </a:xfrm>
          <a:prstGeom prst="bentConnector3">
            <a:avLst>
              <a:gd name="adj1" fmla="val 50000"/>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70757" y="3812878"/>
            <a:ext cx="1534885" cy="618162"/>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DASH MPD</a:t>
            </a:r>
          </a:p>
        </p:txBody>
      </p:sp>
      <p:sp>
        <p:nvSpPr>
          <p:cNvPr id="22" name="Rounded Rectangle 21"/>
          <p:cNvSpPr/>
          <p:nvPr/>
        </p:nvSpPr>
        <p:spPr>
          <a:xfrm>
            <a:off x="1354659" y="2634402"/>
            <a:ext cx="1534885" cy="61816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t>HLS M3U8</a:t>
            </a:r>
          </a:p>
        </p:txBody>
      </p:sp>
      <p:cxnSp>
        <p:nvCxnSpPr>
          <p:cNvPr id="23" name="Straight Arrow Connector 37"/>
          <p:cNvCxnSpPr>
            <a:stCxn id="22" idx="2"/>
            <a:endCxn id="4" idx="1"/>
          </p:cNvCxnSpPr>
          <p:nvPr/>
        </p:nvCxnSpPr>
        <p:spPr>
          <a:xfrm rot="16200000" flipH="1">
            <a:off x="2521918" y="2852748"/>
            <a:ext cx="869395" cy="1669026"/>
          </a:xfrm>
          <a:prstGeom prst="bentConnector2">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4" name="Straight Arrow Connector 37"/>
          <p:cNvCxnSpPr>
            <a:stCxn id="21" idx="3"/>
            <a:endCxn id="4" idx="1"/>
          </p:cNvCxnSpPr>
          <p:nvPr/>
        </p:nvCxnSpPr>
        <p:spPr>
          <a:xfrm>
            <a:off x="1605642" y="4121959"/>
            <a:ext cx="2185486" cy="12700"/>
          </a:xfrm>
          <a:prstGeom prst="bentConnector3">
            <a:avLst>
              <a:gd name="adj1" fmla="val 50000"/>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5" name="Straight Arrow Connector 37"/>
          <p:cNvCxnSpPr>
            <a:stCxn id="14" idx="0"/>
            <a:endCxn id="4" idx="1"/>
          </p:cNvCxnSpPr>
          <p:nvPr/>
        </p:nvCxnSpPr>
        <p:spPr>
          <a:xfrm rot="5400000" flipH="1" flipV="1">
            <a:off x="2164342" y="4075258"/>
            <a:ext cx="1580085" cy="1673488"/>
          </a:xfrm>
          <a:prstGeom prst="bentConnector2">
            <a:avLst/>
          </a:prstGeom>
          <a:ln>
            <a:tailEnd type="triangle"/>
          </a:ln>
        </p:spPr>
        <p:style>
          <a:lnRef idx="3">
            <a:schemeClr val="accent1"/>
          </a:lnRef>
          <a:fillRef idx="0">
            <a:schemeClr val="accent1"/>
          </a:fillRef>
          <a:effectRef idx="2">
            <a:schemeClr val="accent1"/>
          </a:effectRef>
          <a:fontRef idx="minor">
            <a:schemeClr val="tx1"/>
          </a:fontRef>
        </p:style>
      </p:cxnSp>
      <p:sp>
        <p:nvSpPr>
          <p:cNvPr id="26" name="TextBox 25"/>
          <p:cNvSpPr txBox="1"/>
          <p:nvPr/>
        </p:nvSpPr>
        <p:spPr>
          <a:xfrm>
            <a:off x="2294869" y="3768734"/>
            <a:ext cx="1251240" cy="369332"/>
          </a:xfrm>
          <a:prstGeom prst="rect">
            <a:avLst/>
          </a:prstGeom>
          <a:noFill/>
        </p:spPr>
        <p:txBody>
          <a:bodyPr wrap="none" rtlCol="0">
            <a:spAutoFit/>
          </a:bodyPr>
          <a:lstStyle/>
          <a:p>
            <a:r>
              <a:rPr lang="en-US" dirty="0"/>
              <a:t>referencing</a:t>
            </a:r>
          </a:p>
        </p:txBody>
      </p:sp>
      <p:cxnSp>
        <p:nvCxnSpPr>
          <p:cNvPr id="27" name="Elbow Connector 26"/>
          <p:cNvCxnSpPr/>
          <p:nvPr/>
        </p:nvCxnSpPr>
        <p:spPr>
          <a:xfrm rot="16200000" flipH="1">
            <a:off x="6165654" y="2272193"/>
            <a:ext cx="40679" cy="8136704"/>
          </a:xfrm>
          <a:prstGeom prst="bentConnector3">
            <a:avLst>
              <a:gd name="adj1" fmla="val 66196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8" name="Straight Arrow Connector 37"/>
          <p:cNvCxnSpPr>
            <a:stCxn id="21" idx="2"/>
            <a:endCxn id="8" idx="2"/>
          </p:cNvCxnSpPr>
          <p:nvPr/>
        </p:nvCxnSpPr>
        <p:spPr>
          <a:xfrm rot="16200000" flipH="1">
            <a:off x="5166568" y="102672"/>
            <a:ext cx="759409" cy="9416144"/>
          </a:xfrm>
          <a:prstGeom prst="bentConnector3">
            <a:avLst>
              <a:gd name="adj1" fmla="val 130102"/>
            </a:avLst>
          </a:prstGeom>
          <a:ln>
            <a:tailEnd type="triangle"/>
          </a:ln>
        </p:spPr>
        <p:style>
          <a:lnRef idx="3">
            <a:schemeClr val="accent6"/>
          </a:lnRef>
          <a:fillRef idx="0">
            <a:schemeClr val="accent6"/>
          </a:fillRef>
          <a:effectRef idx="2">
            <a:schemeClr val="accent6"/>
          </a:effectRef>
          <a:fontRef idx="minor">
            <a:schemeClr val="tx1"/>
          </a:fontRef>
        </p:style>
      </p:cxnSp>
      <p:cxnSp>
        <p:nvCxnSpPr>
          <p:cNvPr id="29" name="Elbow Connector 28"/>
          <p:cNvCxnSpPr>
            <a:stCxn id="22" idx="3"/>
            <a:endCxn id="5" idx="2"/>
          </p:cNvCxnSpPr>
          <p:nvPr/>
        </p:nvCxnSpPr>
        <p:spPr>
          <a:xfrm flipV="1">
            <a:off x="2889544" y="2753018"/>
            <a:ext cx="7359358" cy="190465"/>
          </a:xfrm>
          <a:prstGeom prst="bentConnector2">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0" name="Elbow Connector 29"/>
          <p:cNvCxnSpPr>
            <a:stCxn id="22" idx="3"/>
            <a:endCxn id="6" idx="0"/>
          </p:cNvCxnSpPr>
          <p:nvPr/>
        </p:nvCxnSpPr>
        <p:spPr>
          <a:xfrm>
            <a:off x="2889544" y="2943483"/>
            <a:ext cx="7359358" cy="248875"/>
          </a:xfrm>
          <a:prstGeom prst="bentConnector2">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1" name="Straight Arrow Connector 37"/>
          <p:cNvCxnSpPr>
            <a:stCxn id="8" idx="2"/>
            <a:endCxn id="7" idx="3"/>
          </p:cNvCxnSpPr>
          <p:nvPr/>
        </p:nvCxnSpPr>
        <p:spPr>
          <a:xfrm rot="5400000" flipH="1" flipV="1">
            <a:off x="10202922" y="4279055"/>
            <a:ext cx="962816" cy="859972"/>
          </a:xfrm>
          <a:prstGeom prst="bentConnector4">
            <a:avLst>
              <a:gd name="adj1" fmla="val -23743"/>
              <a:gd name="adj2" fmla="val 126582"/>
            </a:avLst>
          </a:prstGeom>
          <a:ln>
            <a:tailEnd type="triangle"/>
          </a:ln>
        </p:spPr>
        <p:style>
          <a:lnRef idx="3">
            <a:schemeClr val="accent6"/>
          </a:lnRef>
          <a:fillRef idx="0">
            <a:schemeClr val="accent6"/>
          </a:fillRef>
          <a:effectRef idx="2">
            <a:schemeClr val="accent6"/>
          </a:effectRef>
          <a:fontRef idx="minor">
            <a:schemeClr val="tx1"/>
          </a:fontRef>
        </p:style>
      </p:cxnSp>
      <p:sp>
        <p:nvSpPr>
          <p:cNvPr id="40" name="Title 1"/>
          <p:cNvSpPr>
            <a:spLocks noGrp="1"/>
          </p:cNvSpPr>
          <p:nvPr>
            <p:ph type="title"/>
          </p:nvPr>
        </p:nvSpPr>
        <p:spPr/>
        <p:txBody>
          <a:bodyPr>
            <a:normAutofit fontScale="90000"/>
          </a:bodyPr>
          <a:lstStyle/>
          <a:p>
            <a:r>
              <a:rPr lang="en-US" sz="3600" b="1" dirty="0"/>
              <a:t>Different Players – single encoding and common delivery</a:t>
            </a:r>
          </a:p>
        </p:txBody>
      </p:sp>
      <p:sp>
        <p:nvSpPr>
          <p:cNvPr id="2" name="Date Placeholder 1"/>
          <p:cNvSpPr>
            <a:spLocks noGrp="1"/>
          </p:cNvSpPr>
          <p:nvPr>
            <p:ph type="dt" sz="half" idx="10"/>
          </p:nvPr>
        </p:nvSpPr>
        <p:spPr/>
        <p:txBody>
          <a:bodyPr/>
          <a:lstStyle/>
          <a:p>
            <a:fld id="{E7EFA373-0193-40D1-BBB0-56E038C41D57}" type="datetime1">
              <a:rPr lang="en-US" smtClean="0"/>
              <a:t>7/2/2019</a:t>
            </a:fld>
            <a:endParaRPr lang="en-US"/>
          </a:p>
        </p:txBody>
      </p:sp>
      <p:sp>
        <p:nvSpPr>
          <p:cNvPr id="3" name="Slide Number Placeholder 2"/>
          <p:cNvSpPr>
            <a:spLocks noGrp="1"/>
          </p:cNvSpPr>
          <p:nvPr>
            <p:ph type="sldNum" sz="quarter" idx="12"/>
          </p:nvPr>
        </p:nvSpPr>
        <p:spPr/>
        <p:txBody>
          <a:bodyPr/>
          <a:lstStyle/>
          <a:p>
            <a:fld id="{90ABCF10-F433-43A1-BD61-3AE6ECEA459D}" type="slidenum">
              <a:rPr lang="en-US" smtClean="0"/>
              <a:t>2</a:t>
            </a:fld>
            <a:endParaRPr lang="en-US"/>
          </a:p>
        </p:txBody>
      </p:sp>
      <p:sp>
        <p:nvSpPr>
          <p:cNvPr id="41" name="TextBox 40"/>
          <p:cNvSpPr txBox="1"/>
          <p:nvPr/>
        </p:nvSpPr>
        <p:spPr>
          <a:xfrm>
            <a:off x="9201329" y="1295934"/>
            <a:ext cx="2204001" cy="369332"/>
          </a:xfrm>
          <a:prstGeom prst="rect">
            <a:avLst/>
          </a:prstGeom>
          <a:noFill/>
        </p:spPr>
        <p:txBody>
          <a:bodyPr wrap="none" rtlCol="0">
            <a:spAutoFit/>
          </a:bodyPr>
          <a:lstStyle/>
          <a:p>
            <a:pPr algn="ctr"/>
            <a:r>
              <a:rPr lang="en-US" dirty="0"/>
              <a:t>Platforms and Players</a:t>
            </a:r>
          </a:p>
        </p:txBody>
      </p:sp>
      <p:sp>
        <p:nvSpPr>
          <p:cNvPr id="42" name="TextBox 41"/>
          <p:cNvSpPr txBox="1"/>
          <p:nvPr/>
        </p:nvSpPr>
        <p:spPr>
          <a:xfrm>
            <a:off x="3831147" y="1277483"/>
            <a:ext cx="1753686" cy="369332"/>
          </a:xfrm>
          <a:prstGeom prst="rect">
            <a:avLst/>
          </a:prstGeom>
          <a:noFill/>
        </p:spPr>
        <p:txBody>
          <a:bodyPr wrap="none" rtlCol="0">
            <a:spAutoFit/>
          </a:bodyPr>
          <a:lstStyle/>
          <a:p>
            <a:pPr algn="ctr"/>
            <a:r>
              <a:rPr lang="en-US" dirty="0"/>
              <a:t>Content Offering</a:t>
            </a:r>
          </a:p>
        </p:txBody>
      </p:sp>
      <p:sp>
        <p:nvSpPr>
          <p:cNvPr id="43" name="TextBox 42"/>
          <p:cNvSpPr txBox="1"/>
          <p:nvPr/>
        </p:nvSpPr>
        <p:spPr>
          <a:xfrm>
            <a:off x="1404626" y="1277483"/>
            <a:ext cx="1011495" cy="369332"/>
          </a:xfrm>
          <a:prstGeom prst="rect">
            <a:avLst/>
          </a:prstGeom>
          <a:noFill/>
        </p:spPr>
        <p:txBody>
          <a:bodyPr wrap="none" rtlCol="0">
            <a:spAutoFit/>
          </a:bodyPr>
          <a:lstStyle/>
          <a:p>
            <a:pPr algn="ctr"/>
            <a:r>
              <a:rPr lang="en-US" dirty="0"/>
              <a:t>Manifest</a:t>
            </a:r>
          </a:p>
        </p:txBody>
      </p:sp>
      <p:cxnSp>
        <p:nvCxnSpPr>
          <p:cNvPr id="44" name="Straight Connector 43"/>
          <p:cNvCxnSpPr/>
          <p:nvPr/>
        </p:nvCxnSpPr>
        <p:spPr>
          <a:xfrm flipH="1">
            <a:off x="3298371" y="1371600"/>
            <a:ext cx="32658" cy="5486400"/>
          </a:xfrm>
          <a:prstGeom prst="line">
            <a:avLst/>
          </a:prstGeom>
          <a:ln w="57150">
            <a:solidFill>
              <a:srgbClr val="002060"/>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6053516" y="1259351"/>
            <a:ext cx="32658" cy="5486400"/>
          </a:xfrm>
          <a:prstGeom prst="line">
            <a:avLst/>
          </a:prstGeom>
          <a:ln w="57150">
            <a:solidFill>
              <a:srgbClr val="002060"/>
            </a:solidFill>
            <a:prstDash val="dash"/>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8815855" y="1259351"/>
            <a:ext cx="32658" cy="5486400"/>
          </a:xfrm>
          <a:prstGeom prst="line">
            <a:avLst/>
          </a:prstGeom>
          <a:ln w="57150">
            <a:solidFill>
              <a:srgbClr val="002060"/>
            </a:solidFill>
            <a:prstDash val="dash"/>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7058082" y="1248724"/>
            <a:ext cx="951414" cy="369332"/>
          </a:xfrm>
          <a:prstGeom prst="rect">
            <a:avLst/>
          </a:prstGeom>
          <a:noFill/>
        </p:spPr>
        <p:txBody>
          <a:bodyPr wrap="none" rtlCol="0">
            <a:spAutoFit/>
          </a:bodyPr>
          <a:lstStyle/>
          <a:p>
            <a:pPr algn="ctr"/>
            <a:r>
              <a:rPr lang="en-US" dirty="0"/>
              <a:t>Delivery</a:t>
            </a:r>
          </a:p>
        </p:txBody>
      </p:sp>
    </p:spTree>
    <p:extLst>
      <p:ext uri="{BB962C8B-B14F-4D97-AF65-F5344CB8AC3E}">
        <p14:creationId xmlns:p14="http://schemas.microsoft.com/office/powerpoint/2010/main" val="965714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A6E58-E755-47C4-B697-C8DDA140DA86}"/>
              </a:ext>
            </a:extLst>
          </p:cNvPr>
          <p:cNvSpPr>
            <a:spLocks noGrp="1"/>
          </p:cNvSpPr>
          <p:nvPr>
            <p:ph type="title"/>
          </p:nvPr>
        </p:nvSpPr>
        <p:spPr/>
        <p:txBody>
          <a:bodyPr/>
          <a:lstStyle/>
          <a:p>
            <a:r>
              <a:rPr lang="de-DE" dirty="0"/>
              <a:t>Common Media Application Format (CMAF)</a:t>
            </a:r>
            <a:endParaRPr lang="en-US" dirty="0"/>
          </a:p>
        </p:txBody>
      </p:sp>
      <p:sp>
        <p:nvSpPr>
          <p:cNvPr id="3" name="Text Placeholder 2">
            <a:extLst>
              <a:ext uri="{FF2B5EF4-FFF2-40B4-BE49-F238E27FC236}">
                <a16:creationId xmlns:a16="http://schemas.microsoft.com/office/drawing/2014/main" id="{B36B55D2-53AC-4C18-96BC-9FC57969916B}"/>
              </a:ext>
            </a:extLst>
          </p:cNvPr>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D578408F-6F0F-4395-894F-1EEE0E7F1569}"/>
              </a:ext>
            </a:extLst>
          </p:cNvPr>
          <p:cNvSpPr>
            <a:spLocks noGrp="1"/>
          </p:cNvSpPr>
          <p:nvPr>
            <p:ph type="dt" sz="half" idx="10"/>
          </p:nvPr>
        </p:nvSpPr>
        <p:spPr/>
        <p:txBody>
          <a:bodyPr/>
          <a:lstStyle/>
          <a:p>
            <a:fld id="{9B0A361D-9C4B-48F9-A8E5-EE03F2E03F71}" type="datetime1">
              <a:rPr lang="en-US" smtClean="0"/>
              <a:t>7/2/2019</a:t>
            </a:fld>
            <a:endParaRPr lang="en-US"/>
          </a:p>
        </p:txBody>
      </p:sp>
      <p:sp>
        <p:nvSpPr>
          <p:cNvPr id="5" name="Footer Placeholder 4">
            <a:extLst>
              <a:ext uri="{FF2B5EF4-FFF2-40B4-BE49-F238E27FC236}">
                <a16:creationId xmlns:a16="http://schemas.microsoft.com/office/drawing/2014/main" id="{0B880164-AC59-43A3-938D-67A0DA521497}"/>
              </a:ext>
            </a:extLst>
          </p:cNvPr>
          <p:cNvSpPr>
            <a:spLocks noGrp="1"/>
          </p:cNvSpPr>
          <p:nvPr>
            <p:ph type="ftr" sz="quarter" idx="11"/>
          </p:nvPr>
        </p:nvSpPr>
        <p:spPr/>
        <p:txBody>
          <a:bodyPr/>
          <a:lstStyle/>
          <a:p>
            <a:r>
              <a:rPr lang="en-US"/>
              <a:t>DASH-IF Workshop - MWS</a:t>
            </a:r>
          </a:p>
        </p:txBody>
      </p:sp>
      <p:sp>
        <p:nvSpPr>
          <p:cNvPr id="6" name="Slide Number Placeholder 5">
            <a:extLst>
              <a:ext uri="{FF2B5EF4-FFF2-40B4-BE49-F238E27FC236}">
                <a16:creationId xmlns:a16="http://schemas.microsoft.com/office/drawing/2014/main" id="{709F20B8-7AFA-4FED-94B5-0961427C57EA}"/>
              </a:ext>
            </a:extLst>
          </p:cNvPr>
          <p:cNvSpPr>
            <a:spLocks noGrp="1"/>
          </p:cNvSpPr>
          <p:nvPr>
            <p:ph type="sldNum" sz="quarter" idx="12"/>
          </p:nvPr>
        </p:nvSpPr>
        <p:spPr/>
        <p:txBody>
          <a:bodyPr/>
          <a:lstStyle/>
          <a:p>
            <a:fld id="{7986E0E3-0C10-4AB1-9C60-C3995D4BF4BF}" type="slidenum">
              <a:rPr lang="en-US" smtClean="0"/>
              <a:t>3</a:t>
            </a:fld>
            <a:endParaRPr lang="en-US"/>
          </a:p>
        </p:txBody>
      </p:sp>
    </p:spTree>
    <p:extLst>
      <p:ext uri="{BB962C8B-B14F-4D97-AF65-F5344CB8AC3E}">
        <p14:creationId xmlns:p14="http://schemas.microsoft.com/office/powerpoint/2010/main" val="3718624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288925" y="1417638"/>
          <a:ext cx="11430000" cy="5014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p:txBody>
          <a:bodyPr>
            <a:normAutofit/>
          </a:bodyPr>
          <a:lstStyle/>
          <a:p>
            <a:r>
              <a:rPr lang="en-US" sz="3600" dirty="0"/>
              <a:t>ISO/IEC 23000-19 Interoperability and Conformance Code Points</a:t>
            </a:r>
          </a:p>
        </p:txBody>
      </p:sp>
      <p:sp>
        <p:nvSpPr>
          <p:cNvPr id="3" name="Date Placeholder 2"/>
          <p:cNvSpPr>
            <a:spLocks noGrp="1"/>
          </p:cNvSpPr>
          <p:nvPr>
            <p:ph type="dt" sz="half" idx="10"/>
          </p:nvPr>
        </p:nvSpPr>
        <p:spPr/>
        <p:txBody>
          <a:bodyPr/>
          <a:lstStyle/>
          <a:p>
            <a:fld id="{378E7E2A-B145-476D-88D4-B8CD3E69AC8D}" type="datetime1">
              <a:rPr lang="en-US" smtClean="0"/>
              <a:t>7/2/2019</a:t>
            </a:fld>
            <a:endParaRPr lang="en-US"/>
          </a:p>
        </p:txBody>
      </p:sp>
      <p:sp>
        <p:nvSpPr>
          <p:cNvPr id="5" name="Slide Number Placeholder 4"/>
          <p:cNvSpPr>
            <a:spLocks noGrp="1"/>
          </p:cNvSpPr>
          <p:nvPr>
            <p:ph type="sldNum" sz="quarter" idx="12"/>
          </p:nvPr>
        </p:nvSpPr>
        <p:spPr/>
        <p:txBody>
          <a:bodyPr/>
          <a:lstStyle/>
          <a:p>
            <a:fld id="{90ABCF10-F433-43A1-BD61-3AE6ECEA459D}" type="slidenum">
              <a:rPr lang="en-US" smtClean="0"/>
              <a:t>4</a:t>
            </a:fld>
            <a:endParaRPr lang="en-US"/>
          </a:p>
        </p:txBody>
      </p:sp>
    </p:spTree>
    <p:extLst>
      <p:ext uri="{BB962C8B-B14F-4D97-AF65-F5344CB8AC3E}">
        <p14:creationId xmlns:p14="http://schemas.microsoft.com/office/powerpoint/2010/main" val="1047020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DAFA0088-D6AC-4D0A-B539-004A4B8F4F81}"/>
              </a:ext>
            </a:extLst>
          </p:cNvPr>
          <p:cNvGrpSpPr/>
          <p:nvPr/>
        </p:nvGrpSpPr>
        <p:grpSpPr>
          <a:xfrm>
            <a:off x="961155" y="5446590"/>
            <a:ext cx="3958600" cy="988189"/>
            <a:chOff x="2362679" y="2970368"/>
            <a:chExt cx="3958600" cy="1221093"/>
          </a:xfrm>
        </p:grpSpPr>
        <p:sp>
          <p:nvSpPr>
            <p:cNvPr id="5" name="Rectangle 4">
              <a:extLst>
                <a:ext uri="{FF2B5EF4-FFF2-40B4-BE49-F238E27FC236}">
                  <a16:creationId xmlns:a16="http://schemas.microsoft.com/office/drawing/2014/main" id="{F9FC58DF-8067-41A7-8ABF-A0B5CAA48A1A}"/>
                </a:ext>
              </a:extLst>
            </p:cNvPr>
            <p:cNvSpPr/>
            <p:nvPr/>
          </p:nvSpPr>
          <p:spPr>
            <a:xfrm>
              <a:off x="2362679" y="2970368"/>
              <a:ext cx="698578" cy="122109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a:p>
              <a:pPr algn="ctr"/>
              <a:endParaRPr lang="en-US" sz="1600" dirty="0"/>
            </a:p>
            <a:p>
              <a:pPr algn="ctr"/>
              <a:r>
                <a:rPr lang="en-US" sz="1600" dirty="0" err="1"/>
                <a:t>Styp</a:t>
              </a:r>
              <a:endParaRPr lang="en-US" sz="1600" dirty="0"/>
            </a:p>
            <a:p>
              <a:pPr algn="ctr"/>
              <a:r>
                <a:rPr lang="en-US" sz="1600" i="1" dirty="0" err="1">
                  <a:solidFill>
                    <a:srgbClr val="FF0000"/>
                  </a:solidFill>
                </a:rPr>
                <a:t>cmfl</a:t>
              </a:r>
              <a:endParaRPr lang="en-US" sz="1600" i="1" dirty="0">
                <a:solidFill>
                  <a:srgbClr val="FF0000"/>
                </a:solidFill>
              </a:endParaRPr>
            </a:p>
            <a:p>
              <a:pPr algn="ctr"/>
              <a:endParaRPr lang="en-US" sz="1600" dirty="0"/>
            </a:p>
          </p:txBody>
        </p:sp>
        <p:sp>
          <p:nvSpPr>
            <p:cNvPr id="6" name="Rectangle 5">
              <a:extLst>
                <a:ext uri="{FF2B5EF4-FFF2-40B4-BE49-F238E27FC236}">
                  <a16:creationId xmlns:a16="http://schemas.microsoft.com/office/drawing/2014/main" id="{86989B2F-9D1A-457B-827C-7F71D3853DE8}"/>
                </a:ext>
              </a:extLst>
            </p:cNvPr>
            <p:cNvSpPr/>
            <p:nvPr/>
          </p:nvSpPr>
          <p:spPr>
            <a:xfrm>
              <a:off x="3061257" y="2970368"/>
              <a:ext cx="596348" cy="1221093"/>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t>prft</a:t>
              </a:r>
              <a:endParaRPr lang="en-US" sz="1600" dirty="0"/>
            </a:p>
          </p:txBody>
        </p:sp>
        <p:sp>
          <p:nvSpPr>
            <p:cNvPr id="7" name="Rectangle 6">
              <a:extLst>
                <a:ext uri="{FF2B5EF4-FFF2-40B4-BE49-F238E27FC236}">
                  <a16:creationId xmlns:a16="http://schemas.microsoft.com/office/drawing/2014/main" id="{77189065-5093-4257-A21C-62368697F7F3}"/>
                </a:ext>
              </a:extLst>
            </p:cNvPr>
            <p:cNvSpPr/>
            <p:nvPr/>
          </p:nvSpPr>
          <p:spPr>
            <a:xfrm>
              <a:off x="3657605" y="2970368"/>
              <a:ext cx="698578" cy="1221093"/>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t>emsg</a:t>
              </a:r>
              <a:endParaRPr lang="en-US" sz="1600" dirty="0"/>
            </a:p>
          </p:txBody>
        </p:sp>
        <p:sp>
          <p:nvSpPr>
            <p:cNvPr id="8" name="Rectangle 7">
              <a:extLst>
                <a:ext uri="{FF2B5EF4-FFF2-40B4-BE49-F238E27FC236}">
                  <a16:creationId xmlns:a16="http://schemas.microsoft.com/office/drawing/2014/main" id="{9FFAFBF2-467E-4986-9766-043A142C056E}"/>
                </a:ext>
              </a:extLst>
            </p:cNvPr>
            <p:cNvSpPr/>
            <p:nvPr/>
          </p:nvSpPr>
          <p:spPr>
            <a:xfrm>
              <a:off x="4356183" y="2970368"/>
              <a:ext cx="715606" cy="1221093"/>
            </a:xfrm>
            <a:prstGeom prst="rect">
              <a:avLst/>
            </a:prstGeom>
            <a:solidFill>
              <a:schemeClr val="accent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t>moof</a:t>
              </a:r>
              <a:endParaRPr lang="en-US" sz="1600" dirty="0"/>
            </a:p>
          </p:txBody>
        </p:sp>
        <p:sp>
          <p:nvSpPr>
            <p:cNvPr id="9" name="Rectangle 8">
              <a:extLst>
                <a:ext uri="{FF2B5EF4-FFF2-40B4-BE49-F238E27FC236}">
                  <a16:creationId xmlns:a16="http://schemas.microsoft.com/office/drawing/2014/main" id="{772B413F-8CCD-4F6C-B42F-EE6EE3A03DFA}"/>
                </a:ext>
              </a:extLst>
            </p:cNvPr>
            <p:cNvSpPr/>
            <p:nvPr/>
          </p:nvSpPr>
          <p:spPr>
            <a:xfrm>
              <a:off x="5074633" y="2970368"/>
              <a:ext cx="1246646" cy="1221093"/>
            </a:xfrm>
            <a:prstGeom prst="rect">
              <a:avLst/>
            </a:prstGeom>
            <a:solidFill>
              <a:schemeClr val="accent1">
                <a:lumMod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t>mdat</a:t>
              </a:r>
              <a:endParaRPr lang="en-US" sz="1600" dirty="0"/>
            </a:p>
          </p:txBody>
        </p:sp>
      </p:grpSp>
      <p:sp>
        <p:nvSpPr>
          <p:cNvPr id="10" name="TextBox 9">
            <a:extLst>
              <a:ext uri="{FF2B5EF4-FFF2-40B4-BE49-F238E27FC236}">
                <a16:creationId xmlns:a16="http://schemas.microsoft.com/office/drawing/2014/main" id="{EFF304CB-C2CC-4E72-8775-3A00995985D2}"/>
              </a:ext>
            </a:extLst>
          </p:cNvPr>
          <p:cNvSpPr txBox="1"/>
          <p:nvPr/>
        </p:nvSpPr>
        <p:spPr>
          <a:xfrm>
            <a:off x="961155" y="5046480"/>
            <a:ext cx="1523174" cy="400110"/>
          </a:xfrm>
          <a:prstGeom prst="rect">
            <a:avLst/>
          </a:prstGeom>
          <a:noFill/>
        </p:spPr>
        <p:txBody>
          <a:bodyPr wrap="none" rtlCol="0">
            <a:spAutoFit/>
          </a:bodyPr>
          <a:lstStyle/>
          <a:p>
            <a:r>
              <a:rPr lang="en-US" sz="2000" dirty="0"/>
              <a:t>CMAF Chunk</a:t>
            </a:r>
          </a:p>
        </p:txBody>
      </p:sp>
      <p:sp>
        <p:nvSpPr>
          <p:cNvPr id="17" name="TextBox 16">
            <a:extLst>
              <a:ext uri="{FF2B5EF4-FFF2-40B4-BE49-F238E27FC236}">
                <a16:creationId xmlns:a16="http://schemas.microsoft.com/office/drawing/2014/main" id="{C5D9EFD7-A682-44D1-A021-987A6FCFB3FB}"/>
              </a:ext>
            </a:extLst>
          </p:cNvPr>
          <p:cNvSpPr txBox="1"/>
          <p:nvPr/>
        </p:nvSpPr>
        <p:spPr>
          <a:xfrm>
            <a:off x="946951" y="2991446"/>
            <a:ext cx="1864998" cy="400110"/>
          </a:xfrm>
          <a:prstGeom prst="rect">
            <a:avLst/>
          </a:prstGeom>
          <a:noFill/>
        </p:spPr>
        <p:txBody>
          <a:bodyPr wrap="none" rtlCol="0">
            <a:spAutoFit/>
          </a:bodyPr>
          <a:lstStyle/>
          <a:p>
            <a:r>
              <a:rPr lang="en-US" sz="2000" dirty="0"/>
              <a:t>CMAF Fragment</a:t>
            </a:r>
          </a:p>
        </p:txBody>
      </p:sp>
      <p:grpSp>
        <p:nvGrpSpPr>
          <p:cNvPr id="37" name="Group 36">
            <a:extLst>
              <a:ext uri="{FF2B5EF4-FFF2-40B4-BE49-F238E27FC236}">
                <a16:creationId xmlns:a16="http://schemas.microsoft.com/office/drawing/2014/main" id="{736CF020-DB99-4ECC-846F-0A3207B21B94}"/>
              </a:ext>
            </a:extLst>
          </p:cNvPr>
          <p:cNvGrpSpPr/>
          <p:nvPr/>
        </p:nvGrpSpPr>
        <p:grpSpPr>
          <a:xfrm>
            <a:off x="967183" y="1512713"/>
            <a:ext cx="1993504" cy="985822"/>
            <a:chOff x="2362679" y="1440215"/>
            <a:chExt cx="1993504" cy="1221093"/>
          </a:xfrm>
        </p:grpSpPr>
        <p:sp>
          <p:nvSpPr>
            <p:cNvPr id="18" name="Rectangle 17">
              <a:extLst>
                <a:ext uri="{FF2B5EF4-FFF2-40B4-BE49-F238E27FC236}">
                  <a16:creationId xmlns:a16="http://schemas.microsoft.com/office/drawing/2014/main" id="{5C3E406D-1A43-4AA3-BC5C-53AA8CB28C0E}"/>
                </a:ext>
              </a:extLst>
            </p:cNvPr>
            <p:cNvSpPr/>
            <p:nvPr/>
          </p:nvSpPr>
          <p:spPr>
            <a:xfrm>
              <a:off x="2362679" y="1440215"/>
              <a:ext cx="698578" cy="1221093"/>
            </a:xfrm>
            <a:prstGeom prst="rect">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a:p>
              <a:pPr algn="ctr"/>
              <a:endParaRPr lang="en-US" sz="1600" dirty="0"/>
            </a:p>
            <a:p>
              <a:pPr algn="ctr"/>
              <a:r>
                <a:rPr lang="en-US" sz="1600" dirty="0" err="1">
                  <a:solidFill>
                    <a:schemeClr val="tx1"/>
                  </a:solidFill>
                </a:rPr>
                <a:t>ftyp</a:t>
              </a:r>
              <a:endParaRPr lang="en-US" sz="1600" dirty="0">
                <a:solidFill>
                  <a:schemeClr val="tx1"/>
                </a:solidFill>
              </a:endParaRPr>
            </a:p>
            <a:p>
              <a:pPr algn="ctr"/>
              <a:r>
                <a:rPr lang="en-US" sz="1600" i="1" dirty="0" err="1">
                  <a:solidFill>
                    <a:srgbClr val="FF0000"/>
                  </a:solidFill>
                </a:rPr>
                <a:t>cmfc</a:t>
              </a:r>
              <a:endParaRPr lang="en-US" sz="1600" i="1" dirty="0">
                <a:solidFill>
                  <a:srgbClr val="FF0000"/>
                </a:solidFill>
              </a:endParaRPr>
            </a:p>
            <a:p>
              <a:pPr algn="ctr"/>
              <a:endParaRPr lang="en-US" sz="1600" dirty="0"/>
            </a:p>
          </p:txBody>
        </p:sp>
        <p:sp>
          <p:nvSpPr>
            <p:cNvPr id="21" name="Rectangle 20">
              <a:extLst>
                <a:ext uri="{FF2B5EF4-FFF2-40B4-BE49-F238E27FC236}">
                  <a16:creationId xmlns:a16="http://schemas.microsoft.com/office/drawing/2014/main" id="{05F56FE5-6C8D-46AA-B937-7BC0DE6E9E4A}"/>
                </a:ext>
              </a:extLst>
            </p:cNvPr>
            <p:cNvSpPr/>
            <p:nvPr/>
          </p:nvSpPr>
          <p:spPr>
            <a:xfrm>
              <a:off x="3061257" y="1440215"/>
              <a:ext cx="1294926" cy="1221093"/>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rPr>
                <a:t>moov</a:t>
              </a:r>
              <a:endParaRPr lang="en-US" sz="1600" dirty="0">
                <a:solidFill>
                  <a:schemeClr val="tx1"/>
                </a:solidFill>
              </a:endParaRPr>
            </a:p>
          </p:txBody>
        </p:sp>
      </p:grpSp>
      <p:sp>
        <p:nvSpPr>
          <p:cNvPr id="23" name="TextBox 22">
            <a:extLst>
              <a:ext uri="{FF2B5EF4-FFF2-40B4-BE49-F238E27FC236}">
                <a16:creationId xmlns:a16="http://schemas.microsoft.com/office/drawing/2014/main" id="{0E3004D8-88F2-45D3-94F1-325FB5409603}"/>
              </a:ext>
            </a:extLst>
          </p:cNvPr>
          <p:cNvSpPr txBox="1"/>
          <p:nvPr/>
        </p:nvSpPr>
        <p:spPr>
          <a:xfrm>
            <a:off x="946951" y="1102610"/>
            <a:ext cx="1630575" cy="400110"/>
          </a:xfrm>
          <a:prstGeom prst="rect">
            <a:avLst/>
          </a:prstGeom>
          <a:noFill/>
        </p:spPr>
        <p:txBody>
          <a:bodyPr wrap="none" rtlCol="0">
            <a:spAutoFit/>
          </a:bodyPr>
          <a:lstStyle/>
          <a:p>
            <a:r>
              <a:rPr lang="en-US" sz="2000" dirty="0"/>
              <a:t>CMAF Header</a:t>
            </a:r>
          </a:p>
        </p:txBody>
      </p:sp>
      <p:grpSp>
        <p:nvGrpSpPr>
          <p:cNvPr id="39" name="Group 38">
            <a:extLst>
              <a:ext uri="{FF2B5EF4-FFF2-40B4-BE49-F238E27FC236}">
                <a16:creationId xmlns:a16="http://schemas.microsoft.com/office/drawing/2014/main" id="{AC458B2B-3D22-461C-A014-1E51D6CD51D4}"/>
              </a:ext>
            </a:extLst>
          </p:cNvPr>
          <p:cNvGrpSpPr/>
          <p:nvPr/>
        </p:nvGrpSpPr>
        <p:grpSpPr>
          <a:xfrm>
            <a:off x="946951" y="3391556"/>
            <a:ext cx="3980380" cy="988189"/>
            <a:chOff x="2291688" y="4514234"/>
            <a:chExt cx="3980380" cy="1221094"/>
          </a:xfrm>
        </p:grpSpPr>
        <p:sp>
          <p:nvSpPr>
            <p:cNvPr id="11" name="Rectangle 10">
              <a:extLst>
                <a:ext uri="{FF2B5EF4-FFF2-40B4-BE49-F238E27FC236}">
                  <a16:creationId xmlns:a16="http://schemas.microsoft.com/office/drawing/2014/main" id="{77680BB9-CC6D-4DCD-A2C3-C0EBC4FA26C7}"/>
                </a:ext>
              </a:extLst>
            </p:cNvPr>
            <p:cNvSpPr/>
            <p:nvPr/>
          </p:nvSpPr>
          <p:spPr>
            <a:xfrm>
              <a:off x="2291688" y="4514235"/>
              <a:ext cx="698578" cy="1221093"/>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a:p>
              <a:pPr algn="ctr"/>
              <a:endParaRPr lang="en-US" sz="1600" dirty="0"/>
            </a:p>
            <a:p>
              <a:pPr algn="ctr"/>
              <a:r>
                <a:rPr lang="en-US" sz="1600" dirty="0" err="1"/>
                <a:t>Styp</a:t>
              </a:r>
              <a:endParaRPr lang="en-US" sz="1600" dirty="0"/>
            </a:p>
            <a:p>
              <a:pPr algn="ctr"/>
              <a:r>
                <a:rPr lang="en-US" sz="1600" i="1" dirty="0" err="1">
                  <a:solidFill>
                    <a:srgbClr val="FF0000"/>
                  </a:solidFill>
                </a:rPr>
                <a:t>cmff</a:t>
              </a:r>
              <a:endParaRPr lang="en-US" sz="1600" i="1" dirty="0">
                <a:solidFill>
                  <a:srgbClr val="FF0000"/>
                </a:solidFill>
              </a:endParaRPr>
            </a:p>
            <a:p>
              <a:pPr algn="ctr"/>
              <a:endParaRPr lang="en-US" sz="1600" dirty="0"/>
            </a:p>
          </p:txBody>
        </p:sp>
        <p:sp>
          <p:nvSpPr>
            <p:cNvPr id="12" name="Rectangle 11">
              <a:extLst>
                <a:ext uri="{FF2B5EF4-FFF2-40B4-BE49-F238E27FC236}">
                  <a16:creationId xmlns:a16="http://schemas.microsoft.com/office/drawing/2014/main" id="{6070FC55-0B45-43AA-A0BF-1A7582A2F638}"/>
                </a:ext>
              </a:extLst>
            </p:cNvPr>
            <p:cNvSpPr/>
            <p:nvPr/>
          </p:nvSpPr>
          <p:spPr>
            <a:xfrm>
              <a:off x="2990266" y="4514235"/>
              <a:ext cx="800808" cy="122109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CMAF</a:t>
              </a:r>
            </a:p>
            <a:p>
              <a:pPr algn="ctr"/>
              <a:r>
                <a:rPr lang="en-US" sz="1600" dirty="0">
                  <a:solidFill>
                    <a:schemeClr val="tx1"/>
                  </a:solidFill>
                </a:rPr>
                <a:t>Chunk</a:t>
              </a:r>
            </a:p>
          </p:txBody>
        </p:sp>
        <p:sp>
          <p:nvSpPr>
            <p:cNvPr id="14" name="Rectangle 13">
              <a:extLst>
                <a:ext uri="{FF2B5EF4-FFF2-40B4-BE49-F238E27FC236}">
                  <a16:creationId xmlns:a16="http://schemas.microsoft.com/office/drawing/2014/main" id="{8130FADD-7511-48B4-9A18-867F77019E4C}"/>
                </a:ext>
              </a:extLst>
            </p:cNvPr>
            <p:cNvSpPr/>
            <p:nvPr/>
          </p:nvSpPr>
          <p:spPr>
            <a:xfrm>
              <a:off x="3791074" y="4514235"/>
              <a:ext cx="800808" cy="122109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CMAF</a:t>
              </a:r>
            </a:p>
            <a:p>
              <a:pPr algn="ctr"/>
              <a:r>
                <a:rPr lang="en-US" sz="1600" dirty="0">
                  <a:solidFill>
                    <a:schemeClr val="tx1"/>
                  </a:solidFill>
                </a:rPr>
                <a:t>Chunk</a:t>
              </a:r>
            </a:p>
          </p:txBody>
        </p:sp>
        <p:sp>
          <p:nvSpPr>
            <p:cNvPr id="16" name="Rectangle 15">
              <a:extLst>
                <a:ext uri="{FF2B5EF4-FFF2-40B4-BE49-F238E27FC236}">
                  <a16:creationId xmlns:a16="http://schemas.microsoft.com/office/drawing/2014/main" id="{14041A86-107F-445F-A181-E48D9C9FBF16}"/>
                </a:ext>
              </a:extLst>
            </p:cNvPr>
            <p:cNvSpPr/>
            <p:nvPr/>
          </p:nvSpPr>
          <p:spPr>
            <a:xfrm>
              <a:off x="4591883" y="4514235"/>
              <a:ext cx="879378" cy="122109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 • • </a:t>
              </a:r>
            </a:p>
          </p:txBody>
        </p:sp>
        <p:sp>
          <p:nvSpPr>
            <p:cNvPr id="30" name="Rectangle 29">
              <a:extLst>
                <a:ext uri="{FF2B5EF4-FFF2-40B4-BE49-F238E27FC236}">
                  <a16:creationId xmlns:a16="http://schemas.microsoft.com/office/drawing/2014/main" id="{3E771B41-ABF9-47EF-A4DB-B69010CC9BF3}"/>
                </a:ext>
              </a:extLst>
            </p:cNvPr>
            <p:cNvSpPr/>
            <p:nvPr/>
          </p:nvSpPr>
          <p:spPr>
            <a:xfrm>
              <a:off x="5471260" y="4514234"/>
              <a:ext cx="800808" cy="1221093"/>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CMAF</a:t>
              </a:r>
            </a:p>
            <a:p>
              <a:pPr algn="ctr"/>
              <a:r>
                <a:rPr lang="en-US" sz="1600" dirty="0">
                  <a:solidFill>
                    <a:schemeClr val="tx1"/>
                  </a:solidFill>
                </a:rPr>
                <a:t>Chunk</a:t>
              </a:r>
            </a:p>
          </p:txBody>
        </p:sp>
      </p:grpSp>
      <p:sp>
        <p:nvSpPr>
          <p:cNvPr id="61" name="TextBox 60">
            <a:extLst>
              <a:ext uri="{FF2B5EF4-FFF2-40B4-BE49-F238E27FC236}">
                <a16:creationId xmlns:a16="http://schemas.microsoft.com/office/drawing/2014/main" id="{096C21F8-CCA9-4712-ABFF-BA31B6DF35E2}"/>
              </a:ext>
            </a:extLst>
          </p:cNvPr>
          <p:cNvSpPr txBox="1"/>
          <p:nvPr/>
        </p:nvSpPr>
        <p:spPr>
          <a:xfrm>
            <a:off x="6378901" y="1051960"/>
            <a:ext cx="1832233" cy="400110"/>
          </a:xfrm>
          <a:prstGeom prst="rect">
            <a:avLst/>
          </a:prstGeom>
          <a:noFill/>
        </p:spPr>
        <p:txBody>
          <a:bodyPr wrap="none" rtlCol="0">
            <a:spAutoFit/>
          </a:bodyPr>
          <a:lstStyle/>
          <a:p>
            <a:r>
              <a:rPr lang="en-US" sz="2000" dirty="0"/>
              <a:t>CMAF Track File</a:t>
            </a:r>
          </a:p>
        </p:txBody>
      </p:sp>
      <p:sp>
        <p:nvSpPr>
          <p:cNvPr id="68" name="TextBox 67">
            <a:extLst>
              <a:ext uri="{FF2B5EF4-FFF2-40B4-BE49-F238E27FC236}">
                <a16:creationId xmlns:a16="http://schemas.microsoft.com/office/drawing/2014/main" id="{9C30F2AE-617E-44EA-B427-B41BC054C813}"/>
              </a:ext>
            </a:extLst>
          </p:cNvPr>
          <p:cNvSpPr txBox="1"/>
          <p:nvPr/>
        </p:nvSpPr>
        <p:spPr>
          <a:xfrm>
            <a:off x="6467859" y="4846425"/>
            <a:ext cx="1785297" cy="400110"/>
          </a:xfrm>
          <a:prstGeom prst="rect">
            <a:avLst/>
          </a:prstGeom>
          <a:noFill/>
        </p:spPr>
        <p:txBody>
          <a:bodyPr wrap="none" rtlCol="0">
            <a:spAutoFit/>
          </a:bodyPr>
          <a:lstStyle/>
          <a:p>
            <a:r>
              <a:rPr lang="en-US" sz="2000" dirty="0"/>
              <a:t>CMAF Segment</a:t>
            </a:r>
          </a:p>
        </p:txBody>
      </p:sp>
      <p:sp>
        <p:nvSpPr>
          <p:cNvPr id="70" name="Rectangle 69">
            <a:extLst>
              <a:ext uri="{FF2B5EF4-FFF2-40B4-BE49-F238E27FC236}">
                <a16:creationId xmlns:a16="http://schemas.microsoft.com/office/drawing/2014/main" id="{BB997E34-FB36-40E9-A560-06045DD42BB7}"/>
              </a:ext>
            </a:extLst>
          </p:cNvPr>
          <p:cNvSpPr/>
          <p:nvPr/>
        </p:nvSpPr>
        <p:spPr>
          <a:xfrm>
            <a:off x="6467859" y="5246536"/>
            <a:ext cx="698578" cy="988188"/>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a:p>
            <a:pPr algn="ctr"/>
            <a:endParaRPr lang="en-US" sz="1600" dirty="0"/>
          </a:p>
          <a:p>
            <a:pPr algn="ctr"/>
            <a:r>
              <a:rPr lang="en-US" sz="1600" dirty="0" err="1">
                <a:solidFill>
                  <a:schemeClr val="tx1"/>
                </a:solidFill>
              </a:rPr>
              <a:t>Styp</a:t>
            </a:r>
            <a:endParaRPr lang="en-US" sz="1600" dirty="0">
              <a:solidFill>
                <a:schemeClr val="tx1"/>
              </a:solidFill>
            </a:endParaRPr>
          </a:p>
          <a:p>
            <a:pPr algn="ctr"/>
            <a:r>
              <a:rPr lang="en-US" sz="1600" i="1" dirty="0" err="1">
                <a:solidFill>
                  <a:srgbClr val="FF0000"/>
                </a:solidFill>
              </a:rPr>
              <a:t>cmfs</a:t>
            </a:r>
            <a:endParaRPr lang="en-US" sz="1600" dirty="0"/>
          </a:p>
        </p:txBody>
      </p:sp>
      <p:sp>
        <p:nvSpPr>
          <p:cNvPr id="71" name="Rectangle 70">
            <a:extLst>
              <a:ext uri="{FF2B5EF4-FFF2-40B4-BE49-F238E27FC236}">
                <a16:creationId xmlns:a16="http://schemas.microsoft.com/office/drawing/2014/main" id="{7843A2F3-2B09-49CA-994F-A5A0AD2E77F0}"/>
              </a:ext>
            </a:extLst>
          </p:cNvPr>
          <p:cNvSpPr/>
          <p:nvPr/>
        </p:nvSpPr>
        <p:spPr>
          <a:xfrm>
            <a:off x="7166436" y="5246536"/>
            <a:ext cx="981607" cy="988188"/>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CMAF Fragment</a:t>
            </a:r>
          </a:p>
        </p:txBody>
      </p:sp>
      <p:sp>
        <p:nvSpPr>
          <p:cNvPr id="73" name="Rectangle 72">
            <a:extLst>
              <a:ext uri="{FF2B5EF4-FFF2-40B4-BE49-F238E27FC236}">
                <a16:creationId xmlns:a16="http://schemas.microsoft.com/office/drawing/2014/main" id="{B6498750-A896-4227-B34B-84EF0EA1B894}"/>
              </a:ext>
            </a:extLst>
          </p:cNvPr>
          <p:cNvSpPr/>
          <p:nvPr/>
        </p:nvSpPr>
        <p:spPr>
          <a:xfrm>
            <a:off x="9133665" y="5246535"/>
            <a:ext cx="879378" cy="9881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 • • </a:t>
            </a:r>
          </a:p>
        </p:txBody>
      </p:sp>
      <p:sp>
        <p:nvSpPr>
          <p:cNvPr id="75" name="Rectangle 74">
            <a:extLst>
              <a:ext uri="{FF2B5EF4-FFF2-40B4-BE49-F238E27FC236}">
                <a16:creationId xmlns:a16="http://schemas.microsoft.com/office/drawing/2014/main" id="{86E38715-CA85-4F33-B4CE-AF555DC3DA3F}"/>
              </a:ext>
            </a:extLst>
          </p:cNvPr>
          <p:cNvSpPr/>
          <p:nvPr/>
        </p:nvSpPr>
        <p:spPr>
          <a:xfrm>
            <a:off x="8152059" y="5246535"/>
            <a:ext cx="981607" cy="988188"/>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CMAF Fragment</a:t>
            </a:r>
          </a:p>
        </p:txBody>
      </p:sp>
      <p:sp>
        <p:nvSpPr>
          <p:cNvPr id="76" name="Rectangle 75">
            <a:extLst>
              <a:ext uri="{FF2B5EF4-FFF2-40B4-BE49-F238E27FC236}">
                <a16:creationId xmlns:a16="http://schemas.microsoft.com/office/drawing/2014/main" id="{D0AA2919-44BF-4AFD-BD00-FF4EDBB654EB}"/>
              </a:ext>
            </a:extLst>
          </p:cNvPr>
          <p:cNvSpPr/>
          <p:nvPr/>
        </p:nvSpPr>
        <p:spPr>
          <a:xfrm>
            <a:off x="9937356" y="5246535"/>
            <a:ext cx="981607" cy="988188"/>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CMAF Fragment</a:t>
            </a:r>
          </a:p>
        </p:txBody>
      </p:sp>
      <p:sp>
        <p:nvSpPr>
          <p:cNvPr id="77" name="Rectangle 76">
            <a:extLst>
              <a:ext uri="{FF2B5EF4-FFF2-40B4-BE49-F238E27FC236}">
                <a16:creationId xmlns:a16="http://schemas.microsoft.com/office/drawing/2014/main" id="{2A4186FF-1B16-403C-9F2E-EF426E29BA5C}"/>
              </a:ext>
            </a:extLst>
          </p:cNvPr>
          <p:cNvSpPr/>
          <p:nvPr/>
        </p:nvSpPr>
        <p:spPr>
          <a:xfrm>
            <a:off x="7333215" y="1452072"/>
            <a:ext cx="698578" cy="988188"/>
          </a:xfrm>
          <a:prstGeom prst="rect">
            <a:avLst/>
          </a:prstGeom>
          <a:solidFill>
            <a:srgbClr val="ACE8D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a:p>
            <a:pPr algn="ctr"/>
            <a:r>
              <a:rPr lang="en-US" sz="1600" dirty="0" err="1">
                <a:solidFill>
                  <a:schemeClr val="tx1"/>
                </a:solidFill>
              </a:rPr>
              <a:t>sidx</a:t>
            </a:r>
            <a:endParaRPr lang="en-US" sz="1600" i="1" dirty="0">
              <a:solidFill>
                <a:srgbClr val="FF0000"/>
              </a:solidFill>
            </a:endParaRPr>
          </a:p>
          <a:p>
            <a:pPr algn="ctr"/>
            <a:endParaRPr lang="en-US" sz="1600" dirty="0"/>
          </a:p>
        </p:txBody>
      </p:sp>
      <p:sp>
        <p:nvSpPr>
          <p:cNvPr id="78" name="Rectangle 77">
            <a:extLst>
              <a:ext uri="{FF2B5EF4-FFF2-40B4-BE49-F238E27FC236}">
                <a16:creationId xmlns:a16="http://schemas.microsoft.com/office/drawing/2014/main" id="{66AF6F50-95FE-4ADE-900C-040088CCCC5B}"/>
              </a:ext>
            </a:extLst>
          </p:cNvPr>
          <p:cNvSpPr/>
          <p:nvPr/>
        </p:nvSpPr>
        <p:spPr>
          <a:xfrm>
            <a:off x="8031792" y="1452072"/>
            <a:ext cx="981607" cy="988188"/>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CMAF Fragment</a:t>
            </a:r>
          </a:p>
        </p:txBody>
      </p:sp>
      <p:sp>
        <p:nvSpPr>
          <p:cNvPr id="79" name="Rectangle 78">
            <a:extLst>
              <a:ext uri="{FF2B5EF4-FFF2-40B4-BE49-F238E27FC236}">
                <a16:creationId xmlns:a16="http://schemas.microsoft.com/office/drawing/2014/main" id="{040383DA-F8BC-4CB0-B0DA-4361D7DA771C}"/>
              </a:ext>
            </a:extLst>
          </p:cNvPr>
          <p:cNvSpPr/>
          <p:nvPr/>
        </p:nvSpPr>
        <p:spPr>
          <a:xfrm>
            <a:off x="9999021" y="1452071"/>
            <a:ext cx="879378" cy="9881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 • • </a:t>
            </a:r>
          </a:p>
        </p:txBody>
      </p:sp>
      <p:sp>
        <p:nvSpPr>
          <p:cNvPr id="80" name="Rectangle 79">
            <a:extLst>
              <a:ext uri="{FF2B5EF4-FFF2-40B4-BE49-F238E27FC236}">
                <a16:creationId xmlns:a16="http://schemas.microsoft.com/office/drawing/2014/main" id="{5D95BD47-CA59-4A91-B620-438BCBCED626}"/>
              </a:ext>
            </a:extLst>
          </p:cNvPr>
          <p:cNvSpPr/>
          <p:nvPr/>
        </p:nvSpPr>
        <p:spPr>
          <a:xfrm>
            <a:off x="9017415" y="1452071"/>
            <a:ext cx="981607" cy="988188"/>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CMAF Fragment</a:t>
            </a:r>
          </a:p>
        </p:txBody>
      </p:sp>
      <p:sp>
        <p:nvSpPr>
          <p:cNvPr id="81" name="Rectangle 80">
            <a:extLst>
              <a:ext uri="{FF2B5EF4-FFF2-40B4-BE49-F238E27FC236}">
                <a16:creationId xmlns:a16="http://schemas.microsoft.com/office/drawing/2014/main" id="{166A6B8F-68C8-4281-8E46-96E449612D1D}"/>
              </a:ext>
            </a:extLst>
          </p:cNvPr>
          <p:cNvSpPr/>
          <p:nvPr/>
        </p:nvSpPr>
        <p:spPr>
          <a:xfrm>
            <a:off x="10802712" y="1452071"/>
            <a:ext cx="981607" cy="988188"/>
          </a:xfrm>
          <a:prstGeom prst="rect">
            <a:avLst/>
          </a:prstGeom>
          <a:solidFill>
            <a:schemeClr val="accent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CMAF Fragment</a:t>
            </a:r>
          </a:p>
        </p:txBody>
      </p:sp>
      <p:sp>
        <p:nvSpPr>
          <p:cNvPr id="82" name="Rectangle 81">
            <a:extLst>
              <a:ext uri="{FF2B5EF4-FFF2-40B4-BE49-F238E27FC236}">
                <a16:creationId xmlns:a16="http://schemas.microsoft.com/office/drawing/2014/main" id="{EA0577AC-6A5F-4C8E-917D-BA99FA4487FD}"/>
              </a:ext>
            </a:extLst>
          </p:cNvPr>
          <p:cNvSpPr/>
          <p:nvPr/>
        </p:nvSpPr>
        <p:spPr>
          <a:xfrm>
            <a:off x="6378901" y="1452071"/>
            <a:ext cx="981607" cy="988188"/>
          </a:xfrm>
          <a:prstGeom prst="rect">
            <a:avLst/>
          </a:prstGeom>
          <a:solidFill>
            <a:schemeClr val="accent2">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CMAF Header</a:t>
            </a:r>
          </a:p>
        </p:txBody>
      </p:sp>
      <p:sp>
        <p:nvSpPr>
          <p:cNvPr id="85" name="Arrow: Up 84">
            <a:extLst>
              <a:ext uri="{FF2B5EF4-FFF2-40B4-BE49-F238E27FC236}">
                <a16:creationId xmlns:a16="http://schemas.microsoft.com/office/drawing/2014/main" id="{0BC77A57-1701-473A-B488-A22C790589A8}"/>
              </a:ext>
            </a:extLst>
          </p:cNvPr>
          <p:cNvSpPr/>
          <p:nvPr/>
        </p:nvSpPr>
        <p:spPr>
          <a:xfrm>
            <a:off x="2738651" y="4586596"/>
            <a:ext cx="288524" cy="65314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86" name="Arrow: Up 85">
            <a:extLst>
              <a:ext uri="{FF2B5EF4-FFF2-40B4-BE49-F238E27FC236}">
                <a16:creationId xmlns:a16="http://schemas.microsoft.com/office/drawing/2014/main" id="{D5EAFB26-13E8-45F7-A4F9-B1103C463149}"/>
              </a:ext>
            </a:extLst>
          </p:cNvPr>
          <p:cNvSpPr/>
          <p:nvPr/>
        </p:nvSpPr>
        <p:spPr>
          <a:xfrm rot="3519125">
            <a:off x="5491232" y="2209073"/>
            <a:ext cx="347110" cy="1515572"/>
          </a:xfrm>
          <a:prstGeom prst="upArrow">
            <a:avLst/>
          </a:prstGeom>
          <a:solidFill>
            <a:srgbClr val="4472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Arrow: Up 87">
            <a:extLst>
              <a:ext uri="{FF2B5EF4-FFF2-40B4-BE49-F238E27FC236}">
                <a16:creationId xmlns:a16="http://schemas.microsoft.com/office/drawing/2014/main" id="{77CF4D94-4E13-4C3A-838A-5CCD0DBE4F77}"/>
              </a:ext>
            </a:extLst>
          </p:cNvPr>
          <p:cNvSpPr/>
          <p:nvPr/>
        </p:nvSpPr>
        <p:spPr>
          <a:xfrm rot="18080875" flipV="1">
            <a:off x="5510411" y="4036927"/>
            <a:ext cx="347110" cy="1515572"/>
          </a:xfrm>
          <a:prstGeom prst="upArrow">
            <a:avLst/>
          </a:prstGeom>
          <a:solidFill>
            <a:srgbClr val="4472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Arrow: Up 88">
            <a:extLst>
              <a:ext uri="{FF2B5EF4-FFF2-40B4-BE49-F238E27FC236}">
                <a16:creationId xmlns:a16="http://schemas.microsoft.com/office/drawing/2014/main" id="{55C8D8F2-B515-413A-BF52-2BE067B85E65}"/>
              </a:ext>
            </a:extLst>
          </p:cNvPr>
          <p:cNvSpPr/>
          <p:nvPr/>
        </p:nvSpPr>
        <p:spPr>
          <a:xfrm rot="5400000">
            <a:off x="4557964" y="570146"/>
            <a:ext cx="347110" cy="2807463"/>
          </a:xfrm>
          <a:prstGeom prst="upArrow">
            <a:avLst/>
          </a:prstGeom>
          <a:solidFill>
            <a:srgbClr val="4472C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780789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Rechteck 89"/>
          <p:cNvSpPr/>
          <p:nvPr/>
        </p:nvSpPr>
        <p:spPr bwMode="auto">
          <a:xfrm>
            <a:off x="1130849" y="1785292"/>
            <a:ext cx="7225898" cy="3704783"/>
          </a:xfrm>
          <a:prstGeom prst="rect">
            <a:avLst/>
          </a:prstGeom>
          <a:solidFill>
            <a:schemeClr val="accent1">
              <a:lumMod val="20000"/>
              <a:lumOff val="8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eaLnBrk="0" fontAlgn="base" hangingPunct="0">
              <a:spcBef>
                <a:spcPct val="0"/>
              </a:spcBef>
              <a:spcAft>
                <a:spcPct val="0"/>
              </a:spcAft>
              <a:defRPr/>
            </a:pPr>
            <a:r>
              <a:rPr lang="en-US" sz="1100" kern="0" dirty="0">
                <a:solidFill>
                  <a:sysClr val="windowText" lastClr="000000"/>
                </a:solidFill>
                <a:cs typeface="Arial" charset="0"/>
              </a:rPr>
              <a:t>CMAF Video Switching Set Generation</a:t>
            </a:r>
            <a:endParaRPr lang="en-US" sz="1100" kern="0" dirty="0">
              <a:solidFill>
                <a:srgbClr val="000000"/>
              </a:solidFill>
              <a:cs typeface="Arial" charset="0"/>
            </a:endParaRPr>
          </a:p>
        </p:txBody>
      </p:sp>
      <p:sp>
        <p:nvSpPr>
          <p:cNvPr id="121" name="Rechteck 101"/>
          <p:cNvSpPr/>
          <p:nvPr/>
        </p:nvSpPr>
        <p:spPr bwMode="auto">
          <a:xfrm>
            <a:off x="9774841" y="2574676"/>
            <a:ext cx="1095423" cy="2670413"/>
          </a:xfrm>
          <a:prstGeom prst="rect">
            <a:avLst/>
          </a:prstGeom>
          <a:solidFill>
            <a:schemeClr val="accent1">
              <a:lumMod val="20000"/>
              <a:lumOff val="8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eaLnBrk="0" fontAlgn="base" hangingPunct="0">
              <a:spcBef>
                <a:spcPct val="0"/>
              </a:spcBef>
              <a:spcAft>
                <a:spcPct val="0"/>
              </a:spcAft>
              <a:defRPr/>
            </a:pPr>
            <a:r>
              <a:rPr lang="en-US" sz="900" kern="0" dirty="0">
                <a:solidFill>
                  <a:sysClr val="windowText" lastClr="000000"/>
                </a:solidFill>
                <a:cs typeface="Arial" charset="0"/>
              </a:rPr>
              <a:t>Audio Selection Set</a:t>
            </a:r>
            <a:endParaRPr lang="en-US" sz="900" kern="0" dirty="0">
              <a:solidFill>
                <a:srgbClr val="000000"/>
              </a:solidFill>
              <a:cs typeface="Arial" charset="0"/>
            </a:endParaRPr>
          </a:p>
        </p:txBody>
      </p:sp>
      <p:sp>
        <p:nvSpPr>
          <p:cNvPr id="120" name="Rechteck 101"/>
          <p:cNvSpPr/>
          <p:nvPr/>
        </p:nvSpPr>
        <p:spPr bwMode="auto">
          <a:xfrm>
            <a:off x="8464414" y="2584201"/>
            <a:ext cx="1082680" cy="2670413"/>
          </a:xfrm>
          <a:prstGeom prst="rect">
            <a:avLst/>
          </a:prstGeom>
          <a:solidFill>
            <a:schemeClr val="accent1">
              <a:lumMod val="20000"/>
              <a:lumOff val="8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eaLnBrk="0" fontAlgn="base" hangingPunct="0">
              <a:spcBef>
                <a:spcPct val="0"/>
              </a:spcBef>
              <a:spcAft>
                <a:spcPct val="0"/>
              </a:spcAft>
              <a:defRPr/>
            </a:pPr>
            <a:r>
              <a:rPr lang="en-US" sz="900" kern="0" dirty="0">
                <a:solidFill>
                  <a:sysClr val="windowText" lastClr="000000"/>
                </a:solidFill>
                <a:cs typeface="Arial" charset="0"/>
              </a:rPr>
              <a:t>Video Selection Set</a:t>
            </a:r>
            <a:endParaRPr lang="en-US" sz="900" kern="0" dirty="0">
              <a:solidFill>
                <a:srgbClr val="000000"/>
              </a:solidFill>
              <a:cs typeface="Arial" charset="0"/>
            </a:endParaRPr>
          </a:p>
        </p:txBody>
      </p:sp>
      <p:cxnSp>
        <p:nvCxnSpPr>
          <p:cNvPr id="103" name="Gewinkelte Verbindung 132"/>
          <p:cNvCxnSpPr>
            <a:stCxn id="120" idx="0"/>
            <a:endCxn id="195" idx="2"/>
          </p:cNvCxnSpPr>
          <p:nvPr/>
        </p:nvCxnSpPr>
        <p:spPr bwMode="auto">
          <a:xfrm rot="5400000" flipH="1" flipV="1">
            <a:off x="9066817" y="1645756"/>
            <a:ext cx="877383" cy="999509"/>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sp>
        <p:nvSpPr>
          <p:cNvPr id="69" name="Rechteck 101"/>
          <p:cNvSpPr/>
          <p:nvPr/>
        </p:nvSpPr>
        <p:spPr bwMode="auto">
          <a:xfrm>
            <a:off x="8712412" y="2886952"/>
            <a:ext cx="661501" cy="2030017"/>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900" kern="0" dirty="0">
                <a:solidFill>
                  <a:sysClr val="windowText" lastClr="000000"/>
                </a:solidFill>
                <a:cs typeface="Arial" charset="0"/>
              </a:rPr>
              <a:t>Switching Set</a:t>
            </a:r>
            <a:endParaRPr lang="en-US" sz="900" kern="0" dirty="0">
              <a:solidFill>
                <a:srgbClr val="000000"/>
              </a:solidFill>
              <a:cs typeface="Arial" charset="0"/>
            </a:endParaRPr>
          </a:p>
        </p:txBody>
      </p:sp>
      <p:sp>
        <p:nvSpPr>
          <p:cNvPr id="71" name="Rechteck 70"/>
          <p:cNvSpPr/>
          <p:nvPr/>
        </p:nvSpPr>
        <p:spPr bwMode="auto">
          <a:xfrm>
            <a:off x="433935" y="2097809"/>
            <a:ext cx="68341" cy="3021051"/>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defRPr/>
            </a:pPr>
            <a:endParaRPr lang="en-US" sz="900" kern="0" dirty="0">
              <a:solidFill>
                <a:srgbClr val="000000"/>
              </a:solidFill>
              <a:cs typeface="Arial" charset="0"/>
            </a:endParaRPr>
          </a:p>
        </p:txBody>
      </p:sp>
      <p:sp>
        <p:nvSpPr>
          <p:cNvPr id="72" name="Rechteck 71"/>
          <p:cNvSpPr/>
          <p:nvPr/>
        </p:nvSpPr>
        <p:spPr bwMode="auto">
          <a:xfrm>
            <a:off x="684064" y="2097809"/>
            <a:ext cx="68341" cy="3021051"/>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defRPr/>
            </a:pPr>
            <a:endParaRPr lang="en-US" sz="900" kern="0" dirty="0">
              <a:solidFill>
                <a:srgbClr val="000000"/>
              </a:solidFill>
              <a:cs typeface="Arial" charset="0"/>
            </a:endParaRPr>
          </a:p>
        </p:txBody>
      </p:sp>
      <p:sp>
        <p:nvSpPr>
          <p:cNvPr id="73" name="Rechteck 72"/>
          <p:cNvSpPr/>
          <p:nvPr/>
        </p:nvSpPr>
        <p:spPr bwMode="auto">
          <a:xfrm>
            <a:off x="941707" y="2093705"/>
            <a:ext cx="68341" cy="3021051"/>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defRPr/>
            </a:pPr>
            <a:endParaRPr lang="en-US" sz="900" kern="0" dirty="0">
              <a:solidFill>
                <a:srgbClr val="000000"/>
              </a:solidFill>
              <a:cs typeface="Arial" charset="0"/>
            </a:endParaRPr>
          </a:p>
        </p:txBody>
      </p:sp>
      <p:sp>
        <p:nvSpPr>
          <p:cNvPr id="74" name="Textfeld 73"/>
          <p:cNvSpPr txBox="1"/>
          <p:nvPr/>
        </p:nvSpPr>
        <p:spPr>
          <a:xfrm>
            <a:off x="89200" y="1514124"/>
            <a:ext cx="1508747" cy="230832"/>
          </a:xfrm>
          <a:prstGeom prst="rect">
            <a:avLst/>
          </a:prstGeom>
          <a:noFill/>
        </p:spPr>
        <p:txBody>
          <a:bodyPr wrap="none" rtlCol="0">
            <a:spAutoFit/>
          </a:bodyPr>
          <a:lstStyle/>
          <a:p>
            <a:pPr algn="ctr">
              <a:defRPr/>
            </a:pPr>
            <a:r>
              <a:rPr lang="en-US" sz="900" kern="0" dirty="0">
                <a:solidFill>
                  <a:sysClr val="windowText" lastClr="000000"/>
                </a:solidFill>
              </a:rPr>
              <a:t>Video content component A</a:t>
            </a:r>
          </a:p>
        </p:txBody>
      </p:sp>
      <p:sp>
        <p:nvSpPr>
          <p:cNvPr id="75" name="Rechteck 74"/>
          <p:cNvSpPr/>
          <p:nvPr/>
        </p:nvSpPr>
        <p:spPr bwMode="auto">
          <a:xfrm>
            <a:off x="1463951" y="2000762"/>
            <a:ext cx="1076496" cy="461835"/>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Processing A</a:t>
            </a:r>
          </a:p>
          <a:p>
            <a:pPr algn="ctr" eaLnBrk="0" fontAlgn="base" hangingPunct="0">
              <a:spcBef>
                <a:spcPct val="0"/>
              </a:spcBef>
              <a:spcAft>
                <a:spcPct val="0"/>
              </a:spcAft>
              <a:defRPr/>
            </a:pPr>
            <a:r>
              <a:rPr lang="en-US" sz="1100" kern="0" dirty="0">
                <a:solidFill>
                  <a:srgbClr val="000000"/>
                </a:solidFill>
                <a:cs typeface="Arial" charset="0"/>
              </a:rPr>
              <a:t>(Subsampling, etc.)</a:t>
            </a:r>
          </a:p>
        </p:txBody>
      </p:sp>
      <p:sp>
        <p:nvSpPr>
          <p:cNvPr id="76" name="Rechteck 75"/>
          <p:cNvSpPr/>
          <p:nvPr/>
        </p:nvSpPr>
        <p:spPr bwMode="auto">
          <a:xfrm>
            <a:off x="1461041" y="2963262"/>
            <a:ext cx="1076496" cy="906844"/>
          </a:xfrm>
          <a:prstGeom prst="rect">
            <a:avLst/>
          </a:prstGeom>
          <a:solidFill>
            <a:srgbClr val="99CCFF">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Processing B</a:t>
            </a:r>
          </a:p>
          <a:p>
            <a:pPr algn="ctr" eaLnBrk="0" fontAlgn="base" hangingPunct="0">
              <a:spcBef>
                <a:spcPct val="0"/>
              </a:spcBef>
              <a:spcAft>
                <a:spcPct val="0"/>
              </a:spcAft>
              <a:defRPr/>
            </a:pPr>
            <a:r>
              <a:rPr lang="en-US" sz="1100" kern="0" dirty="0">
                <a:solidFill>
                  <a:srgbClr val="000000"/>
                </a:solidFill>
                <a:cs typeface="Arial" charset="0"/>
              </a:rPr>
              <a:t>(Subsampling, etc.)</a:t>
            </a:r>
          </a:p>
        </p:txBody>
      </p:sp>
      <p:sp>
        <p:nvSpPr>
          <p:cNvPr id="77" name="Rechteck 76"/>
          <p:cNvSpPr/>
          <p:nvPr/>
        </p:nvSpPr>
        <p:spPr bwMode="auto">
          <a:xfrm>
            <a:off x="1468553" y="4231662"/>
            <a:ext cx="1076496" cy="906844"/>
          </a:xfrm>
          <a:prstGeom prst="rect">
            <a:avLst/>
          </a:prstGeom>
          <a:solidFill>
            <a:srgbClr val="99CCFF">
              <a:lumMod val="50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Processing C</a:t>
            </a:r>
          </a:p>
          <a:p>
            <a:pPr algn="ctr" eaLnBrk="0" fontAlgn="base" hangingPunct="0">
              <a:spcBef>
                <a:spcPct val="0"/>
              </a:spcBef>
              <a:spcAft>
                <a:spcPct val="0"/>
              </a:spcAft>
              <a:defRPr/>
            </a:pPr>
            <a:r>
              <a:rPr lang="en-US" sz="1100" kern="0" dirty="0">
                <a:solidFill>
                  <a:srgbClr val="000000"/>
                </a:solidFill>
                <a:cs typeface="Arial" charset="0"/>
              </a:rPr>
              <a:t>(Subsampling, etc.)</a:t>
            </a:r>
          </a:p>
        </p:txBody>
      </p:sp>
      <p:sp>
        <p:nvSpPr>
          <p:cNvPr id="78" name="Rechteck 77"/>
          <p:cNvSpPr/>
          <p:nvPr/>
        </p:nvSpPr>
        <p:spPr bwMode="auto">
          <a:xfrm>
            <a:off x="2838518" y="1815799"/>
            <a:ext cx="45865" cy="829784"/>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defRPr/>
            </a:pPr>
            <a:endParaRPr lang="en-US" sz="900" kern="0" dirty="0">
              <a:solidFill>
                <a:srgbClr val="000000"/>
              </a:solidFill>
              <a:cs typeface="Arial" charset="0"/>
            </a:endParaRPr>
          </a:p>
        </p:txBody>
      </p:sp>
      <p:sp>
        <p:nvSpPr>
          <p:cNvPr id="79" name="Rechteck 78"/>
          <p:cNvSpPr/>
          <p:nvPr/>
        </p:nvSpPr>
        <p:spPr bwMode="auto">
          <a:xfrm>
            <a:off x="3346289" y="1811696"/>
            <a:ext cx="45865" cy="829784"/>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defRPr/>
            </a:pPr>
            <a:endParaRPr lang="en-US" sz="900" kern="0" dirty="0">
              <a:solidFill>
                <a:srgbClr val="000000"/>
              </a:solidFill>
              <a:cs typeface="Arial" charset="0"/>
            </a:endParaRPr>
          </a:p>
        </p:txBody>
      </p:sp>
      <p:sp>
        <p:nvSpPr>
          <p:cNvPr id="80" name="Rechteck 79"/>
          <p:cNvSpPr/>
          <p:nvPr/>
        </p:nvSpPr>
        <p:spPr bwMode="auto">
          <a:xfrm>
            <a:off x="2866875" y="2981814"/>
            <a:ext cx="45865" cy="829784"/>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defRPr/>
            </a:pPr>
            <a:endParaRPr lang="en-US" sz="900" kern="0" dirty="0">
              <a:solidFill>
                <a:srgbClr val="000000"/>
              </a:solidFill>
              <a:cs typeface="Arial" charset="0"/>
            </a:endParaRPr>
          </a:p>
        </p:txBody>
      </p:sp>
      <p:sp>
        <p:nvSpPr>
          <p:cNvPr id="81" name="Rechteck 80"/>
          <p:cNvSpPr/>
          <p:nvPr/>
        </p:nvSpPr>
        <p:spPr bwMode="auto">
          <a:xfrm>
            <a:off x="3117003" y="2981814"/>
            <a:ext cx="45865" cy="829784"/>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defRPr/>
            </a:pPr>
            <a:endParaRPr lang="en-US" sz="900" kern="0" dirty="0">
              <a:solidFill>
                <a:srgbClr val="000000"/>
              </a:solidFill>
              <a:cs typeface="Arial" charset="0"/>
            </a:endParaRPr>
          </a:p>
        </p:txBody>
      </p:sp>
      <p:sp>
        <p:nvSpPr>
          <p:cNvPr id="82" name="Rechteck 81"/>
          <p:cNvSpPr/>
          <p:nvPr/>
        </p:nvSpPr>
        <p:spPr bwMode="auto">
          <a:xfrm>
            <a:off x="3374645" y="2977711"/>
            <a:ext cx="45865" cy="829784"/>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defRPr/>
            </a:pPr>
            <a:endParaRPr lang="en-US" sz="900" kern="0" dirty="0">
              <a:solidFill>
                <a:srgbClr val="000000"/>
              </a:solidFill>
              <a:cs typeface="Arial" charset="0"/>
            </a:endParaRPr>
          </a:p>
        </p:txBody>
      </p:sp>
      <p:sp>
        <p:nvSpPr>
          <p:cNvPr id="83" name="Rechteck 82"/>
          <p:cNvSpPr/>
          <p:nvPr/>
        </p:nvSpPr>
        <p:spPr bwMode="auto">
          <a:xfrm>
            <a:off x="2890892" y="4035098"/>
            <a:ext cx="39772" cy="1264296"/>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defRPr/>
            </a:pPr>
            <a:endParaRPr lang="en-US" sz="900" kern="0" dirty="0">
              <a:solidFill>
                <a:srgbClr val="000000"/>
              </a:solidFill>
              <a:cs typeface="Arial" charset="0"/>
            </a:endParaRPr>
          </a:p>
        </p:txBody>
      </p:sp>
      <p:sp>
        <p:nvSpPr>
          <p:cNvPr id="84" name="Rechteck 83"/>
          <p:cNvSpPr/>
          <p:nvPr/>
        </p:nvSpPr>
        <p:spPr bwMode="auto">
          <a:xfrm>
            <a:off x="3134512" y="4035105"/>
            <a:ext cx="46291" cy="1249671"/>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defRPr/>
            </a:pPr>
            <a:endParaRPr lang="en-US" sz="900" kern="0" dirty="0">
              <a:solidFill>
                <a:srgbClr val="000000"/>
              </a:solidFill>
              <a:cs typeface="Arial" charset="0"/>
            </a:endParaRPr>
          </a:p>
        </p:txBody>
      </p:sp>
      <p:sp>
        <p:nvSpPr>
          <p:cNvPr id="85" name="Rechteck 84"/>
          <p:cNvSpPr/>
          <p:nvPr/>
        </p:nvSpPr>
        <p:spPr bwMode="auto">
          <a:xfrm>
            <a:off x="3395052" y="4035106"/>
            <a:ext cx="43384" cy="1260193"/>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defRPr/>
            </a:pPr>
            <a:endParaRPr lang="en-US" sz="900" kern="0" dirty="0">
              <a:solidFill>
                <a:srgbClr val="000000"/>
              </a:solidFill>
              <a:cs typeface="Arial" charset="0"/>
            </a:endParaRPr>
          </a:p>
        </p:txBody>
      </p:sp>
      <p:sp>
        <p:nvSpPr>
          <p:cNvPr id="86" name="Rechteck 85"/>
          <p:cNvSpPr/>
          <p:nvPr/>
        </p:nvSpPr>
        <p:spPr bwMode="auto">
          <a:xfrm>
            <a:off x="3727225" y="2004341"/>
            <a:ext cx="877996" cy="436481"/>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Encoding 1</a:t>
            </a:r>
            <a:endParaRPr lang="en-US" sz="1100" kern="0" dirty="0">
              <a:solidFill>
                <a:srgbClr val="000000"/>
              </a:solidFill>
              <a:cs typeface="Arial" charset="0"/>
            </a:endParaRPr>
          </a:p>
        </p:txBody>
      </p:sp>
      <p:sp>
        <p:nvSpPr>
          <p:cNvPr id="87" name="Rechteck 86"/>
          <p:cNvSpPr/>
          <p:nvPr/>
        </p:nvSpPr>
        <p:spPr bwMode="auto">
          <a:xfrm>
            <a:off x="3713893" y="2790062"/>
            <a:ext cx="877996" cy="436481"/>
          </a:xfrm>
          <a:prstGeom prst="rect">
            <a:avLst/>
          </a:prstGeom>
          <a:solidFill>
            <a:srgbClr val="99CCFF">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Encoding 2</a:t>
            </a:r>
            <a:endParaRPr lang="en-US" sz="1100" kern="0" dirty="0">
              <a:solidFill>
                <a:srgbClr val="000000"/>
              </a:solidFill>
              <a:cs typeface="Arial" charset="0"/>
            </a:endParaRPr>
          </a:p>
        </p:txBody>
      </p:sp>
      <p:sp>
        <p:nvSpPr>
          <p:cNvPr id="88" name="Rechteck 87"/>
          <p:cNvSpPr/>
          <p:nvPr/>
        </p:nvSpPr>
        <p:spPr bwMode="auto">
          <a:xfrm>
            <a:off x="3721406" y="3473402"/>
            <a:ext cx="877996" cy="436481"/>
          </a:xfrm>
          <a:prstGeom prst="rect">
            <a:avLst/>
          </a:prstGeom>
          <a:solidFill>
            <a:srgbClr val="99CCFF">
              <a:lumMod val="50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Encoding 3</a:t>
            </a:r>
            <a:endParaRPr lang="en-US" sz="1100" kern="0" dirty="0">
              <a:solidFill>
                <a:srgbClr val="000000"/>
              </a:solidFill>
              <a:cs typeface="Arial" charset="0"/>
            </a:endParaRPr>
          </a:p>
        </p:txBody>
      </p:sp>
      <p:sp>
        <p:nvSpPr>
          <p:cNvPr id="89" name="Rechteck 88"/>
          <p:cNvSpPr/>
          <p:nvPr/>
        </p:nvSpPr>
        <p:spPr bwMode="auto">
          <a:xfrm>
            <a:off x="3728919" y="4156744"/>
            <a:ext cx="877996" cy="436481"/>
          </a:xfrm>
          <a:prstGeom prst="rect">
            <a:avLst/>
          </a:prstGeom>
          <a:solidFill>
            <a:srgbClr val="99CCFF">
              <a:lumMod val="2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Encoding 4</a:t>
            </a:r>
            <a:endParaRPr lang="en-US" sz="1100" kern="0" dirty="0">
              <a:solidFill>
                <a:srgbClr val="000000"/>
              </a:solidFill>
              <a:cs typeface="Arial" charset="0"/>
            </a:endParaRPr>
          </a:p>
        </p:txBody>
      </p:sp>
      <p:sp>
        <p:nvSpPr>
          <p:cNvPr id="90" name="Rechteck 89"/>
          <p:cNvSpPr/>
          <p:nvPr/>
        </p:nvSpPr>
        <p:spPr bwMode="auto">
          <a:xfrm>
            <a:off x="3726009" y="4869337"/>
            <a:ext cx="877996" cy="436481"/>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Encoding 5</a:t>
            </a:r>
            <a:endParaRPr lang="en-US" sz="1100" kern="0" dirty="0">
              <a:solidFill>
                <a:srgbClr val="000000"/>
              </a:solidFill>
              <a:cs typeface="Arial" charset="0"/>
            </a:endParaRPr>
          </a:p>
        </p:txBody>
      </p:sp>
      <p:cxnSp>
        <p:nvCxnSpPr>
          <p:cNvPr id="91" name="Gewinkelte Verbindung 90"/>
          <p:cNvCxnSpPr>
            <a:stCxn id="79" idx="3"/>
            <a:endCxn id="86" idx="1"/>
          </p:cNvCxnSpPr>
          <p:nvPr/>
        </p:nvCxnSpPr>
        <p:spPr bwMode="auto">
          <a:xfrm flipV="1">
            <a:off x="3392144" y="2222576"/>
            <a:ext cx="335080" cy="4013"/>
          </a:xfrm>
          <a:prstGeom prst="bentConnector3">
            <a:avLst/>
          </a:prstGeom>
          <a:solidFill>
            <a:srgbClr val="99CCFF"/>
          </a:solidFill>
          <a:ln w="9525" cap="flat" cmpd="sng" algn="ctr">
            <a:solidFill>
              <a:srgbClr val="000000"/>
            </a:solidFill>
            <a:prstDash val="solid"/>
            <a:round/>
            <a:headEnd type="none" w="med" len="med"/>
            <a:tailEnd type="arrow"/>
          </a:ln>
          <a:effectLst/>
        </p:spPr>
      </p:cxnSp>
      <p:cxnSp>
        <p:nvCxnSpPr>
          <p:cNvPr id="92" name="Gewinkelte Verbindung 91"/>
          <p:cNvCxnSpPr>
            <a:stCxn id="82" idx="3"/>
            <a:endCxn id="87" idx="1"/>
          </p:cNvCxnSpPr>
          <p:nvPr/>
        </p:nvCxnSpPr>
        <p:spPr bwMode="auto">
          <a:xfrm flipV="1">
            <a:off x="3420501" y="3008297"/>
            <a:ext cx="293392" cy="384307"/>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cxnSp>
        <p:nvCxnSpPr>
          <p:cNvPr id="93" name="Gewinkelte Verbindung 92"/>
          <p:cNvCxnSpPr>
            <a:stCxn id="82" idx="3"/>
            <a:endCxn id="88" idx="1"/>
          </p:cNvCxnSpPr>
          <p:nvPr/>
        </p:nvCxnSpPr>
        <p:spPr bwMode="auto">
          <a:xfrm>
            <a:off x="3420501" y="3392610"/>
            <a:ext cx="300904" cy="299033"/>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cxnSp>
        <p:nvCxnSpPr>
          <p:cNvPr id="94" name="Gewinkelte Verbindung 93"/>
          <p:cNvCxnSpPr>
            <a:stCxn id="85" idx="3"/>
            <a:endCxn id="89" idx="1"/>
          </p:cNvCxnSpPr>
          <p:nvPr/>
        </p:nvCxnSpPr>
        <p:spPr bwMode="auto">
          <a:xfrm flipV="1">
            <a:off x="3438439" y="4374977"/>
            <a:ext cx="290483" cy="290219"/>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cxnSp>
        <p:nvCxnSpPr>
          <p:cNvPr id="95" name="Gewinkelte Verbindung 94"/>
          <p:cNvCxnSpPr>
            <a:stCxn id="85" idx="3"/>
            <a:endCxn id="90" idx="1"/>
          </p:cNvCxnSpPr>
          <p:nvPr/>
        </p:nvCxnSpPr>
        <p:spPr bwMode="auto">
          <a:xfrm>
            <a:off x="3438446" y="4665195"/>
            <a:ext cx="287573" cy="422376"/>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cxnSp>
        <p:nvCxnSpPr>
          <p:cNvPr id="96" name="Gewinkelte Verbindung 95"/>
          <p:cNvCxnSpPr>
            <a:stCxn id="73" idx="3"/>
            <a:endCxn id="75" idx="1"/>
          </p:cNvCxnSpPr>
          <p:nvPr/>
        </p:nvCxnSpPr>
        <p:spPr bwMode="auto">
          <a:xfrm flipV="1">
            <a:off x="1010048" y="2231680"/>
            <a:ext cx="453903" cy="1372551"/>
          </a:xfrm>
          <a:prstGeom prst="bentConnector3">
            <a:avLst/>
          </a:prstGeom>
          <a:solidFill>
            <a:srgbClr val="99CCFF"/>
          </a:solidFill>
          <a:ln w="9525" cap="flat" cmpd="sng" algn="ctr">
            <a:solidFill>
              <a:srgbClr val="000000"/>
            </a:solidFill>
            <a:prstDash val="solid"/>
            <a:round/>
            <a:headEnd type="none" w="med" len="med"/>
            <a:tailEnd type="arrow"/>
          </a:ln>
          <a:effectLst/>
        </p:spPr>
      </p:cxnSp>
      <p:cxnSp>
        <p:nvCxnSpPr>
          <p:cNvPr id="97" name="Gewinkelte Verbindung 96"/>
          <p:cNvCxnSpPr/>
          <p:nvPr/>
        </p:nvCxnSpPr>
        <p:spPr bwMode="auto">
          <a:xfrm flipV="1">
            <a:off x="1017553" y="3420793"/>
            <a:ext cx="451002" cy="187545"/>
          </a:xfrm>
          <a:prstGeom prst="bentConnector3">
            <a:avLst/>
          </a:prstGeom>
          <a:solidFill>
            <a:srgbClr val="99CCFF"/>
          </a:solidFill>
          <a:ln w="9525" cap="flat" cmpd="sng" algn="ctr">
            <a:solidFill>
              <a:srgbClr val="000000"/>
            </a:solidFill>
            <a:prstDash val="solid"/>
            <a:round/>
            <a:headEnd type="none" w="med" len="med"/>
            <a:tailEnd type="arrow"/>
          </a:ln>
          <a:effectLst/>
        </p:spPr>
      </p:cxnSp>
      <p:cxnSp>
        <p:nvCxnSpPr>
          <p:cNvPr id="98" name="Gewinkelte Verbindung 97"/>
          <p:cNvCxnSpPr/>
          <p:nvPr/>
        </p:nvCxnSpPr>
        <p:spPr bwMode="auto">
          <a:xfrm>
            <a:off x="1010048" y="3600904"/>
            <a:ext cx="458515" cy="1080853"/>
          </a:xfrm>
          <a:prstGeom prst="bentConnector3">
            <a:avLst/>
          </a:prstGeom>
          <a:solidFill>
            <a:srgbClr val="99CCFF"/>
          </a:solidFill>
          <a:ln w="9525" cap="flat" cmpd="sng" algn="ctr">
            <a:solidFill>
              <a:srgbClr val="000000"/>
            </a:solidFill>
            <a:prstDash val="solid"/>
            <a:round/>
            <a:headEnd type="none" w="med" len="med"/>
            <a:tailEnd type="arrow"/>
          </a:ln>
          <a:effectLst/>
        </p:spPr>
      </p:cxnSp>
      <p:cxnSp>
        <p:nvCxnSpPr>
          <p:cNvPr id="99" name="Gewinkelte Verbindung 98"/>
          <p:cNvCxnSpPr>
            <a:stCxn id="75" idx="3"/>
            <a:endCxn id="78" idx="1"/>
          </p:cNvCxnSpPr>
          <p:nvPr/>
        </p:nvCxnSpPr>
        <p:spPr bwMode="auto">
          <a:xfrm flipV="1">
            <a:off x="2540447" y="2230691"/>
            <a:ext cx="298071" cy="989"/>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cxnSp>
        <p:nvCxnSpPr>
          <p:cNvPr id="100" name="Gewinkelte Verbindung 99"/>
          <p:cNvCxnSpPr>
            <a:stCxn id="76" idx="3"/>
            <a:endCxn id="80" idx="1"/>
          </p:cNvCxnSpPr>
          <p:nvPr/>
        </p:nvCxnSpPr>
        <p:spPr bwMode="auto">
          <a:xfrm flipV="1">
            <a:off x="2537537" y="3396706"/>
            <a:ext cx="329328" cy="19976"/>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cxnSp>
        <p:nvCxnSpPr>
          <p:cNvPr id="101" name="Gewinkelte Verbindung 100"/>
          <p:cNvCxnSpPr>
            <a:stCxn id="77" idx="3"/>
            <a:endCxn id="83" idx="1"/>
          </p:cNvCxnSpPr>
          <p:nvPr/>
        </p:nvCxnSpPr>
        <p:spPr bwMode="auto">
          <a:xfrm flipV="1">
            <a:off x="2545059" y="4667249"/>
            <a:ext cx="345843" cy="17835"/>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sp>
        <p:nvSpPr>
          <p:cNvPr id="102" name="Rechteck 101"/>
          <p:cNvSpPr/>
          <p:nvPr/>
        </p:nvSpPr>
        <p:spPr bwMode="auto">
          <a:xfrm>
            <a:off x="8630430" y="2716343"/>
            <a:ext cx="664696" cy="2030017"/>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900" kern="0" dirty="0">
                <a:solidFill>
                  <a:sysClr val="windowText" lastClr="000000"/>
                </a:solidFill>
                <a:cs typeface="Arial" charset="0"/>
              </a:rPr>
              <a:t>Switching Set</a:t>
            </a:r>
            <a:endParaRPr lang="en-US" sz="900" kern="0" dirty="0">
              <a:solidFill>
                <a:srgbClr val="000000"/>
              </a:solidFill>
              <a:cs typeface="Arial" charset="0"/>
            </a:endParaRPr>
          </a:p>
        </p:txBody>
      </p:sp>
      <p:cxnSp>
        <p:nvCxnSpPr>
          <p:cNvPr id="108" name="Gewinkelte Verbindung 107"/>
          <p:cNvCxnSpPr>
            <a:stCxn id="86" idx="3"/>
            <a:endCxn id="102" idx="1"/>
          </p:cNvCxnSpPr>
          <p:nvPr/>
        </p:nvCxnSpPr>
        <p:spPr bwMode="auto">
          <a:xfrm>
            <a:off x="4605221" y="2222582"/>
            <a:ext cx="4025209" cy="1508770"/>
          </a:xfrm>
          <a:prstGeom prst="bentConnector3">
            <a:avLst>
              <a:gd name="adj1" fmla="val 94893"/>
            </a:avLst>
          </a:prstGeom>
          <a:solidFill>
            <a:srgbClr val="99CCFF"/>
          </a:solidFill>
          <a:ln w="9525" cap="flat" cmpd="sng" algn="ctr">
            <a:solidFill>
              <a:srgbClr val="000000"/>
            </a:solidFill>
            <a:prstDash val="solid"/>
            <a:round/>
            <a:headEnd type="none" w="med" len="med"/>
            <a:tailEnd type="arrow"/>
          </a:ln>
          <a:effectLst/>
        </p:spPr>
      </p:cxnSp>
      <p:cxnSp>
        <p:nvCxnSpPr>
          <p:cNvPr id="109" name="Gewinkelte Verbindung 108"/>
          <p:cNvCxnSpPr>
            <a:stCxn id="87" idx="3"/>
            <a:endCxn id="102" idx="1"/>
          </p:cNvCxnSpPr>
          <p:nvPr/>
        </p:nvCxnSpPr>
        <p:spPr bwMode="auto">
          <a:xfrm>
            <a:off x="4591889" y="3008303"/>
            <a:ext cx="4038541" cy="723049"/>
          </a:xfrm>
          <a:prstGeom prst="bentConnector3">
            <a:avLst>
              <a:gd name="adj1" fmla="val 94745"/>
            </a:avLst>
          </a:prstGeom>
          <a:solidFill>
            <a:srgbClr val="99CCFF"/>
          </a:solidFill>
          <a:ln w="9525" cap="flat" cmpd="sng" algn="ctr">
            <a:solidFill>
              <a:srgbClr val="000000"/>
            </a:solidFill>
            <a:prstDash val="solid"/>
            <a:round/>
            <a:headEnd type="none" w="med" len="med"/>
            <a:tailEnd type="arrow"/>
          </a:ln>
          <a:effectLst/>
        </p:spPr>
      </p:cxnSp>
      <p:cxnSp>
        <p:nvCxnSpPr>
          <p:cNvPr id="110" name="Gewinkelte Verbindung 109"/>
          <p:cNvCxnSpPr>
            <a:stCxn id="88" idx="3"/>
            <a:endCxn id="102" idx="1"/>
          </p:cNvCxnSpPr>
          <p:nvPr/>
        </p:nvCxnSpPr>
        <p:spPr bwMode="auto">
          <a:xfrm>
            <a:off x="4599402" y="3691643"/>
            <a:ext cx="4031028" cy="39709"/>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cxnSp>
        <p:nvCxnSpPr>
          <p:cNvPr id="111" name="Gewinkelte Verbindung 110"/>
          <p:cNvCxnSpPr>
            <a:stCxn id="89" idx="3"/>
            <a:endCxn id="102" idx="1"/>
          </p:cNvCxnSpPr>
          <p:nvPr/>
        </p:nvCxnSpPr>
        <p:spPr bwMode="auto">
          <a:xfrm flipV="1">
            <a:off x="4606915" y="3731352"/>
            <a:ext cx="4023515" cy="643633"/>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cxnSp>
        <p:nvCxnSpPr>
          <p:cNvPr id="112" name="Gewinkelte Verbindung 111"/>
          <p:cNvCxnSpPr>
            <a:stCxn id="90" idx="3"/>
            <a:endCxn id="102" idx="1"/>
          </p:cNvCxnSpPr>
          <p:nvPr/>
        </p:nvCxnSpPr>
        <p:spPr bwMode="auto">
          <a:xfrm flipV="1">
            <a:off x="4604005" y="3731352"/>
            <a:ext cx="4026425" cy="1356226"/>
          </a:xfrm>
          <a:prstGeom prst="bentConnector3">
            <a:avLst>
              <a:gd name="adj1" fmla="val 94609"/>
            </a:avLst>
          </a:prstGeom>
          <a:solidFill>
            <a:srgbClr val="99CCFF"/>
          </a:solidFill>
          <a:ln w="9525" cap="flat" cmpd="sng" algn="ctr">
            <a:solidFill>
              <a:srgbClr val="000000"/>
            </a:solidFill>
            <a:prstDash val="solid"/>
            <a:round/>
            <a:headEnd type="none" w="med" len="med"/>
            <a:tailEnd type="arrow"/>
          </a:ln>
          <a:effectLst/>
        </p:spPr>
      </p:cxnSp>
      <p:cxnSp>
        <p:nvCxnSpPr>
          <p:cNvPr id="133" name="Gewinkelte Verbindung 132"/>
          <p:cNvCxnSpPr>
            <a:stCxn id="86" idx="0"/>
          </p:cNvCxnSpPr>
          <p:nvPr/>
        </p:nvCxnSpPr>
        <p:spPr bwMode="auto">
          <a:xfrm rot="5400000" flipH="1" flipV="1">
            <a:off x="6071242" y="-1176516"/>
            <a:ext cx="1275839" cy="5085877"/>
          </a:xfrm>
          <a:prstGeom prst="bentConnector2">
            <a:avLst/>
          </a:prstGeom>
          <a:solidFill>
            <a:srgbClr val="99CCFF"/>
          </a:solidFill>
          <a:ln w="9525" cap="flat" cmpd="sng" algn="ctr">
            <a:solidFill>
              <a:srgbClr val="000000"/>
            </a:solidFill>
            <a:prstDash val="solid"/>
            <a:round/>
            <a:headEnd type="none" w="med" len="med"/>
            <a:tailEnd type="arrow"/>
          </a:ln>
          <a:effectLst/>
        </p:spPr>
      </p:cxnSp>
      <p:sp>
        <p:nvSpPr>
          <p:cNvPr id="134" name="Textfeld 133"/>
          <p:cNvSpPr txBox="1"/>
          <p:nvPr/>
        </p:nvSpPr>
        <p:spPr>
          <a:xfrm>
            <a:off x="7673335" y="500055"/>
            <a:ext cx="1399743" cy="261610"/>
          </a:xfrm>
          <a:prstGeom prst="rect">
            <a:avLst/>
          </a:prstGeom>
          <a:noFill/>
        </p:spPr>
        <p:txBody>
          <a:bodyPr wrap="square" rtlCol="0">
            <a:spAutoFit/>
          </a:bodyPr>
          <a:lstStyle/>
          <a:p>
            <a:pPr algn="ctr">
              <a:defRPr/>
            </a:pPr>
            <a:r>
              <a:rPr lang="en-US" sz="1100" kern="0" dirty="0">
                <a:solidFill>
                  <a:sysClr val="windowText" lastClr="000000"/>
                </a:solidFill>
              </a:rPr>
              <a:t>Encoding parameters</a:t>
            </a:r>
          </a:p>
        </p:txBody>
      </p:sp>
      <p:cxnSp>
        <p:nvCxnSpPr>
          <p:cNvPr id="135" name="Gewinkelte Verbindung 134"/>
          <p:cNvCxnSpPr>
            <a:stCxn id="75" idx="0"/>
          </p:cNvCxnSpPr>
          <p:nvPr/>
        </p:nvCxnSpPr>
        <p:spPr bwMode="auto">
          <a:xfrm rot="5400000" flipH="1" flipV="1">
            <a:off x="4852162" y="-2410819"/>
            <a:ext cx="1561619" cy="7261545"/>
          </a:xfrm>
          <a:prstGeom prst="bentConnector2">
            <a:avLst/>
          </a:prstGeom>
          <a:solidFill>
            <a:srgbClr val="99CCFF"/>
          </a:solidFill>
          <a:ln w="9525" cap="flat" cmpd="sng" algn="ctr">
            <a:solidFill>
              <a:srgbClr val="000000"/>
            </a:solidFill>
            <a:prstDash val="solid"/>
            <a:round/>
            <a:headEnd type="none" w="med" len="med"/>
            <a:tailEnd type="arrow"/>
          </a:ln>
          <a:effectLst/>
        </p:spPr>
      </p:cxnSp>
      <p:sp>
        <p:nvSpPr>
          <p:cNvPr id="136" name="Textfeld 135"/>
          <p:cNvSpPr txBox="1"/>
          <p:nvPr/>
        </p:nvSpPr>
        <p:spPr>
          <a:xfrm>
            <a:off x="7423955" y="199801"/>
            <a:ext cx="1675459" cy="261610"/>
          </a:xfrm>
          <a:prstGeom prst="rect">
            <a:avLst/>
          </a:prstGeom>
          <a:noFill/>
        </p:spPr>
        <p:txBody>
          <a:bodyPr wrap="none" rtlCol="0">
            <a:spAutoFit/>
          </a:bodyPr>
          <a:lstStyle/>
          <a:p>
            <a:pPr algn="ctr">
              <a:defRPr/>
            </a:pPr>
            <a:r>
              <a:rPr lang="en-US" sz="1100" kern="0" dirty="0">
                <a:solidFill>
                  <a:sysClr val="windowText" lastClr="000000"/>
                </a:solidFill>
              </a:rPr>
              <a:t>Preprocessing parameters</a:t>
            </a:r>
          </a:p>
        </p:txBody>
      </p:sp>
      <p:cxnSp>
        <p:nvCxnSpPr>
          <p:cNvPr id="138" name="Gewinkelte Verbindung 137"/>
          <p:cNvCxnSpPr/>
          <p:nvPr/>
        </p:nvCxnSpPr>
        <p:spPr bwMode="auto">
          <a:xfrm flipV="1">
            <a:off x="843574" y="144134"/>
            <a:ext cx="8408526" cy="1242992"/>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sp>
        <p:nvSpPr>
          <p:cNvPr id="139" name="Textfeld 138"/>
          <p:cNvSpPr txBox="1"/>
          <p:nvPr/>
        </p:nvSpPr>
        <p:spPr>
          <a:xfrm>
            <a:off x="6752984" y="-94158"/>
            <a:ext cx="2372765" cy="261610"/>
          </a:xfrm>
          <a:prstGeom prst="rect">
            <a:avLst/>
          </a:prstGeom>
          <a:noFill/>
        </p:spPr>
        <p:txBody>
          <a:bodyPr wrap="none" rtlCol="0">
            <a:spAutoFit/>
          </a:bodyPr>
          <a:lstStyle/>
          <a:p>
            <a:pPr algn="ctr">
              <a:defRPr/>
            </a:pPr>
            <a:r>
              <a:rPr lang="en-US" sz="1100" kern="0" dirty="0">
                <a:solidFill>
                  <a:sysClr val="windowText" lastClr="000000"/>
                </a:solidFill>
              </a:rPr>
              <a:t>Media content component properties </a:t>
            </a:r>
          </a:p>
        </p:txBody>
      </p:sp>
      <p:sp>
        <p:nvSpPr>
          <p:cNvPr id="132" name="Rechteck 85"/>
          <p:cNvSpPr/>
          <p:nvPr/>
        </p:nvSpPr>
        <p:spPr bwMode="auto">
          <a:xfrm>
            <a:off x="4800600" y="2029741"/>
            <a:ext cx="973021" cy="436481"/>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Encryption 1</a:t>
            </a:r>
            <a:endParaRPr lang="en-US" sz="1100" kern="0" dirty="0">
              <a:solidFill>
                <a:srgbClr val="000000"/>
              </a:solidFill>
              <a:cs typeface="Arial" charset="0"/>
            </a:endParaRPr>
          </a:p>
        </p:txBody>
      </p:sp>
      <p:sp>
        <p:nvSpPr>
          <p:cNvPr id="140" name="Rechteck 86"/>
          <p:cNvSpPr/>
          <p:nvPr/>
        </p:nvSpPr>
        <p:spPr bwMode="auto">
          <a:xfrm>
            <a:off x="4800600" y="2815462"/>
            <a:ext cx="959689" cy="436481"/>
          </a:xfrm>
          <a:prstGeom prst="rect">
            <a:avLst/>
          </a:prstGeom>
          <a:solidFill>
            <a:srgbClr val="99CCFF">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Encryption 2</a:t>
            </a:r>
            <a:endParaRPr lang="en-US" sz="1100" kern="0" dirty="0">
              <a:solidFill>
                <a:srgbClr val="000000"/>
              </a:solidFill>
              <a:cs typeface="Arial" charset="0"/>
            </a:endParaRPr>
          </a:p>
        </p:txBody>
      </p:sp>
      <p:sp>
        <p:nvSpPr>
          <p:cNvPr id="141" name="Rechteck 87"/>
          <p:cNvSpPr/>
          <p:nvPr/>
        </p:nvSpPr>
        <p:spPr bwMode="auto">
          <a:xfrm>
            <a:off x="4836209" y="3498802"/>
            <a:ext cx="931593" cy="436481"/>
          </a:xfrm>
          <a:prstGeom prst="rect">
            <a:avLst/>
          </a:prstGeom>
          <a:solidFill>
            <a:srgbClr val="99CCFF">
              <a:lumMod val="50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Encryption 3</a:t>
            </a:r>
            <a:endParaRPr lang="en-US" sz="1100" kern="0" dirty="0">
              <a:solidFill>
                <a:srgbClr val="000000"/>
              </a:solidFill>
              <a:cs typeface="Arial" charset="0"/>
            </a:endParaRPr>
          </a:p>
        </p:txBody>
      </p:sp>
      <p:sp>
        <p:nvSpPr>
          <p:cNvPr id="142" name="Rechteck 88"/>
          <p:cNvSpPr/>
          <p:nvPr/>
        </p:nvSpPr>
        <p:spPr bwMode="auto">
          <a:xfrm>
            <a:off x="4854144" y="4182144"/>
            <a:ext cx="921171" cy="436481"/>
          </a:xfrm>
          <a:prstGeom prst="rect">
            <a:avLst/>
          </a:prstGeom>
          <a:solidFill>
            <a:srgbClr val="99CCFF">
              <a:lumMod val="2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Encryption 4</a:t>
            </a:r>
            <a:endParaRPr lang="en-US" sz="1100" kern="0" dirty="0">
              <a:solidFill>
                <a:srgbClr val="000000"/>
              </a:solidFill>
              <a:cs typeface="Arial" charset="0"/>
            </a:endParaRPr>
          </a:p>
        </p:txBody>
      </p:sp>
      <p:sp>
        <p:nvSpPr>
          <p:cNvPr id="143" name="Rechteck 89"/>
          <p:cNvSpPr/>
          <p:nvPr/>
        </p:nvSpPr>
        <p:spPr bwMode="auto">
          <a:xfrm>
            <a:off x="4861638" y="4858818"/>
            <a:ext cx="936196" cy="436481"/>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Encryption 5</a:t>
            </a:r>
            <a:endParaRPr lang="en-US" sz="1100" kern="0" dirty="0">
              <a:solidFill>
                <a:srgbClr val="000000"/>
              </a:solidFill>
              <a:cs typeface="Arial" charset="0"/>
            </a:endParaRPr>
          </a:p>
        </p:txBody>
      </p:sp>
      <p:sp>
        <p:nvSpPr>
          <p:cNvPr id="144" name="Rechteck 85"/>
          <p:cNvSpPr/>
          <p:nvPr/>
        </p:nvSpPr>
        <p:spPr bwMode="auto">
          <a:xfrm>
            <a:off x="5936236" y="2032960"/>
            <a:ext cx="1025692" cy="436481"/>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Encapsulation1</a:t>
            </a:r>
            <a:endParaRPr lang="en-US" sz="1100" kern="0" dirty="0">
              <a:solidFill>
                <a:srgbClr val="000000"/>
              </a:solidFill>
              <a:cs typeface="Arial" charset="0"/>
            </a:endParaRPr>
          </a:p>
        </p:txBody>
      </p:sp>
      <p:sp>
        <p:nvSpPr>
          <p:cNvPr id="145" name="Rechteck 86"/>
          <p:cNvSpPr/>
          <p:nvPr/>
        </p:nvSpPr>
        <p:spPr bwMode="auto">
          <a:xfrm>
            <a:off x="5936235" y="2840862"/>
            <a:ext cx="995433" cy="436481"/>
          </a:xfrm>
          <a:prstGeom prst="rect">
            <a:avLst/>
          </a:prstGeom>
          <a:solidFill>
            <a:srgbClr val="99CCFF">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Encapsulation 2</a:t>
            </a:r>
            <a:endParaRPr lang="en-US" sz="1100" kern="0" dirty="0">
              <a:solidFill>
                <a:srgbClr val="000000"/>
              </a:solidFill>
              <a:cs typeface="Arial" charset="0"/>
            </a:endParaRPr>
          </a:p>
        </p:txBody>
      </p:sp>
      <p:sp>
        <p:nvSpPr>
          <p:cNvPr id="146" name="Rechteck 87"/>
          <p:cNvSpPr/>
          <p:nvPr/>
        </p:nvSpPr>
        <p:spPr bwMode="auto">
          <a:xfrm>
            <a:off x="5960812" y="3513112"/>
            <a:ext cx="1044634" cy="436481"/>
          </a:xfrm>
          <a:prstGeom prst="rect">
            <a:avLst/>
          </a:prstGeom>
          <a:solidFill>
            <a:srgbClr val="99CCFF">
              <a:lumMod val="50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Encapsulation 3</a:t>
            </a:r>
            <a:endParaRPr lang="en-US" sz="1100" kern="0" dirty="0">
              <a:solidFill>
                <a:srgbClr val="000000"/>
              </a:solidFill>
              <a:cs typeface="Arial" charset="0"/>
            </a:endParaRPr>
          </a:p>
        </p:txBody>
      </p:sp>
      <p:sp>
        <p:nvSpPr>
          <p:cNvPr id="147" name="Rechteck 88"/>
          <p:cNvSpPr/>
          <p:nvPr/>
        </p:nvSpPr>
        <p:spPr bwMode="auto">
          <a:xfrm>
            <a:off x="5988906" y="4207544"/>
            <a:ext cx="1016540" cy="436481"/>
          </a:xfrm>
          <a:prstGeom prst="rect">
            <a:avLst/>
          </a:prstGeom>
          <a:solidFill>
            <a:srgbClr val="99CCFF">
              <a:lumMod val="2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Encapsulation 4</a:t>
            </a:r>
            <a:endParaRPr lang="en-US" sz="1100" kern="0" dirty="0">
              <a:solidFill>
                <a:srgbClr val="000000"/>
              </a:solidFill>
              <a:cs typeface="Arial" charset="0"/>
            </a:endParaRPr>
          </a:p>
        </p:txBody>
      </p:sp>
      <p:sp>
        <p:nvSpPr>
          <p:cNvPr id="148" name="Rechteck 89"/>
          <p:cNvSpPr/>
          <p:nvPr/>
        </p:nvSpPr>
        <p:spPr bwMode="auto">
          <a:xfrm>
            <a:off x="6030038" y="4884218"/>
            <a:ext cx="975408" cy="436481"/>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Encapsulation 5</a:t>
            </a:r>
            <a:endParaRPr lang="en-US" sz="1100" kern="0" dirty="0">
              <a:solidFill>
                <a:srgbClr val="000000"/>
              </a:solidFill>
              <a:cs typeface="Arial" charset="0"/>
            </a:endParaRPr>
          </a:p>
        </p:txBody>
      </p:sp>
      <p:cxnSp>
        <p:nvCxnSpPr>
          <p:cNvPr id="149" name="Gewinkelte Verbindung 132"/>
          <p:cNvCxnSpPr>
            <a:stCxn id="132" idx="0"/>
          </p:cNvCxnSpPr>
          <p:nvPr/>
        </p:nvCxnSpPr>
        <p:spPr bwMode="auto">
          <a:xfrm rot="5400000" flipH="1" flipV="1">
            <a:off x="6788012" y="-445992"/>
            <a:ext cx="974832" cy="3976634"/>
          </a:xfrm>
          <a:prstGeom prst="bentConnector2">
            <a:avLst/>
          </a:prstGeom>
          <a:solidFill>
            <a:srgbClr val="99CCFF"/>
          </a:solidFill>
          <a:ln w="9525" cap="flat" cmpd="sng" algn="ctr">
            <a:solidFill>
              <a:srgbClr val="000000"/>
            </a:solidFill>
            <a:prstDash val="solid"/>
            <a:round/>
            <a:headEnd type="none" w="med" len="med"/>
            <a:tailEnd type="arrow"/>
          </a:ln>
          <a:effectLst/>
        </p:spPr>
      </p:cxnSp>
      <p:sp>
        <p:nvSpPr>
          <p:cNvPr id="172" name="Textfeld 133"/>
          <p:cNvSpPr txBox="1"/>
          <p:nvPr/>
        </p:nvSpPr>
        <p:spPr>
          <a:xfrm>
            <a:off x="7489372" y="806121"/>
            <a:ext cx="1636377" cy="261610"/>
          </a:xfrm>
          <a:prstGeom prst="rect">
            <a:avLst/>
          </a:prstGeom>
          <a:noFill/>
        </p:spPr>
        <p:txBody>
          <a:bodyPr wrap="square" rtlCol="0">
            <a:spAutoFit/>
          </a:bodyPr>
          <a:lstStyle/>
          <a:p>
            <a:pPr algn="ctr">
              <a:defRPr/>
            </a:pPr>
            <a:r>
              <a:rPr lang="en-US" sz="1100" kern="0" dirty="0">
                <a:solidFill>
                  <a:sysClr val="windowText" lastClr="000000"/>
                </a:solidFill>
              </a:rPr>
              <a:t>Encryption Parameters</a:t>
            </a:r>
          </a:p>
        </p:txBody>
      </p:sp>
      <p:cxnSp>
        <p:nvCxnSpPr>
          <p:cNvPr id="173" name="Gewinkelte Verbindung 132"/>
          <p:cNvCxnSpPr>
            <a:stCxn id="144" idx="0"/>
          </p:cNvCxnSpPr>
          <p:nvPr/>
        </p:nvCxnSpPr>
        <p:spPr bwMode="auto">
          <a:xfrm rot="5400000" flipH="1" flipV="1">
            <a:off x="7530226" y="299444"/>
            <a:ext cx="652373" cy="2814660"/>
          </a:xfrm>
          <a:prstGeom prst="bentConnector2">
            <a:avLst/>
          </a:prstGeom>
          <a:solidFill>
            <a:srgbClr val="99CCFF"/>
          </a:solidFill>
          <a:ln w="9525" cap="flat" cmpd="sng" algn="ctr">
            <a:solidFill>
              <a:srgbClr val="000000"/>
            </a:solidFill>
            <a:prstDash val="solid"/>
            <a:round/>
            <a:headEnd type="none" w="med" len="med"/>
            <a:tailEnd type="arrow"/>
          </a:ln>
          <a:effectLst/>
        </p:spPr>
      </p:cxnSp>
      <p:sp>
        <p:nvSpPr>
          <p:cNvPr id="176" name="Rechteck 85"/>
          <p:cNvSpPr/>
          <p:nvPr/>
        </p:nvSpPr>
        <p:spPr bwMode="auto">
          <a:xfrm>
            <a:off x="7189851" y="2033203"/>
            <a:ext cx="1025692" cy="436481"/>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Resource</a:t>
            </a:r>
          </a:p>
          <a:p>
            <a:pPr algn="ctr" eaLnBrk="0" fontAlgn="base" hangingPunct="0">
              <a:spcBef>
                <a:spcPct val="0"/>
              </a:spcBef>
              <a:spcAft>
                <a:spcPct val="0"/>
              </a:spcAft>
              <a:defRPr/>
            </a:pPr>
            <a:r>
              <a:rPr lang="en-US" sz="1100" kern="0" dirty="0">
                <a:solidFill>
                  <a:sysClr val="windowText" lastClr="000000"/>
                </a:solidFill>
                <a:cs typeface="Arial" charset="0"/>
              </a:rPr>
              <a:t>Generation 1</a:t>
            </a:r>
            <a:endParaRPr lang="en-US" sz="1100" kern="0" dirty="0">
              <a:solidFill>
                <a:srgbClr val="000000"/>
              </a:solidFill>
              <a:cs typeface="Arial" charset="0"/>
            </a:endParaRPr>
          </a:p>
        </p:txBody>
      </p:sp>
      <p:sp>
        <p:nvSpPr>
          <p:cNvPr id="177" name="Rechteck 86"/>
          <p:cNvSpPr/>
          <p:nvPr/>
        </p:nvSpPr>
        <p:spPr bwMode="auto">
          <a:xfrm>
            <a:off x="7189851" y="2841105"/>
            <a:ext cx="995433" cy="436481"/>
          </a:xfrm>
          <a:prstGeom prst="rect">
            <a:avLst/>
          </a:prstGeom>
          <a:solidFill>
            <a:srgbClr val="99CCFF">
              <a:lumMod val="7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Resource Generation 2</a:t>
            </a:r>
            <a:endParaRPr lang="en-US" sz="1100" kern="0" dirty="0">
              <a:solidFill>
                <a:srgbClr val="000000"/>
              </a:solidFill>
              <a:cs typeface="Arial" charset="0"/>
            </a:endParaRPr>
          </a:p>
        </p:txBody>
      </p:sp>
      <p:sp>
        <p:nvSpPr>
          <p:cNvPr id="178" name="Rechteck 87"/>
          <p:cNvSpPr/>
          <p:nvPr/>
        </p:nvSpPr>
        <p:spPr bwMode="auto">
          <a:xfrm>
            <a:off x="7189851" y="3513355"/>
            <a:ext cx="1044634" cy="436481"/>
          </a:xfrm>
          <a:prstGeom prst="rect">
            <a:avLst/>
          </a:prstGeom>
          <a:solidFill>
            <a:srgbClr val="99CCFF">
              <a:lumMod val="50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Resource Generation 3</a:t>
            </a:r>
            <a:endParaRPr lang="en-US" sz="1100" kern="0" dirty="0">
              <a:solidFill>
                <a:srgbClr val="000000"/>
              </a:solidFill>
              <a:cs typeface="Arial" charset="0"/>
            </a:endParaRPr>
          </a:p>
        </p:txBody>
      </p:sp>
      <p:sp>
        <p:nvSpPr>
          <p:cNvPr id="179" name="Rechteck 88"/>
          <p:cNvSpPr/>
          <p:nvPr/>
        </p:nvSpPr>
        <p:spPr bwMode="auto">
          <a:xfrm>
            <a:off x="7189851" y="4207787"/>
            <a:ext cx="975408" cy="436481"/>
          </a:xfrm>
          <a:prstGeom prst="rect">
            <a:avLst/>
          </a:prstGeom>
          <a:solidFill>
            <a:srgbClr val="99CCFF">
              <a:lumMod val="25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Resource Generation 4</a:t>
            </a:r>
            <a:endParaRPr lang="en-US" sz="1100" kern="0" dirty="0">
              <a:solidFill>
                <a:srgbClr val="000000"/>
              </a:solidFill>
              <a:cs typeface="Arial" charset="0"/>
            </a:endParaRPr>
          </a:p>
        </p:txBody>
      </p:sp>
      <p:sp>
        <p:nvSpPr>
          <p:cNvPr id="180" name="Rechteck 89"/>
          <p:cNvSpPr/>
          <p:nvPr/>
        </p:nvSpPr>
        <p:spPr bwMode="auto">
          <a:xfrm>
            <a:off x="7189851" y="4884461"/>
            <a:ext cx="975408" cy="436481"/>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1100" kern="0" dirty="0">
                <a:solidFill>
                  <a:sysClr val="windowText" lastClr="000000"/>
                </a:solidFill>
                <a:cs typeface="Arial" charset="0"/>
              </a:rPr>
              <a:t>Resource Generation 5</a:t>
            </a:r>
            <a:endParaRPr lang="en-US" sz="1100" kern="0" dirty="0">
              <a:solidFill>
                <a:srgbClr val="000000"/>
              </a:solidFill>
              <a:cs typeface="Arial" charset="0"/>
            </a:endParaRPr>
          </a:p>
        </p:txBody>
      </p:sp>
      <p:sp>
        <p:nvSpPr>
          <p:cNvPr id="188" name="Textfeld 133"/>
          <p:cNvSpPr txBox="1"/>
          <p:nvPr/>
        </p:nvSpPr>
        <p:spPr>
          <a:xfrm>
            <a:off x="7313734" y="1159560"/>
            <a:ext cx="1961298" cy="261610"/>
          </a:xfrm>
          <a:prstGeom prst="rect">
            <a:avLst/>
          </a:prstGeom>
          <a:noFill/>
        </p:spPr>
        <p:txBody>
          <a:bodyPr wrap="square" rtlCol="0">
            <a:spAutoFit/>
          </a:bodyPr>
          <a:lstStyle/>
          <a:p>
            <a:pPr algn="ctr">
              <a:defRPr/>
            </a:pPr>
            <a:r>
              <a:rPr lang="en-US" sz="1100" kern="0" dirty="0">
                <a:solidFill>
                  <a:sysClr val="windowText" lastClr="000000"/>
                </a:solidFill>
              </a:rPr>
              <a:t>Encapsulation Parameters</a:t>
            </a:r>
          </a:p>
        </p:txBody>
      </p:sp>
      <p:cxnSp>
        <p:nvCxnSpPr>
          <p:cNvPr id="189" name="Gewinkelte Verbindung 132"/>
          <p:cNvCxnSpPr>
            <a:stCxn id="176" idx="0"/>
          </p:cNvCxnSpPr>
          <p:nvPr/>
        </p:nvCxnSpPr>
        <p:spPr bwMode="auto">
          <a:xfrm rot="5400000" flipH="1" flipV="1">
            <a:off x="8307383" y="1076843"/>
            <a:ext cx="351675" cy="1561047"/>
          </a:xfrm>
          <a:prstGeom prst="bentConnector2">
            <a:avLst/>
          </a:prstGeom>
          <a:solidFill>
            <a:srgbClr val="99CCFF"/>
          </a:solidFill>
          <a:ln w="9525" cap="flat" cmpd="sng" algn="ctr">
            <a:solidFill>
              <a:srgbClr val="000000"/>
            </a:solidFill>
            <a:prstDash val="solid"/>
            <a:round/>
            <a:headEnd type="none" w="med" len="med"/>
            <a:tailEnd type="arrow"/>
          </a:ln>
          <a:effectLst/>
        </p:spPr>
      </p:cxnSp>
      <p:sp>
        <p:nvSpPr>
          <p:cNvPr id="190" name="Textfeld 133"/>
          <p:cNvSpPr txBox="1"/>
          <p:nvPr/>
        </p:nvSpPr>
        <p:spPr>
          <a:xfrm>
            <a:off x="7423955" y="1462721"/>
            <a:ext cx="1961298" cy="261610"/>
          </a:xfrm>
          <a:prstGeom prst="rect">
            <a:avLst/>
          </a:prstGeom>
          <a:noFill/>
        </p:spPr>
        <p:txBody>
          <a:bodyPr wrap="square" rtlCol="0">
            <a:spAutoFit/>
          </a:bodyPr>
          <a:lstStyle/>
          <a:p>
            <a:pPr algn="ctr">
              <a:defRPr/>
            </a:pPr>
            <a:r>
              <a:rPr lang="en-US" sz="1100" kern="0" dirty="0">
                <a:solidFill>
                  <a:sysClr val="windowText" lastClr="000000"/>
                </a:solidFill>
              </a:rPr>
              <a:t>Resource Location</a:t>
            </a:r>
          </a:p>
        </p:txBody>
      </p:sp>
      <p:sp>
        <p:nvSpPr>
          <p:cNvPr id="194" name="Folded Corner 193"/>
          <p:cNvSpPr/>
          <p:nvPr/>
        </p:nvSpPr>
        <p:spPr>
          <a:xfrm>
            <a:off x="9286675" y="-7257"/>
            <a:ext cx="1360427" cy="1881020"/>
          </a:xfrm>
          <a:prstGeom prst="foldedCorner">
            <a:avLst/>
          </a:prstGeom>
        </p:spPr>
        <p:style>
          <a:lnRef idx="2">
            <a:schemeClr val="dk1"/>
          </a:lnRef>
          <a:fillRef idx="1">
            <a:schemeClr val="lt1"/>
          </a:fillRef>
          <a:effectRef idx="0">
            <a:schemeClr val="dk1"/>
          </a:effectRef>
          <a:fontRef idx="minor">
            <a:schemeClr val="dk1"/>
          </a:fontRef>
        </p:style>
        <p:txBody>
          <a:bodyPr rtlCol="0" anchor="t"/>
          <a:lstStyle/>
          <a:p>
            <a:pPr algn="ctr"/>
            <a:r>
              <a:rPr lang="en-US" dirty="0"/>
              <a:t>Manifest</a:t>
            </a:r>
          </a:p>
        </p:txBody>
      </p:sp>
      <p:sp>
        <p:nvSpPr>
          <p:cNvPr id="105" name="Textfeld 73"/>
          <p:cNvSpPr txBox="1"/>
          <p:nvPr/>
        </p:nvSpPr>
        <p:spPr>
          <a:xfrm>
            <a:off x="89200" y="5639953"/>
            <a:ext cx="1503938" cy="230832"/>
          </a:xfrm>
          <a:prstGeom prst="rect">
            <a:avLst/>
          </a:prstGeom>
          <a:noFill/>
        </p:spPr>
        <p:txBody>
          <a:bodyPr wrap="none" rtlCol="0">
            <a:spAutoFit/>
          </a:bodyPr>
          <a:lstStyle/>
          <a:p>
            <a:pPr algn="ctr">
              <a:defRPr/>
            </a:pPr>
            <a:r>
              <a:rPr lang="en-US" sz="900" kern="0" dirty="0">
                <a:solidFill>
                  <a:sysClr val="windowText" lastClr="000000"/>
                </a:solidFill>
              </a:rPr>
              <a:t>Video content component B</a:t>
            </a:r>
          </a:p>
        </p:txBody>
      </p:sp>
      <p:cxnSp>
        <p:nvCxnSpPr>
          <p:cNvPr id="106" name="Gewinkelte Verbindung 137"/>
          <p:cNvCxnSpPr>
            <a:stCxn id="105" idx="3"/>
            <a:endCxn id="69" idx="2"/>
          </p:cNvCxnSpPr>
          <p:nvPr/>
        </p:nvCxnSpPr>
        <p:spPr bwMode="auto">
          <a:xfrm flipV="1">
            <a:off x="1593138" y="4916969"/>
            <a:ext cx="7450025" cy="838400"/>
          </a:xfrm>
          <a:prstGeom prst="bentConnector2">
            <a:avLst/>
          </a:prstGeom>
          <a:solidFill>
            <a:srgbClr val="99CCFF"/>
          </a:solidFill>
          <a:ln w="9525" cap="flat" cmpd="sng" algn="ctr">
            <a:solidFill>
              <a:srgbClr val="000000"/>
            </a:solidFill>
            <a:prstDash val="solid"/>
            <a:round/>
            <a:headEnd type="none" w="med" len="med"/>
            <a:tailEnd type="arrow"/>
          </a:ln>
          <a:effectLst/>
        </p:spPr>
      </p:cxnSp>
      <p:sp>
        <p:nvSpPr>
          <p:cNvPr id="113" name="Textfeld 73"/>
          <p:cNvSpPr txBox="1"/>
          <p:nvPr/>
        </p:nvSpPr>
        <p:spPr>
          <a:xfrm>
            <a:off x="86796" y="5870502"/>
            <a:ext cx="1508747" cy="230832"/>
          </a:xfrm>
          <a:prstGeom prst="rect">
            <a:avLst/>
          </a:prstGeom>
          <a:noFill/>
        </p:spPr>
        <p:txBody>
          <a:bodyPr wrap="none" rtlCol="0">
            <a:spAutoFit/>
          </a:bodyPr>
          <a:lstStyle/>
          <a:p>
            <a:pPr algn="ctr">
              <a:defRPr/>
            </a:pPr>
            <a:r>
              <a:rPr lang="en-US" sz="900" kern="0" dirty="0">
                <a:solidFill>
                  <a:sysClr val="windowText" lastClr="000000"/>
                </a:solidFill>
              </a:rPr>
              <a:t>Audio content component A</a:t>
            </a:r>
          </a:p>
        </p:txBody>
      </p:sp>
      <p:sp>
        <p:nvSpPr>
          <p:cNvPr id="114" name="Textfeld 73"/>
          <p:cNvSpPr txBox="1"/>
          <p:nvPr/>
        </p:nvSpPr>
        <p:spPr>
          <a:xfrm>
            <a:off x="86797" y="6110934"/>
            <a:ext cx="1508747" cy="230832"/>
          </a:xfrm>
          <a:prstGeom prst="rect">
            <a:avLst/>
          </a:prstGeom>
          <a:noFill/>
        </p:spPr>
        <p:txBody>
          <a:bodyPr wrap="none" rtlCol="0">
            <a:spAutoFit/>
          </a:bodyPr>
          <a:lstStyle/>
          <a:p>
            <a:pPr algn="ctr">
              <a:defRPr/>
            </a:pPr>
            <a:r>
              <a:rPr lang="en-US" sz="900" kern="0" dirty="0">
                <a:solidFill>
                  <a:sysClr val="windowText" lastClr="000000"/>
                </a:solidFill>
              </a:rPr>
              <a:t>Audio content component B</a:t>
            </a:r>
          </a:p>
        </p:txBody>
      </p:sp>
      <p:sp>
        <p:nvSpPr>
          <p:cNvPr id="116" name="Rechteck 101"/>
          <p:cNvSpPr/>
          <p:nvPr/>
        </p:nvSpPr>
        <p:spPr bwMode="auto">
          <a:xfrm>
            <a:off x="9970313" y="2908568"/>
            <a:ext cx="682475" cy="2030017"/>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900" kern="0" dirty="0">
                <a:solidFill>
                  <a:sysClr val="windowText" lastClr="000000"/>
                </a:solidFill>
                <a:cs typeface="Arial" charset="0"/>
              </a:rPr>
              <a:t>Switching Set</a:t>
            </a:r>
            <a:endParaRPr lang="en-US" sz="900" kern="0" dirty="0">
              <a:solidFill>
                <a:srgbClr val="000000"/>
              </a:solidFill>
              <a:cs typeface="Arial" charset="0"/>
            </a:endParaRPr>
          </a:p>
        </p:txBody>
      </p:sp>
      <p:sp>
        <p:nvSpPr>
          <p:cNvPr id="117" name="Rechteck 101"/>
          <p:cNvSpPr/>
          <p:nvPr/>
        </p:nvSpPr>
        <p:spPr bwMode="auto">
          <a:xfrm>
            <a:off x="9888331" y="2737959"/>
            <a:ext cx="643010" cy="2030017"/>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900" kern="0" dirty="0">
                <a:solidFill>
                  <a:sysClr val="windowText" lastClr="000000"/>
                </a:solidFill>
                <a:cs typeface="Arial" charset="0"/>
              </a:rPr>
              <a:t>Switching Set</a:t>
            </a:r>
            <a:endParaRPr lang="en-US" sz="900" kern="0" dirty="0">
              <a:solidFill>
                <a:srgbClr val="000000"/>
              </a:solidFill>
              <a:cs typeface="Arial" charset="0"/>
            </a:endParaRPr>
          </a:p>
        </p:txBody>
      </p:sp>
      <p:cxnSp>
        <p:nvCxnSpPr>
          <p:cNvPr id="118" name="Gewinkelte Verbindung 137"/>
          <p:cNvCxnSpPr>
            <a:endCxn id="117" idx="2"/>
          </p:cNvCxnSpPr>
          <p:nvPr/>
        </p:nvCxnSpPr>
        <p:spPr bwMode="auto">
          <a:xfrm flipV="1">
            <a:off x="1638621" y="4767976"/>
            <a:ext cx="8571215" cy="1229526"/>
          </a:xfrm>
          <a:prstGeom prst="bentConnector2">
            <a:avLst/>
          </a:prstGeom>
          <a:solidFill>
            <a:srgbClr val="99CCFF"/>
          </a:solidFill>
          <a:ln w="9525" cap="flat" cmpd="sng" algn="ctr">
            <a:solidFill>
              <a:srgbClr val="000000"/>
            </a:solidFill>
            <a:prstDash val="solid"/>
            <a:round/>
            <a:headEnd type="none" w="med" len="med"/>
            <a:tailEnd type="arrow"/>
          </a:ln>
          <a:effectLst/>
        </p:spPr>
      </p:cxnSp>
      <p:cxnSp>
        <p:nvCxnSpPr>
          <p:cNvPr id="119" name="Gewinkelte Verbindung 137"/>
          <p:cNvCxnSpPr>
            <a:endCxn id="116" idx="2"/>
          </p:cNvCxnSpPr>
          <p:nvPr/>
        </p:nvCxnSpPr>
        <p:spPr bwMode="auto">
          <a:xfrm flipV="1">
            <a:off x="1638621" y="4938585"/>
            <a:ext cx="8672930" cy="1297080"/>
          </a:xfrm>
          <a:prstGeom prst="bentConnector2">
            <a:avLst/>
          </a:prstGeom>
          <a:solidFill>
            <a:srgbClr val="99CCFF"/>
          </a:solidFill>
          <a:ln w="9525" cap="flat" cmpd="sng" algn="ctr">
            <a:solidFill>
              <a:srgbClr val="000000"/>
            </a:solidFill>
            <a:prstDash val="solid"/>
            <a:round/>
            <a:headEnd type="none" w="med" len="med"/>
            <a:tailEnd type="arrow"/>
          </a:ln>
          <a:effectLst/>
        </p:spPr>
      </p:cxnSp>
      <p:cxnSp>
        <p:nvCxnSpPr>
          <p:cNvPr id="122" name="Gewinkelte Verbindung 132"/>
          <p:cNvCxnSpPr>
            <a:stCxn id="121" idx="0"/>
            <a:endCxn id="195" idx="2"/>
          </p:cNvCxnSpPr>
          <p:nvPr/>
        </p:nvCxnSpPr>
        <p:spPr bwMode="auto">
          <a:xfrm rot="16200000" flipV="1">
            <a:off x="9729979" y="1982102"/>
            <a:ext cx="867858" cy="317290"/>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sp>
        <p:nvSpPr>
          <p:cNvPr id="115" name="Textfeld 73"/>
          <p:cNvSpPr txBox="1"/>
          <p:nvPr/>
        </p:nvSpPr>
        <p:spPr>
          <a:xfrm>
            <a:off x="299937" y="1773178"/>
            <a:ext cx="865943" cy="230832"/>
          </a:xfrm>
          <a:prstGeom prst="rect">
            <a:avLst/>
          </a:prstGeom>
          <a:noFill/>
        </p:spPr>
        <p:txBody>
          <a:bodyPr wrap="none" rtlCol="0">
            <a:spAutoFit/>
          </a:bodyPr>
          <a:lstStyle/>
          <a:p>
            <a:pPr algn="ctr">
              <a:defRPr/>
            </a:pPr>
            <a:r>
              <a:rPr lang="en-US" sz="900" kern="0" dirty="0">
                <a:solidFill>
                  <a:sysClr val="windowText" lastClr="000000"/>
                </a:solidFill>
              </a:rPr>
              <a:t>Video samples</a:t>
            </a:r>
          </a:p>
        </p:txBody>
      </p:sp>
      <p:cxnSp>
        <p:nvCxnSpPr>
          <p:cNvPr id="4" name="Straight Connector 3"/>
          <p:cNvCxnSpPr/>
          <p:nvPr/>
        </p:nvCxnSpPr>
        <p:spPr>
          <a:xfrm flipH="1">
            <a:off x="7085475" y="1652203"/>
            <a:ext cx="12344" cy="3976835"/>
          </a:xfrm>
          <a:prstGeom prst="line">
            <a:avLst/>
          </a:prstGeom>
        </p:spPr>
        <p:style>
          <a:lnRef idx="3">
            <a:schemeClr val="accent1"/>
          </a:lnRef>
          <a:fillRef idx="0">
            <a:schemeClr val="accent1"/>
          </a:fillRef>
          <a:effectRef idx="2">
            <a:schemeClr val="accent1"/>
          </a:effectRef>
          <a:fontRef idx="minor">
            <a:schemeClr val="tx1"/>
          </a:fontRef>
        </p:style>
      </p:cxnSp>
      <p:sp>
        <p:nvSpPr>
          <p:cNvPr id="10" name="Right Arrow 9"/>
          <p:cNvSpPr/>
          <p:nvPr/>
        </p:nvSpPr>
        <p:spPr>
          <a:xfrm>
            <a:off x="7082568" y="5408065"/>
            <a:ext cx="1175891" cy="2318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CMAF External</a:t>
            </a:r>
          </a:p>
        </p:txBody>
      </p:sp>
      <p:sp>
        <p:nvSpPr>
          <p:cNvPr id="11" name="Left Arrow 10"/>
          <p:cNvSpPr/>
          <p:nvPr/>
        </p:nvSpPr>
        <p:spPr>
          <a:xfrm>
            <a:off x="5988906" y="5403591"/>
            <a:ext cx="1094163" cy="23636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CMAF Internal</a:t>
            </a:r>
          </a:p>
        </p:txBody>
      </p:sp>
      <p:sp>
        <p:nvSpPr>
          <p:cNvPr id="124" name="Rechteck 89"/>
          <p:cNvSpPr/>
          <p:nvPr/>
        </p:nvSpPr>
        <p:spPr bwMode="auto">
          <a:xfrm>
            <a:off x="4285955" y="5542940"/>
            <a:ext cx="1627062" cy="345301"/>
          </a:xfrm>
          <a:prstGeom prst="rect">
            <a:avLst/>
          </a:prstGeom>
          <a:solidFill>
            <a:schemeClr val="accent1">
              <a:lumMod val="20000"/>
              <a:lumOff val="8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100" kern="0" dirty="0">
                <a:solidFill>
                  <a:sysClr val="windowText" lastClr="000000"/>
                </a:solidFill>
                <a:cs typeface="Arial" charset="0"/>
              </a:rPr>
              <a:t>CMAF Video Switching Set Generation</a:t>
            </a:r>
          </a:p>
        </p:txBody>
      </p:sp>
      <p:sp>
        <p:nvSpPr>
          <p:cNvPr id="128" name="Rechteck 89"/>
          <p:cNvSpPr/>
          <p:nvPr/>
        </p:nvSpPr>
        <p:spPr bwMode="auto">
          <a:xfrm>
            <a:off x="4285955" y="5958571"/>
            <a:ext cx="1650280" cy="403957"/>
          </a:xfrm>
          <a:prstGeom prst="rect">
            <a:avLst/>
          </a:prstGeom>
          <a:solidFill>
            <a:schemeClr val="accent1">
              <a:lumMod val="20000"/>
              <a:lumOff val="8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100" kern="0" dirty="0">
                <a:solidFill>
                  <a:sysClr val="windowText" lastClr="000000"/>
                </a:solidFill>
                <a:cs typeface="Arial" charset="0"/>
              </a:rPr>
              <a:t>CMAF Audio Switching Set Generation</a:t>
            </a:r>
          </a:p>
        </p:txBody>
      </p:sp>
      <p:sp>
        <p:nvSpPr>
          <p:cNvPr id="161" name="Rechteck 101"/>
          <p:cNvSpPr/>
          <p:nvPr/>
        </p:nvSpPr>
        <p:spPr bwMode="auto">
          <a:xfrm>
            <a:off x="11002769" y="2574676"/>
            <a:ext cx="1175836" cy="2670413"/>
          </a:xfrm>
          <a:prstGeom prst="rect">
            <a:avLst/>
          </a:prstGeom>
          <a:solidFill>
            <a:schemeClr val="accent1">
              <a:lumMod val="20000"/>
              <a:lumOff val="8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eaLnBrk="0" fontAlgn="base" hangingPunct="0">
              <a:spcBef>
                <a:spcPct val="0"/>
              </a:spcBef>
              <a:spcAft>
                <a:spcPct val="0"/>
              </a:spcAft>
              <a:defRPr/>
            </a:pPr>
            <a:r>
              <a:rPr lang="en-US" sz="900" kern="0" dirty="0">
                <a:solidFill>
                  <a:sysClr val="windowText" lastClr="000000"/>
                </a:solidFill>
                <a:cs typeface="Arial" charset="0"/>
              </a:rPr>
              <a:t>Subtitle Selection Set</a:t>
            </a:r>
            <a:endParaRPr lang="en-US" sz="900" kern="0" dirty="0">
              <a:solidFill>
                <a:srgbClr val="000000"/>
              </a:solidFill>
              <a:cs typeface="Arial" charset="0"/>
            </a:endParaRPr>
          </a:p>
        </p:txBody>
      </p:sp>
      <p:sp>
        <p:nvSpPr>
          <p:cNvPr id="162" name="Rechteck 101"/>
          <p:cNvSpPr/>
          <p:nvPr/>
        </p:nvSpPr>
        <p:spPr bwMode="auto">
          <a:xfrm>
            <a:off x="11211493" y="2908568"/>
            <a:ext cx="682475" cy="2030017"/>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900" kern="0" dirty="0">
                <a:solidFill>
                  <a:sysClr val="windowText" lastClr="000000"/>
                </a:solidFill>
                <a:cs typeface="Arial" charset="0"/>
              </a:rPr>
              <a:t>Switching Set</a:t>
            </a:r>
            <a:endParaRPr lang="en-US" sz="900" kern="0" dirty="0">
              <a:solidFill>
                <a:srgbClr val="000000"/>
              </a:solidFill>
              <a:cs typeface="Arial" charset="0"/>
            </a:endParaRPr>
          </a:p>
        </p:txBody>
      </p:sp>
      <p:sp>
        <p:nvSpPr>
          <p:cNvPr id="163" name="Rechteck 101"/>
          <p:cNvSpPr/>
          <p:nvPr/>
        </p:nvSpPr>
        <p:spPr bwMode="auto">
          <a:xfrm>
            <a:off x="11129511" y="2737959"/>
            <a:ext cx="643010" cy="2030017"/>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900" kern="0" dirty="0">
                <a:solidFill>
                  <a:sysClr val="windowText" lastClr="000000"/>
                </a:solidFill>
                <a:cs typeface="Arial" charset="0"/>
              </a:rPr>
              <a:t>Switching Set</a:t>
            </a:r>
            <a:endParaRPr lang="en-US" sz="900" kern="0" dirty="0">
              <a:solidFill>
                <a:srgbClr val="000000"/>
              </a:solidFill>
              <a:cs typeface="Arial" charset="0"/>
            </a:endParaRPr>
          </a:p>
        </p:txBody>
      </p:sp>
      <p:sp>
        <p:nvSpPr>
          <p:cNvPr id="167" name="Textfeld 73"/>
          <p:cNvSpPr txBox="1"/>
          <p:nvPr/>
        </p:nvSpPr>
        <p:spPr>
          <a:xfrm>
            <a:off x="0" y="6403902"/>
            <a:ext cx="1620943" cy="230832"/>
          </a:xfrm>
          <a:prstGeom prst="rect">
            <a:avLst/>
          </a:prstGeom>
          <a:noFill/>
        </p:spPr>
        <p:txBody>
          <a:bodyPr wrap="square" rtlCol="0">
            <a:spAutoFit/>
          </a:bodyPr>
          <a:lstStyle/>
          <a:p>
            <a:pPr algn="ctr">
              <a:defRPr/>
            </a:pPr>
            <a:r>
              <a:rPr lang="en-US" sz="900" kern="0" dirty="0">
                <a:solidFill>
                  <a:sysClr val="windowText" lastClr="000000"/>
                </a:solidFill>
              </a:rPr>
              <a:t>Subtitle content component A</a:t>
            </a:r>
          </a:p>
        </p:txBody>
      </p:sp>
      <p:sp>
        <p:nvSpPr>
          <p:cNvPr id="168" name="Textfeld 73"/>
          <p:cNvSpPr txBox="1"/>
          <p:nvPr/>
        </p:nvSpPr>
        <p:spPr>
          <a:xfrm>
            <a:off x="1" y="6602210"/>
            <a:ext cx="1620944" cy="230832"/>
          </a:xfrm>
          <a:prstGeom prst="rect">
            <a:avLst/>
          </a:prstGeom>
          <a:noFill/>
        </p:spPr>
        <p:txBody>
          <a:bodyPr wrap="square" rtlCol="0">
            <a:spAutoFit/>
          </a:bodyPr>
          <a:lstStyle/>
          <a:p>
            <a:pPr algn="ctr">
              <a:defRPr/>
            </a:pPr>
            <a:r>
              <a:rPr lang="en-US" sz="900" kern="0" dirty="0">
                <a:solidFill>
                  <a:sysClr val="windowText" lastClr="000000"/>
                </a:solidFill>
              </a:rPr>
              <a:t>Subtitle content component B</a:t>
            </a:r>
          </a:p>
        </p:txBody>
      </p:sp>
      <p:cxnSp>
        <p:nvCxnSpPr>
          <p:cNvPr id="169" name="Gewinkelte Verbindung 137"/>
          <p:cNvCxnSpPr>
            <a:endCxn id="163" idx="2"/>
          </p:cNvCxnSpPr>
          <p:nvPr/>
        </p:nvCxnSpPr>
        <p:spPr bwMode="auto">
          <a:xfrm flipV="1">
            <a:off x="1675120" y="4767976"/>
            <a:ext cx="9775896" cy="1727680"/>
          </a:xfrm>
          <a:prstGeom prst="bentConnector2">
            <a:avLst/>
          </a:prstGeom>
          <a:solidFill>
            <a:srgbClr val="99CCFF"/>
          </a:solidFill>
          <a:ln w="9525" cap="flat" cmpd="sng" algn="ctr">
            <a:solidFill>
              <a:srgbClr val="000000"/>
            </a:solidFill>
            <a:prstDash val="solid"/>
            <a:round/>
            <a:headEnd type="none" w="med" len="med"/>
            <a:tailEnd type="arrow"/>
          </a:ln>
          <a:effectLst/>
        </p:spPr>
      </p:cxnSp>
      <p:cxnSp>
        <p:nvCxnSpPr>
          <p:cNvPr id="170" name="Gewinkelte Verbindung 137"/>
          <p:cNvCxnSpPr>
            <a:endCxn id="162" idx="2"/>
          </p:cNvCxnSpPr>
          <p:nvPr/>
        </p:nvCxnSpPr>
        <p:spPr bwMode="auto">
          <a:xfrm flipV="1">
            <a:off x="1675120" y="4938585"/>
            <a:ext cx="9877611" cy="1802057"/>
          </a:xfrm>
          <a:prstGeom prst="bentConnector2">
            <a:avLst/>
          </a:prstGeom>
          <a:solidFill>
            <a:srgbClr val="99CCFF"/>
          </a:solidFill>
          <a:ln w="9525" cap="flat" cmpd="sng" algn="ctr">
            <a:solidFill>
              <a:srgbClr val="000000"/>
            </a:solidFill>
            <a:prstDash val="solid"/>
            <a:round/>
            <a:headEnd type="none" w="med" len="med"/>
            <a:tailEnd type="arrow"/>
          </a:ln>
          <a:effectLst/>
        </p:spPr>
      </p:cxnSp>
      <p:sp>
        <p:nvSpPr>
          <p:cNvPr id="171" name="Rechteck 89"/>
          <p:cNvSpPr/>
          <p:nvPr/>
        </p:nvSpPr>
        <p:spPr bwMode="auto">
          <a:xfrm>
            <a:off x="4285955" y="6438685"/>
            <a:ext cx="1650280" cy="436481"/>
          </a:xfrm>
          <a:prstGeom prst="rect">
            <a:avLst/>
          </a:prstGeom>
          <a:solidFill>
            <a:schemeClr val="accent1">
              <a:lumMod val="20000"/>
              <a:lumOff val="8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1100" kern="0" dirty="0">
                <a:solidFill>
                  <a:sysClr val="windowText" lastClr="000000"/>
                </a:solidFill>
                <a:cs typeface="Arial" charset="0"/>
              </a:rPr>
              <a:t>CMAF Subtitle Switching Set Generation</a:t>
            </a:r>
          </a:p>
        </p:txBody>
      </p:sp>
      <p:cxnSp>
        <p:nvCxnSpPr>
          <p:cNvPr id="183" name="Gewinkelte Verbindung 132"/>
          <p:cNvCxnSpPr>
            <a:stCxn id="161" idx="0"/>
            <a:endCxn id="195" idx="2"/>
          </p:cNvCxnSpPr>
          <p:nvPr/>
        </p:nvCxnSpPr>
        <p:spPr bwMode="auto">
          <a:xfrm rot="16200000" flipV="1">
            <a:off x="10364046" y="1348035"/>
            <a:ext cx="867858" cy="1585424"/>
          </a:xfrm>
          <a:prstGeom prst="bentConnector3">
            <a:avLst>
              <a:gd name="adj1" fmla="val 50000"/>
            </a:avLst>
          </a:prstGeom>
          <a:solidFill>
            <a:srgbClr val="99CCFF"/>
          </a:solidFill>
          <a:ln w="9525" cap="flat" cmpd="sng" algn="ctr">
            <a:solidFill>
              <a:srgbClr val="000000"/>
            </a:solidFill>
            <a:prstDash val="solid"/>
            <a:round/>
            <a:headEnd type="none" w="med" len="med"/>
            <a:tailEnd type="arrow"/>
          </a:ln>
          <a:effectLst/>
        </p:spPr>
      </p:cxnSp>
      <p:sp>
        <p:nvSpPr>
          <p:cNvPr id="193" name="Rechteck 101"/>
          <p:cNvSpPr/>
          <p:nvPr/>
        </p:nvSpPr>
        <p:spPr bwMode="auto">
          <a:xfrm>
            <a:off x="9547094" y="581205"/>
            <a:ext cx="891925" cy="516038"/>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900" kern="0" dirty="0">
                <a:solidFill>
                  <a:sysClr val="windowText" lastClr="000000"/>
                </a:solidFill>
                <a:cs typeface="Arial" charset="0"/>
              </a:rPr>
              <a:t>Presentation 1</a:t>
            </a:r>
            <a:endParaRPr lang="en-US" sz="900" kern="0" dirty="0">
              <a:solidFill>
                <a:srgbClr val="000000"/>
              </a:solidFill>
              <a:cs typeface="Arial" charset="0"/>
            </a:endParaRPr>
          </a:p>
        </p:txBody>
      </p:sp>
      <p:sp>
        <p:nvSpPr>
          <p:cNvPr id="195" name="Rechteck 101"/>
          <p:cNvSpPr/>
          <p:nvPr/>
        </p:nvSpPr>
        <p:spPr bwMode="auto">
          <a:xfrm>
            <a:off x="9559300" y="1190780"/>
            <a:ext cx="891925" cy="516038"/>
          </a:xfrm>
          <a:prstGeom prst="rect">
            <a:avLst/>
          </a:prstGeom>
          <a:solidFill>
            <a:srgbClr val="99CC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lang="en-US" sz="900" kern="0" dirty="0">
                <a:solidFill>
                  <a:sysClr val="windowText" lastClr="000000"/>
                </a:solidFill>
                <a:cs typeface="Arial" charset="0"/>
              </a:rPr>
              <a:t>Presentation 2</a:t>
            </a:r>
            <a:endParaRPr lang="en-US" sz="900" kern="0" dirty="0">
              <a:solidFill>
                <a:srgbClr val="000000"/>
              </a:solidFill>
              <a:cs typeface="Arial" charset="0"/>
            </a:endParaRPr>
          </a:p>
        </p:txBody>
      </p:sp>
      <p:sp>
        <p:nvSpPr>
          <p:cNvPr id="2" name="Date Placeholder 1"/>
          <p:cNvSpPr>
            <a:spLocks noGrp="1"/>
          </p:cNvSpPr>
          <p:nvPr>
            <p:ph type="dt" sz="half" idx="10"/>
          </p:nvPr>
        </p:nvSpPr>
        <p:spPr/>
        <p:txBody>
          <a:bodyPr/>
          <a:lstStyle/>
          <a:p>
            <a:fld id="{E5C72C00-7A1C-4101-AC43-BBB544882D17}" type="datetime1">
              <a:rPr lang="en-US" smtClean="0"/>
              <a:t>7/2/2019</a:t>
            </a:fld>
            <a:endParaRPr lang="en-US"/>
          </a:p>
        </p:txBody>
      </p:sp>
      <p:sp>
        <p:nvSpPr>
          <p:cNvPr id="3" name="Slide Number Placeholder 2"/>
          <p:cNvSpPr>
            <a:spLocks noGrp="1"/>
          </p:cNvSpPr>
          <p:nvPr>
            <p:ph type="sldNum" sz="quarter" idx="12"/>
          </p:nvPr>
        </p:nvSpPr>
        <p:spPr/>
        <p:txBody>
          <a:bodyPr/>
          <a:lstStyle/>
          <a:p>
            <a:fld id="{90ABCF10-F433-43A1-BD61-3AE6ECEA459D}" type="slidenum">
              <a:rPr lang="en-US" smtClean="0"/>
              <a:t>6</a:t>
            </a:fld>
            <a:endParaRPr lang="en-US"/>
          </a:p>
        </p:txBody>
      </p:sp>
    </p:spTree>
    <p:extLst>
      <p:ext uri="{BB962C8B-B14F-4D97-AF65-F5344CB8AC3E}">
        <p14:creationId xmlns:p14="http://schemas.microsoft.com/office/powerpoint/2010/main" val="2464297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Video Media Profiles</a:t>
            </a:r>
          </a:p>
        </p:txBody>
      </p:sp>
      <p:sp>
        <p:nvSpPr>
          <p:cNvPr id="4" name="Date Placeholder 3"/>
          <p:cNvSpPr>
            <a:spLocks noGrp="1"/>
          </p:cNvSpPr>
          <p:nvPr>
            <p:ph type="dt" sz="half" idx="10"/>
          </p:nvPr>
        </p:nvSpPr>
        <p:spPr/>
        <p:txBody>
          <a:bodyPr/>
          <a:lstStyle/>
          <a:p>
            <a:fld id="{E9654628-5746-414C-AE7B-B76189347D79}" type="datetime1">
              <a:rPr lang="en-US" smtClean="0"/>
              <a:t>7/2/2019</a:t>
            </a:fld>
            <a:endParaRPr lang="en-US"/>
          </a:p>
        </p:txBody>
      </p:sp>
      <p:sp>
        <p:nvSpPr>
          <p:cNvPr id="5" name="Slide Number Placeholder 4"/>
          <p:cNvSpPr>
            <a:spLocks noGrp="1"/>
          </p:cNvSpPr>
          <p:nvPr>
            <p:ph type="sldNum" sz="quarter" idx="12"/>
          </p:nvPr>
        </p:nvSpPr>
        <p:spPr/>
        <p:txBody>
          <a:bodyPr/>
          <a:lstStyle/>
          <a:p>
            <a:fld id="{90ABCF10-F433-43A1-BD61-3AE6ECEA459D}" type="slidenum">
              <a:rPr lang="en-US" smtClean="0"/>
              <a:t>7</a:t>
            </a:fld>
            <a:endParaRPr lang="en-US"/>
          </a:p>
        </p:txBody>
      </p:sp>
      <p:graphicFrame>
        <p:nvGraphicFramePr>
          <p:cNvPr id="6" name="Table 5"/>
          <p:cNvGraphicFramePr>
            <a:graphicFrameLocks noGrp="1"/>
          </p:cNvGraphicFramePr>
          <p:nvPr/>
        </p:nvGraphicFramePr>
        <p:xfrm>
          <a:off x="69759" y="1360735"/>
          <a:ext cx="12015536" cy="5035457"/>
        </p:xfrm>
        <a:graphic>
          <a:graphicData uri="http://schemas.openxmlformats.org/drawingml/2006/table">
            <a:tbl>
              <a:tblPr firstRow="1" firstCol="1" bandRow="1">
                <a:tableStyleId>{5C22544A-7EE6-4342-B048-85BDC9FD1C3A}</a:tableStyleId>
              </a:tblPr>
              <a:tblGrid>
                <a:gridCol w="948594">
                  <a:extLst>
                    <a:ext uri="{9D8B030D-6E8A-4147-A177-3AD203B41FA5}">
                      <a16:colId xmlns:a16="http://schemas.microsoft.com/office/drawing/2014/main" val="20000"/>
                    </a:ext>
                  </a:extLst>
                </a:gridCol>
                <a:gridCol w="758876">
                  <a:extLst>
                    <a:ext uri="{9D8B030D-6E8A-4147-A177-3AD203B41FA5}">
                      <a16:colId xmlns:a16="http://schemas.microsoft.com/office/drawing/2014/main" val="20001"/>
                    </a:ext>
                  </a:extLst>
                </a:gridCol>
                <a:gridCol w="1865570">
                  <a:extLst>
                    <a:ext uri="{9D8B030D-6E8A-4147-A177-3AD203B41FA5}">
                      <a16:colId xmlns:a16="http://schemas.microsoft.com/office/drawing/2014/main" val="20002"/>
                    </a:ext>
                  </a:extLst>
                </a:gridCol>
                <a:gridCol w="675553">
                  <a:extLst>
                    <a:ext uri="{9D8B030D-6E8A-4147-A177-3AD203B41FA5}">
                      <a16:colId xmlns:a16="http://schemas.microsoft.com/office/drawing/2014/main" val="20003"/>
                    </a:ext>
                  </a:extLst>
                </a:gridCol>
                <a:gridCol w="1607878">
                  <a:extLst>
                    <a:ext uri="{9D8B030D-6E8A-4147-A177-3AD203B41FA5}">
                      <a16:colId xmlns:a16="http://schemas.microsoft.com/office/drawing/2014/main" val="20004"/>
                    </a:ext>
                  </a:extLst>
                </a:gridCol>
                <a:gridCol w="1507386">
                  <a:extLst>
                    <a:ext uri="{9D8B030D-6E8A-4147-A177-3AD203B41FA5}">
                      <a16:colId xmlns:a16="http://schemas.microsoft.com/office/drawing/2014/main" val="20005"/>
                    </a:ext>
                  </a:extLst>
                </a:gridCol>
                <a:gridCol w="1160128">
                  <a:extLst>
                    <a:ext uri="{9D8B030D-6E8A-4147-A177-3AD203B41FA5}">
                      <a16:colId xmlns:a16="http://schemas.microsoft.com/office/drawing/2014/main" val="20006"/>
                    </a:ext>
                  </a:extLst>
                </a:gridCol>
                <a:gridCol w="993758">
                  <a:extLst>
                    <a:ext uri="{9D8B030D-6E8A-4147-A177-3AD203B41FA5}">
                      <a16:colId xmlns:a16="http://schemas.microsoft.com/office/drawing/2014/main" val="20007"/>
                    </a:ext>
                  </a:extLst>
                </a:gridCol>
                <a:gridCol w="1012739">
                  <a:extLst>
                    <a:ext uri="{9D8B030D-6E8A-4147-A177-3AD203B41FA5}">
                      <a16:colId xmlns:a16="http://schemas.microsoft.com/office/drawing/2014/main" val="20008"/>
                    </a:ext>
                  </a:extLst>
                </a:gridCol>
                <a:gridCol w="1485054">
                  <a:extLst>
                    <a:ext uri="{9D8B030D-6E8A-4147-A177-3AD203B41FA5}">
                      <a16:colId xmlns:a16="http://schemas.microsoft.com/office/drawing/2014/main" val="20009"/>
                    </a:ext>
                  </a:extLst>
                </a:gridCol>
              </a:tblGrid>
              <a:tr h="757025">
                <a:tc>
                  <a:txBody>
                    <a:bodyPr/>
                    <a:lstStyle/>
                    <a:p>
                      <a:pPr marL="0" marR="0">
                        <a:lnSpc>
                          <a:spcPct val="107000"/>
                        </a:lnSpc>
                        <a:spcBef>
                          <a:spcPts val="0"/>
                        </a:spcBef>
                        <a:spcAft>
                          <a:spcPts val="0"/>
                        </a:spcAft>
                      </a:pPr>
                      <a:r>
                        <a:rPr lang="en-US" sz="1800">
                          <a:effectLst/>
                        </a:rPr>
                        <a:t>Media Profile</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Codec</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Profile</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Level </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Color Coding</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Transfer Characteristics</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Max  Frame Height </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Max Frame Width </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Max Frame Rate</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CMAF</a:t>
                      </a:r>
                      <a:endParaRPr lang="en-US" sz="3200">
                        <a:effectLst/>
                      </a:endParaRPr>
                    </a:p>
                    <a:p>
                      <a:pPr marL="0" marR="0">
                        <a:lnSpc>
                          <a:spcPct val="107000"/>
                        </a:lnSpc>
                        <a:spcBef>
                          <a:spcPts val="0"/>
                        </a:spcBef>
                        <a:spcAft>
                          <a:spcPts val="0"/>
                        </a:spcAft>
                      </a:pPr>
                      <a:r>
                        <a:rPr lang="en-US" sz="1800">
                          <a:effectLst/>
                        </a:rPr>
                        <a:t>File Brand</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0"/>
                  </a:ext>
                </a:extLst>
              </a:tr>
              <a:tr h="500371">
                <a:tc>
                  <a:txBody>
                    <a:bodyPr/>
                    <a:lstStyle/>
                    <a:p>
                      <a:pPr marL="0" marR="0">
                        <a:lnSpc>
                          <a:spcPct val="107000"/>
                        </a:lnSpc>
                        <a:spcBef>
                          <a:spcPts val="0"/>
                        </a:spcBef>
                        <a:spcAft>
                          <a:spcPts val="0"/>
                        </a:spcAft>
                      </a:pPr>
                      <a:r>
                        <a:rPr lang="en-US" sz="1800">
                          <a:effectLst/>
                        </a:rPr>
                        <a:t>SD</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AVC</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High</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3.1</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 or BT.601</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dirty="0">
                          <a:effectLst/>
                        </a:rPr>
                        <a:t>BT.709 or BT.601 OETF</a:t>
                      </a:r>
                      <a:endParaRPr lang="en-US" sz="3200" dirty="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576</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854</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60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'cfsd'</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1"/>
                  </a:ext>
                </a:extLst>
              </a:tr>
              <a:tr h="389519">
                <a:tc>
                  <a:txBody>
                    <a:bodyPr/>
                    <a:lstStyle/>
                    <a:p>
                      <a:pPr marL="0" marR="0">
                        <a:lnSpc>
                          <a:spcPct val="107000"/>
                        </a:lnSpc>
                        <a:spcBef>
                          <a:spcPts val="0"/>
                        </a:spcBef>
                        <a:spcAft>
                          <a:spcPts val="0"/>
                        </a:spcAft>
                      </a:pPr>
                      <a:r>
                        <a:rPr lang="en-US" sz="1800">
                          <a:effectLst/>
                        </a:rPr>
                        <a:t>HD</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AVC</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High</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4.0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 OETF</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1080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1920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60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'cfhd'</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2"/>
                  </a:ext>
                </a:extLst>
              </a:tr>
              <a:tr h="389519">
                <a:tc>
                  <a:txBody>
                    <a:bodyPr/>
                    <a:lstStyle/>
                    <a:p>
                      <a:pPr marL="0" marR="0">
                        <a:lnSpc>
                          <a:spcPct val="107000"/>
                        </a:lnSpc>
                        <a:spcBef>
                          <a:spcPts val="0"/>
                        </a:spcBef>
                        <a:spcAft>
                          <a:spcPts val="0"/>
                        </a:spcAft>
                      </a:pPr>
                      <a:r>
                        <a:rPr lang="en-US" sz="1800">
                          <a:effectLst/>
                        </a:rPr>
                        <a:t>HDHF</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AVC</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High</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4.2</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 OETF</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1080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1920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60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'chdf'</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3"/>
                  </a:ext>
                </a:extLst>
              </a:tr>
              <a:tr h="500371">
                <a:tc>
                  <a:txBody>
                    <a:bodyPr/>
                    <a:lstStyle/>
                    <a:p>
                      <a:pPr marL="0" marR="0">
                        <a:lnSpc>
                          <a:spcPct val="107000"/>
                        </a:lnSpc>
                        <a:spcBef>
                          <a:spcPts val="0"/>
                        </a:spcBef>
                        <a:spcAft>
                          <a:spcPts val="0"/>
                        </a:spcAft>
                      </a:pPr>
                      <a:r>
                        <a:rPr lang="en-US" sz="1800">
                          <a:effectLst/>
                        </a:rPr>
                        <a:t>HHD8</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HEVC</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Main</a:t>
                      </a:r>
                      <a:endParaRPr lang="en-US" sz="3200">
                        <a:effectLst/>
                      </a:endParaRPr>
                    </a:p>
                    <a:p>
                      <a:pPr marL="0" marR="0">
                        <a:lnSpc>
                          <a:spcPct val="107000"/>
                        </a:lnSpc>
                        <a:spcBef>
                          <a:spcPts val="0"/>
                        </a:spcBef>
                        <a:spcAft>
                          <a:spcPts val="0"/>
                        </a:spcAft>
                      </a:pPr>
                      <a:r>
                        <a:rPr lang="en-US" sz="1800">
                          <a:effectLst/>
                        </a:rPr>
                        <a:t>MainTier</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4.1</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 OETF</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1080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1920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60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'chhd'</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4"/>
                  </a:ext>
                </a:extLst>
              </a:tr>
              <a:tr h="500371">
                <a:tc>
                  <a:txBody>
                    <a:bodyPr/>
                    <a:lstStyle/>
                    <a:p>
                      <a:pPr marL="0" marR="0">
                        <a:lnSpc>
                          <a:spcPct val="107000"/>
                        </a:lnSpc>
                        <a:spcBef>
                          <a:spcPts val="0"/>
                        </a:spcBef>
                        <a:spcAft>
                          <a:spcPts val="0"/>
                        </a:spcAft>
                      </a:pPr>
                      <a:r>
                        <a:rPr lang="en-US" sz="1800">
                          <a:effectLst/>
                        </a:rPr>
                        <a:t>HHD10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HEVC</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Main10</a:t>
                      </a:r>
                      <a:endParaRPr lang="en-US" sz="3200">
                        <a:effectLst/>
                      </a:endParaRPr>
                    </a:p>
                    <a:p>
                      <a:pPr marL="0" marR="0">
                        <a:lnSpc>
                          <a:spcPct val="107000"/>
                        </a:lnSpc>
                        <a:spcBef>
                          <a:spcPts val="0"/>
                        </a:spcBef>
                        <a:spcAft>
                          <a:spcPts val="0"/>
                        </a:spcAft>
                      </a:pPr>
                      <a:r>
                        <a:rPr lang="en-US" sz="1800">
                          <a:effectLst/>
                        </a:rPr>
                        <a:t>MainTier</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4.1</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 OETF</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1080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1920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60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'chh1'</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5"/>
                  </a:ext>
                </a:extLst>
              </a:tr>
              <a:tr h="417120">
                <a:tc>
                  <a:txBody>
                    <a:bodyPr/>
                    <a:lstStyle/>
                    <a:p>
                      <a:pPr marL="0" marR="0">
                        <a:lnSpc>
                          <a:spcPct val="107000"/>
                        </a:lnSpc>
                        <a:spcBef>
                          <a:spcPts val="0"/>
                        </a:spcBef>
                        <a:spcAft>
                          <a:spcPts val="0"/>
                        </a:spcAft>
                      </a:pPr>
                      <a:r>
                        <a:rPr lang="en-US" sz="1800">
                          <a:effectLst/>
                        </a:rPr>
                        <a:t>UHD8</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HEVC </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Main8 MainTier</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5.0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 OETF</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2160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3840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60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'cud8'</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6"/>
                  </a:ext>
                </a:extLst>
              </a:tr>
              <a:tr h="631043">
                <a:tc>
                  <a:txBody>
                    <a:bodyPr/>
                    <a:lstStyle/>
                    <a:p>
                      <a:pPr marL="0" marR="0">
                        <a:lnSpc>
                          <a:spcPct val="107000"/>
                        </a:lnSpc>
                        <a:spcBef>
                          <a:spcPts val="0"/>
                        </a:spcBef>
                        <a:spcAft>
                          <a:spcPts val="0"/>
                        </a:spcAft>
                      </a:pPr>
                      <a:r>
                        <a:rPr lang="en-US" sz="1800">
                          <a:effectLst/>
                        </a:rPr>
                        <a:t>UHD10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HEVC</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Main10 MainTier </a:t>
                      </a:r>
                      <a:endParaRPr lang="en-US" sz="3200">
                        <a:effectLst/>
                      </a:endParaRPr>
                    </a:p>
                    <a:p>
                      <a:pPr marL="0" marR="0">
                        <a:lnSpc>
                          <a:spcPct val="107000"/>
                        </a:lnSpc>
                        <a:spcBef>
                          <a:spcPts val="0"/>
                        </a:spcBef>
                        <a:spcAft>
                          <a:spcPts val="0"/>
                        </a:spcAft>
                      </a:pPr>
                      <a:r>
                        <a:rPr lang="en-US" sz="1800">
                          <a:effectLst/>
                        </a:rPr>
                        <a:t>10-bit</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5.1</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 BT.2020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BT.709 OETF, BT.2020 OETF</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2160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3840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60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'cud1'</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7"/>
                  </a:ext>
                </a:extLst>
              </a:tr>
              <a:tr h="631043">
                <a:tc>
                  <a:txBody>
                    <a:bodyPr/>
                    <a:lstStyle/>
                    <a:p>
                      <a:pPr marL="0" marR="0">
                        <a:lnSpc>
                          <a:spcPct val="107000"/>
                        </a:lnSpc>
                        <a:spcBef>
                          <a:spcPts val="0"/>
                        </a:spcBef>
                        <a:spcAft>
                          <a:spcPts val="0"/>
                        </a:spcAft>
                      </a:pPr>
                      <a:r>
                        <a:rPr lang="en-US" sz="1800">
                          <a:effectLst/>
                        </a:rPr>
                        <a:t>HDR10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HEVC</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Main10 MainTier </a:t>
                      </a:r>
                      <a:endParaRPr lang="en-US" sz="3200">
                        <a:effectLst/>
                      </a:endParaRPr>
                    </a:p>
                    <a:p>
                      <a:pPr marL="0" marR="0">
                        <a:lnSpc>
                          <a:spcPct val="107000"/>
                        </a:lnSpc>
                        <a:spcBef>
                          <a:spcPts val="0"/>
                        </a:spcBef>
                        <a:spcAft>
                          <a:spcPts val="0"/>
                        </a:spcAft>
                      </a:pPr>
                      <a:r>
                        <a:rPr lang="en-US" sz="1800">
                          <a:effectLst/>
                        </a:rPr>
                        <a:t>10-bit</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5.1</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BT-2020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ST-2084 EOTF</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2160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3840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60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dirty="0">
                          <a:effectLst/>
                        </a:rPr>
                        <a:t>'chr1'</a:t>
                      </a:r>
                      <a:endParaRPr lang="en-US" sz="3200" dirty="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42873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Audio and Subtitle Track Profiles</a:t>
            </a:r>
          </a:p>
        </p:txBody>
      </p:sp>
      <p:sp>
        <p:nvSpPr>
          <p:cNvPr id="4" name="Date Placeholder 3"/>
          <p:cNvSpPr>
            <a:spLocks noGrp="1"/>
          </p:cNvSpPr>
          <p:nvPr>
            <p:ph type="dt" sz="half" idx="10"/>
          </p:nvPr>
        </p:nvSpPr>
        <p:spPr/>
        <p:txBody>
          <a:bodyPr/>
          <a:lstStyle/>
          <a:p>
            <a:fld id="{E9654628-5746-414C-AE7B-B76189347D79}" type="datetime1">
              <a:rPr lang="en-US" smtClean="0"/>
              <a:t>7/2/2019</a:t>
            </a:fld>
            <a:endParaRPr lang="en-US"/>
          </a:p>
        </p:txBody>
      </p:sp>
      <p:sp>
        <p:nvSpPr>
          <p:cNvPr id="5" name="Slide Number Placeholder 4"/>
          <p:cNvSpPr>
            <a:spLocks noGrp="1"/>
          </p:cNvSpPr>
          <p:nvPr>
            <p:ph type="sldNum" sz="quarter" idx="12"/>
          </p:nvPr>
        </p:nvSpPr>
        <p:spPr/>
        <p:txBody>
          <a:bodyPr/>
          <a:lstStyle/>
          <a:p>
            <a:fld id="{90ABCF10-F433-43A1-BD61-3AE6ECEA459D}" type="slidenum">
              <a:rPr lang="en-US" smtClean="0"/>
              <a:t>8</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440677946"/>
              </p:ext>
            </p:extLst>
          </p:nvPr>
        </p:nvGraphicFramePr>
        <p:xfrm>
          <a:off x="374751" y="1350584"/>
          <a:ext cx="11341768" cy="1096037"/>
        </p:xfrm>
        <a:graphic>
          <a:graphicData uri="http://schemas.openxmlformats.org/drawingml/2006/table">
            <a:tbl>
              <a:tblPr firstRow="1" firstCol="1" bandRow="1">
                <a:tableStyleId>{5C22544A-7EE6-4342-B048-85BDC9FD1C3A}</a:tableStyleId>
              </a:tblPr>
              <a:tblGrid>
                <a:gridCol w="1890492">
                  <a:extLst>
                    <a:ext uri="{9D8B030D-6E8A-4147-A177-3AD203B41FA5}">
                      <a16:colId xmlns:a16="http://schemas.microsoft.com/office/drawing/2014/main" val="20000"/>
                    </a:ext>
                  </a:extLst>
                </a:gridCol>
                <a:gridCol w="3329293">
                  <a:extLst>
                    <a:ext uri="{9D8B030D-6E8A-4147-A177-3AD203B41FA5}">
                      <a16:colId xmlns:a16="http://schemas.microsoft.com/office/drawing/2014/main" val="20001"/>
                    </a:ext>
                  </a:extLst>
                </a:gridCol>
                <a:gridCol w="2593381">
                  <a:extLst>
                    <a:ext uri="{9D8B030D-6E8A-4147-A177-3AD203B41FA5}">
                      <a16:colId xmlns:a16="http://schemas.microsoft.com/office/drawing/2014/main" val="20002"/>
                    </a:ext>
                  </a:extLst>
                </a:gridCol>
                <a:gridCol w="2185327">
                  <a:extLst>
                    <a:ext uri="{9D8B030D-6E8A-4147-A177-3AD203B41FA5}">
                      <a16:colId xmlns:a16="http://schemas.microsoft.com/office/drawing/2014/main" val="20003"/>
                    </a:ext>
                  </a:extLst>
                </a:gridCol>
                <a:gridCol w="1343275">
                  <a:extLst>
                    <a:ext uri="{9D8B030D-6E8A-4147-A177-3AD203B41FA5}">
                      <a16:colId xmlns:a16="http://schemas.microsoft.com/office/drawing/2014/main" val="20004"/>
                    </a:ext>
                  </a:extLst>
                </a:gridCol>
              </a:tblGrid>
              <a:tr h="510693">
                <a:tc>
                  <a:txBody>
                    <a:bodyPr/>
                    <a:lstStyle/>
                    <a:p>
                      <a:pPr marL="0" marR="0">
                        <a:lnSpc>
                          <a:spcPct val="107000"/>
                        </a:lnSpc>
                        <a:spcBef>
                          <a:spcPts val="0"/>
                        </a:spcBef>
                        <a:spcAft>
                          <a:spcPts val="0"/>
                        </a:spcAft>
                      </a:pPr>
                      <a:r>
                        <a:rPr lang="en-US" sz="2000" dirty="0">
                          <a:effectLst/>
                        </a:rPr>
                        <a:t>Media Profile</a:t>
                      </a:r>
                      <a:endParaRPr lang="en-US" sz="3600" dirty="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2000">
                          <a:effectLst/>
                        </a:rPr>
                        <a:t>Codec and Profile</a:t>
                      </a:r>
                      <a:endParaRPr lang="en-US" sz="36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2000">
                          <a:effectLst/>
                        </a:rPr>
                        <a:t>Number of channels</a:t>
                      </a:r>
                      <a:endParaRPr lang="en-US" sz="36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2000">
                          <a:effectLst/>
                        </a:rPr>
                        <a:t>Max Sampling Rate</a:t>
                      </a:r>
                      <a:endParaRPr lang="en-US" sz="36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2000">
                          <a:effectLst/>
                        </a:rPr>
                        <a:t>File Brand</a:t>
                      </a:r>
                      <a:endParaRPr lang="en-US" sz="36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0"/>
                  </a:ext>
                </a:extLst>
              </a:tr>
              <a:tr h="461608">
                <a:tc>
                  <a:txBody>
                    <a:bodyPr/>
                    <a:lstStyle/>
                    <a:p>
                      <a:pPr marL="0" marR="0">
                        <a:lnSpc>
                          <a:spcPct val="107000"/>
                        </a:lnSpc>
                        <a:spcBef>
                          <a:spcPts val="0"/>
                        </a:spcBef>
                        <a:spcAft>
                          <a:spcPts val="0"/>
                        </a:spcAft>
                      </a:pPr>
                      <a:r>
                        <a:rPr lang="en-US" sz="2000">
                          <a:effectLst/>
                        </a:rPr>
                        <a:t>AAC Core</a:t>
                      </a:r>
                      <a:endParaRPr lang="en-US" sz="36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2000" dirty="0">
                          <a:effectLst/>
                        </a:rPr>
                        <a:t>AAC-LC, HE-AAC or HE-AAC v2</a:t>
                      </a:r>
                      <a:endParaRPr lang="en-US" sz="3600" dirty="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2000" dirty="0">
                          <a:effectLst/>
                        </a:rPr>
                        <a:t>Mono or Stereo</a:t>
                      </a:r>
                      <a:endParaRPr lang="en-US" sz="3600" dirty="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2000">
                          <a:effectLst/>
                        </a:rPr>
                        <a:t>48 kHz</a:t>
                      </a:r>
                      <a:endParaRPr lang="en-US" sz="36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2000" dirty="0">
                          <a:effectLst/>
                        </a:rPr>
                        <a:t>'</a:t>
                      </a:r>
                      <a:r>
                        <a:rPr lang="en-US" sz="2000" dirty="0" err="1">
                          <a:effectLst/>
                        </a:rPr>
                        <a:t>caac</a:t>
                      </a:r>
                      <a:r>
                        <a:rPr lang="en-US" sz="2000" dirty="0">
                          <a:effectLst/>
                        </a:rPr>
                        <a:t>'</a:t>
                      </a:r>
                      <a:endParaRPr lang="en-US" sz="3600" dirty="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1"/>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230290958"/>
              </p:ext>
            </p:extLst>
          </p:nvPr>
        </p:nvGraphicFramePr>
        <p:xfrm>
          <a:off x="374751" y="2643368"/>
          <a:ext cx="11341768" cy="3112233"/>
        </p:xfrm>
        <a:graphic>
          <a:graphicData uri="http://schemas.openxmlformats.org/drawingml/2006/table">
            <a:tbl>
              <a:tblPr firstRow="1" firstCol="1" bandRow="1">
                <a:tableStyleId>{5C22544A-7EE6-4342-B048-85BDC9FD1C3A}</a:tableStyleId>
              </a:tblPr>
              <a:tblGrid>
                <a:gridCol w="2584484">
                  <a:extLst>
                    <a:ext uri="{9D8B030D-6E8A-4147-A177-3AD203B41FA5}">
                      <a16:colId xmlns:a16="http://schemas.microsoft.com/office/drawing/2014/main" val="20000"/>
                    </a:ext>
                  </a:extLst>
                </a:gridCol>
                <a:gridCol w="2645243">
                  <a:extLst>
                    <a:ext uri="{9D8B030D-6E8A-4147-A177-3AD203B41FA5}">
                      <a16:colId xmlns:a16="http://schemas.microsoft.com/office/drawing/2014/main" val="20001"/>
                    </a:ext>
                  </a:extLst>
                </a:gridCol>
                <a:gridCol w="4908884">
                  <a:extLst>
                    <a:ext uri="{9D8B030D-6E8A-4147-A177-3AD203B41FA5}">
                      <a16:colId xmlns:a16="http://schemas.microsoft.com/office/drawing/2014/main" val="20002"/>
                    </a:ext>
                  </a:extLst>
                </a:gridCol>
                <a:gridCol w="1203157">
                  <a:extLst>
                    <a:ext uri="{9D8B030D-6E8A-4147-A177-3AD203B41FA5}">
                      <a16:colId xmlns:a16="http://schemas.microsoft.com/office/drawing/2014/main" val="20003"/>
                    </a:ext>
                  </a:extLst>
                </a:gridCol>
              </a:tblGrid>
              <a:tr h="488293">
                <a:tc>
                  <a:txBody>
                    <a:bodyPr/>
                    <a:lstStyle/>
                    <a:p>
                      <a:pPr marL="0" marR="0">
                        <a:lnSpc>
                          <a:spcPct val="107000"/>
                        </a:lnSpc>
                        <a:spcBef>
                          <a:spcPts val="0"/>
                        </a:spcBef>
                        <a:spcAft>
                          <a:spcPts val="0"/>
                        </a:spcAft>
                      </a:pPr>
                      <a:r>
                        <a:rPr lang="en-US" sz="1800" dirty="0">
                          <a:effectLst/>
                        </a:rPr>
                        <a:t>Media Profile</a:t>
                      </a:r>
                      <a:endParaRPr lang="en-US" sz="3200" dirty="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Format</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Notes</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File Brand</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0"/>
                  </a:ext>
                </a:extLst>
              </a:tr>
              <a:tr h="482177">
                <a:tc>
                  <a:txBody>
                    <a:bodyPr/>
                    <a:lstStyle/>
                    <a:p>
                      <a:pPr marL="0" marR="0">
                        <a:lnSpc>
                          <a:spcPct val="107000"/>
                        </a:lnSpc>
                        <a:spcBef>
                          <a:spcPts val="0"/>
                        </a:spcBef>
                        <a:spcAft>
                          <a:spcPts val="0"/>
                        </a:spcAft>
                      </a:pPr>
                      <a:r>
                        <a:rPr lang="en-US" sz="1800">
                          <a:effectLst/>
                        </a:rPr>
                        <a:t>WebVTT </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WebVTT, Version 1.0</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—pending normative reference https://w3c.github.io/webvtt/</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'cwvt'</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1"/>
                  </a:ext>
                </a:extLst>
              </a:tr>
              <a:tr h="482177">
                <a:tc>
                  <a:txBody>
                    <a:bodyPr/>
                    <a:lstStyle/>
                    <a:p>
                      <a:pPr marL="0" marR="0">
                        <a:lnSpc>
                          <a:spcPct val="107000"/>
                        </a:lnSpc>
                        <a:spcBef>
                          <a:spcPts val="0"/>
                        </a:spcBef>
                        <a:spcAft>
                          <a:spcPts val="0"/>
                        </a:spcAft>
                      </a:pPr>
                      <a:r>
                        <a:rPr lang="en-US" sz="1800">
                          <a:effectLst/>
                        </a:rPr>
                        <a:t>TTML IMSC Text</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TTML W3C IMSC Version 1</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dirty="0">
                          <a:effectLst/>
                        </a:rPr>
                        <a:t>Text Profile http://www.w3.org/TR/ttml-imsc1/#text-profile</a:t>
                      </a:r>
                      <a:endParaRPr lang="en-US" sz="3200" dirty="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'cttt'</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2"/>
                  </a:ext>
                </a:extLst>
              </a:tr>
              <a:tr h="617656">
                <a:tc>
                  <a:txBody>
                    <a:bodyPr/>
                    <a:lstStyle/>
                    <a:p>
                      <a:pPr marL="0" marR="0">
                        <a:lnSpc>
                          <a:spcPct val="107000"/>
                        </a:lnSpc>
                        <a:spcBef>
                          <a:spcPts val="0"/>
                        </a:spcBef>
                        <a:spcAft>
                          <a:spcPts val="0"/>
                        </a:spcAft>
                      </a:pPr>
                      <a:r>
                        <a:rPr lang="en-US" sz="1800">
                          <a:effectLst/>
                        </a:rPr>
                        <a:t>TTML IMSC1 Image</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TTML W3C IMSC Version 1</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dirty="0">
                          <a:effectLst/>
                        </a:rPr>
                        <a:t>Image Profile http://www.w3.org/TR/ttml-imsc1/#image-profile</a:t>
                      </a:r>
                      <a:endParaRPr lang="en-US" sz="3200" dirty="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‘ctti’</a:t>
                      </a:r>
                      <a:endParaRPr lang="en-US" sz="320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3"/>
                  </a:ext>
                </a:extLst>
              </a:tr>
              <a:tr h="617656">
                <a:tc>
                  <a:txBody>
                    <a:bodyPr/>
                    <a:lstStyle/>
                    <a:p>
                      <a:pPr marL="0" marR="0">
                        <a:lnSpc>
                          <a:spcPct val="107000"/>
                        </a:lnSpc>
                        <a:spcBef>
                          <a:spcPts val="0"/>
                        </a:spcBef>
                        <a:spcAft>
                          <a:spcPts val="0"/>
                        </a:spcAft>
                      </a:pPr>
                      <a:r>
                        <a:rPr lang="en-US" sz="1800" dirty="0">
                          <a:effectLst/>
                        </a:rPr>
                        <a:t>CEA</a:t>
                      </a:r>
                      <a:endParaRPr lang="en-US" sz="3200" dirty="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a:effectLst/>
                        </a:rPr>
                        <a:t>CEA-608 and CEA-708</a:t>
                      </a:r>
                      <a:endParaRPr lang="en-US" sz="320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dirty="0">
                          <a:effectLst/>
                        </a:rPr>
                        <a:t>Caption data is embedded in SEI messages in video track; multiple closed caption streams may be present</a:t>
                      </a:r>
                      <a:endParaRPr lang="en-US" sz="3200" dirty="0">
                        <a:effectLst/>
                        <a:latin typeface="Cambria" panose="02040503050406030204" pitchFamily="18" charset="0"/>
                        <a:ea typeface="STKaiti"/>
                        <a:cs typeface="Tahoma" panose="020B0604030504040204" pitchFamily="34" charset="0"/>
                      </a:endParaRPr>
                    </a:p>
                  </a:txBody>
                  <a:tcPr marL="68580" marR="68580" marT="0" marB="0"/>
                </a:tc>
                <a:tc>
                  <a:txBody>
                    <a:bodyPr/>
                    <a:lstStyle/>
                    <a:p>
                      <a:pPr marL="0" marR="0">
                        <a:lnSpc>
                          <a:spcPct val="107000"/>
                        </a:lnSpc>
                        <a:spcBef>
                          <a:spcPts val="0"/>
                        </a:spcBef>
                        <a:spcAft>
                          <a:spcPts val="0"/>
                        </a:spcAft>
                      </a:pPr>
                      <a:r>
                        <a:rPr lang="en-US" sz="1800" dirty="0">
                          <a:effectLst/>
                        </a:rPr>
                        <a:t>'</a:t>
                      </a:r>
                      <a:r>
                        <a:rPr lang="en-US" sz="1800" dirty="0" err="1">
                          <a:effectLst/>
                        </a:rPr>
                        <a:t>ccea</a:t>
                      </a:r>
                      <a:r>
                        <a:rPr lang="en-US" sz="1800" dirty="0">
                          <a:effectLst/>
                        </a:rPr>
                        <a:t>'</a:t>
                      </a:r>
                      <a:endParaRPr lang="en-US" sz="3200" dirty="0">
                        <a:effectLst/>
                        <a:latin typeface="Cambria" panose="02040503050406030204" pitchFamily="18" charset="0"/>
                        <a:ea typeface="STKaiti"/>
                        <a:cs typeface="Tahoma" panose="020B0604030504040204" pitchFamily="34" charset="0"/>
                      </a:endParaRPr>
                    </a:p>
                  </a:txBody>
                  <a:tcPr marL="68580" marR="68580" marT="0" marB="0"/>
                </a:tc>
                <a:extLst>
                  <a:ext uri="{0D108BD9-81ED-4DB2-BD59-A6C34878D82A}">
                    <a16:rowId xmlns:a16="http://schemas.microsoft.com/office/drawing/2014/main" val="10004"/>
                  </a:ext>
                </a:extLst>
              </a:tr>
            </a:tbl>
          </a:graphicData>
        </a:graphic>
      </p:graphicFrame>
      <p:sp>
        <p:nvSpPr>
          <p:cNvPr id="3" name="TextBox 2">
            <a:extLst>
              <a:ext uri="{FF2B5EF4-FFF2-40B4-BE49-F238E27FC236}">
                <a16:creationId xmlns:a16="http://schemas.microsoft.com/office/drawing/2014/main" id="{D441BF30-65C8-4641-9AAD-C7B5708295C7}"/>
              </a:ext>
            </a:extLst>
          </p:cNvPr>
          <p:cNvSpPr txBox="1"/>
          <p:nvPr/>
        </p:nvSpPr>
        <p:spPr>
          <a:xfrm>
            <a:off x="374751" y="5982700"/>
            <a:ext cx="10108216" cy="461665"/>
          </a:xfrm>
          <a:prstGeom prst="rect">
            <a:avLst/>
          </a:prstGeom>
          <a:noFill/>
        </p:spPr>
        <p:txBody>
          <a:bodyPr wrap="none" rtlCol="0">
            <a:spAutoFit/>
          </a:bodyPr>
          <a:lstStyle/>
          <a:p>
            <a:r>
              <a:rPr lang="en-US" sz="2400" dirty="0"/>
              <a:t>More profiles are developed in Amendments as well as in external specifications </a:t>
            </a:r>
          </a:p>
        </p:txBody>
      </p:sp>
    </p:spTree>
    <p:extLst>
      <p:ext uri="{BB962C8B-B14F-4D97-AF65-F5344CB8AC3E}">
        <p14:creationId xmlns:p14="http://schemas.microsoft.com/office/powerpoint/2010/main" val="371553006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NDA_16x9_CorporateTemplate_Confidential_InternalUse_Final_D">
  <a:themeElements>
    <a:clrScheme name="Qualcomm Template">
      <a:dk1>
        <a:sysClr val="windowText" lastClr="000000"/>
      </a:dk1>
      <a:lt1>
        <a:sysClr val="window" lastClr="FFFFFF"/>
      </a:lt1>
      <a:dk2>
        <a:srgbClr val="0033A0"/>
      </a:dk2>
      <a:lt2>
        <a:srgbClr val="C6007E"/>
      </a:lt2>
      <a:accent1>
        <a:srgbClr val="FFB700"/>
      </a:accent1>
      <a:accent2>
        <a:srgbClr val="F38B00"/>
      </a:accent2>
      <a:accent3>
        <a:srgbClr val="E23B1A"/>
      </a:accent3>
      <a:accent4>
        <a:srgbClr val="A2DAD6"/>
      </a:accent4>
      <a:accent5>
        <a:srgbClr val="116182"/>
      </a:accent5>
      <a:accent6>
        <a:srgbClr val="7A4183"/>
      </a:accent6>
      <a:hlink>
        <a:srgbClr val="5EBEB8"/>
      </a:hlink>
      <a:folHlink>
        <a:srgbClr val="368782"/>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4">
            <a:lumMod val="75000"/>
          </a:schemeClr>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28575" cap="rnd">
          <a:solidFill>
            <a:schemeClr val="accent4">
              <a:lumMod val="75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250" dirty="0" err="1">
            <a:solidFill>
              <a:schemeClr val="tx1">
                <a:lumMod val="50000"/>
                <a:lumOff val="50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28386972-c289-4353-bc58-35d9041d4c0a">WDU3E2FMMMVP-77-22</_dlc_DocId>
    <_dlc_DocIdUrl xmlns="28386972-c289-4353-bc58-35d9041d4c0a">
      <Url>https://sharepoint.qualcomm.com/qct/Execpresent/_layouts/15/DocIdRedir.aspx?ID=WDU3E2FMMMVP-77-22</Url>
      <Description>WDU3E2FMMMVP-77-22</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F76D5ABB84A5C244AE6172863CBE3324" ma:contentTypeVersion="3" ma:contentTypeDescription="Create a new document." ma:contentTypeScope="" ma:versionID="91334bb665d548051365f11b6424cbf4">
  <xsd:schema xmlns:xsd="http://www.w3.org/2001/XMLSchema" xmlns:xs="http://www.w3.org/2001/XMLSchema" xmlns:p="http://schemas.microsoft.com/office/2006/metadata/properties" xmlns:ns2="28386972-c289-4353-bc58-35d9041d4c0a" targetNamespace="http://schemas.microsoft.com/office/2006/metadata/properties" ma:root="true" ma:fieldsID="99eef11b680bcd668cd83bb1dbff6d6a" ns2:_="">
    <xsd:import namespace="28386972-c289-4353-bc58-35d9041d4c0a"/>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386972-c289-4353-bc58-35d9041d4c0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C1459E-A0BF-406F-92DC-C7FE145F6567}">
  <ds:schemaRefs>
    <ds:schemaRef ds:uri="http://schemas.microsoft.com/sharepoint/v3/contenttype/forms"/>
  </ds:schemaRefs>
</ds:datastoreItem>
</file>

<file path=customXml/itemProps2.xml><?xml version="1.0" encoding="utf-8"?>
<ds:datastoreItem xmlns:ds="http://schemas.openxmlformats.org/officeDocument/2006/customXml" ds:itemID="{A97305DA-FF0A-4899-B614-FFDAFA9E5F1C}">
  <ds:schemaRefs>
    <ds:schemaRef ds:uri="28386972-c289-4353-bc58-35d9041d4c0a"/>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D70003C4-B424-4174-ADF2-6EEF542AD374}">
  <ds:schemaRefs>
    <ds:schemaRef ds:uri="http://schemas.microsoft.com/sharepoint/events"/>
  </ds:schemaRefs>
</ds:datastoreItem>
</file>

<file path=customXml/itemProps4.xml><?xml version="1.0" encoding="utf-8"?>
<ds:datastoreItem xmlns:ds="http://schemas.openxmlformats.org/officeDocument/2006/customXml" ds:itemID="{4A98D038-FDB4-468D-B6A3-2ECE28C20B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386972-c289-4353-bc58-35d9041d4c0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Integral</Template>
  <TotalTime>0</TotalTime>
  <Words>720</Words>
  <Application>Microsoft Office PowerPoint</Application>
  <PresentationFormat>Widescreen</PresentationFormat>
  <Paragraphs>279</Paragraphs>
  <Slides>8</Slides>
  <Notes>2</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8</vt:i4>
      </vt:variant>
    </vt:vector>
  </HeadingPairs>
  <TitlesOfParts>
    <vt:vector size="22" baseType="lpstr">
      <vt:lpstr>Qualcomm Office Light</vt:lpstr>
      <vt:lpstr>Tahoma</vt:lpstr>
      <vt:lpstr>Microsoft Sans Serif</vt:lpstr>
      <vt:lpstr>Arial</vt:lpstr>
      <vt:lpstr>Wingdings 3</vt:lpstr>
      <vt:lpstr>Qualcomm Office Regular</vt:lpstr>
      <vt:lpstr>Cambria</vt:lpstr>
      <vt:lpstr>Courier New</vt:lpstr>
      <vt:lpstr>Qualcomm Office Bold</vt:lpstr>
      <vt:lpstr>Tw Cen MT Condensed</vt:lpstr>
      <vt:lpstr>Tw Cen MT</vt:lpstr>
      <vt:lpstr>Qualcomm Regular</vt:lpstr>
      <vt:lpstr>Integral</vt:lpstr>
      <vt:lpstr>NDA_16x9_CorporateTemplate_Confidential_InternalUse_Final_D</vt:lpstr>
      <vt:lpstr>CMAF and CTA WAVE</vt:lpstr>
      <vt:lpstr>Different Players – single encoding and common delivery</vt:lpstr>
      <vt:lpstr>Common Media Application Format (CMAF)</vt:lpstr>
      <vt:lpstr>ISO/IEC 23000-19 Interoperability and Conformance Code Points</vt:lpstr>
      <vt:lpstr>PowerPoint Presentation</vt:lpstr>
      <vt:lpstr>PowerPoint Presentation</vt:lpstr>
      <vt:lpstr>Video Media Profiles</vt:lpstr>
      <vt:lpstr>Audio and Subtitle Track Profiles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Stockhammer, Thomas</dc:creator>
  <dc:description>Template for Office 2013</dc:description>
  <cp:lastModifiedBy>Thomas Stockhammer</cp:lastModifiedBy>
  <cp:revision>156</cp:revision>
  <cp:lastPrinted>2015-05-18T10:03:43Z</cp:lastPrinted>
  <dcterms:created xsi:type="dcterms:W3CDTF">2015-03-23T17:11:37Z</dcterms:created>
  <dcterms:modified xsi:type="dcterms:W3CDTF">2019-07-01T23:12:57Z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732292327</vt:i4>
  </property>
  <property fmtid="{D5CDD505-2E9C-101B-9397-08002B2CF9AE}" pid="3" name="_NewReviewCycle">
    <vt:lpwstr/>
  </property>
  <property fmtid="{D5CDD505-2E9C-101B-9397-08002B2CF9AE}" pid="4" name="_EmailSubject">
    <vt:lpwstr>Template fix</vt:lpwstr>
  </property>
  <property fmtid="{D5CDD505-2E9C-101B-9397-08002B2CF9AE}" pid="5" name="_AuthorEmail">
    <vt:lpwstr>c_tpryor@qti.qualcomm.com</vt:lpwstr>
  </property>
  <property fmtid="{D5CDD505-2E9C-101B-9397-08002B2CF9AE}" pid="6" name="_AuthorEmailDisplayName">
    <vt:lpwstr>Pryor, Tracy</vt:lpwstr>
  </property>
  <property fmtid="{D5CDD505-2E9C-101B-9397-08002B2CF9AE}" pid="7" name="_dlc_DocIdItemGuid">
    <vt:lpwstr>9b35906c-7633-4325-9a46-5fe7c9ddc620</vt:lpwstr>
  </property>
  <property fmtid="{D5CDD505-2E9C-101B-9397-08002B2CF9AE}" pid="8" name="ContentTypeId">
    <vt:lpwstr>0x010100F76D5ABB84A5C244AE6172863CBE3324</vt:lpwstr>
  </property>
</Properties>
</file>