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1123" r:id="rId6"/>
    <p:sldId id="1117" r:id="rId7"/>
    <p:sldId id="1118" r:id="rId8"/>
    <p:sldId id="1122" r:id="rId9"/>
    <p:sldId id="1119" r:id="rId10"/>
    <p:sldId id="1120" r:id="rId11"/>
    <p:sldId id="112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FFFF"/>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0" autoAdjust="0"/>
    <p:restoredTop sz="94128" autoAdjust="0"/>
  </p:normalViewPr>
  <p:slideViewPr>
    <p:cSldViewPr snapToGrid="0">
      <p:cViewPr varScale="1">
        <p:scale>
          <a:sx n="110" d="100"/>
          <a:sy n="110" d="100"/>
        </p:scale>
        <p:origin x="2184"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F19C0C21-FCE1-408B-BF2D-51153FBBB7D0}"/>
    <pc:docChg chg="custSel addSld modSld">
      <pc:chgData name="Thomas Stockhammer" userId="2aa20ba2-ba43-46c1-9e8b-e40494025eed" providerId="ADAL" clId="{F19C0C21-FCE1-408B-BF2D-51153FBBB7D0}" dt="2022-01-31T22:42:37.909" v="1141" actId="5793"/>
      <pc:docMkLst>
        <pc:docMk/>
      </pc:docMkLst>
      <pc:sldChg chg="modSp mod">
        <pc:chgData name="Thomas Stockhammer" userId="2aa20ba2-ba43-46c1-9e8b-e40494025eed" providerId="ADAL" clId="{F19C0C21-FCE1-408B-BF2D-51153FBBB7D0}" dt="2022-01-31T22:34:20.276" v="41" actId="20577"/>
        <pc:sldMkLst>
          <pc:docMk/>
          <pc:sldMk cId="1371011236" sldId="1116"/>
        </pc:sldMkLst>
        <pc:spChg chg="mod">
          <ac:chgData name="Thomas Stockhammer" userId="2aa20ba2-ba43-46c1-9e8b-e40494025eed" providerId="ADAL" clId="{F19C0C21-FCE1-408B-BF2D-51153FBBB7D0}" dt="2022-01-31T22:34:07.762" v="9" actId="20577"/>
          <ac:spMkLst>
            <pc:docMk/>
            <pc:sldMk cId="1371011236" sldId="1116"/>
            <ac:spMk id="3" creationId="{2584845F-75C2-415A-8317-9BE337A0A649}"/>
          </ac:spMkLst>
        </pc:spChg>
        <pc:spChg chg="mod">
          <ac:chgData name="Thomas Stockhammer" userId="2aa20ba2-ba43-46c1-9e8b-e40494025eed" providerId="ADAL" clId="{F19C0C21-FCE1-408B-BF2D-51153FBBB7D0}" dt="2022-01-31T22:34:20.276" v="41" actId="20577"/>
          <ac:spMkLst>
            <pc:docMk/>
            <pc:sldMk cId="1371011236" sldId="1116"/>
            <ac:spMk id="47" creationId="{938A968C-5DDC-4091-9567-74EF32CFAE27}"/>
          </ac:spMkLst>
        </pc:spChg>
      </pc:sldChg>
      <pc:sldChg chg="modSp mod">
        <pc:chgData name="Thomas Stockhammer" userId="2aa20ba2-ba43-46c1-9e8b-e40494025eed" providerId="ADAL" clId="{F19C0C21-FCE1-408B-BF2D-51153FBBB7D0}" dt="2022-01-31T22:37:03.066" v="650" actId="20577"/>
        <pc:sldMkLst>
          <pc:docMk/>
          <pc:sldMk cId="725496787" sldId="1117"/>
        </pc:sldMkLst>
        <pc:spChg chg="mod">
          <ac:chgData name="Thomas Stockhammer" userId="2aa20ba2-ba43-46c1-9e8b-e40494025eed" providerId="ADAL" clId="{F19C0C21-FCE1-408B-BF2D-51153FBBB7D0}" dt="2022-01-31T22:37:03.066" v="650" actId="20577"/>
          <ac:spMkLst>
            <pc:docMk/>
            <pc:sldMk cId="725496787" sldId="1117"/>
            <ac:spMk id="8" creationId="{CD3953C4-28CE-4E1F-8BA1-C3358CB9D689}"/>
          </ac:spMkLst>
        </pc:spChg>
      </pc:sldChg>
      <pc:sldChg chg="modSp mod">
        <pc:chgData name="Thomas Stockhammer" userId="2aa20ba2-ba43-46c1-9e8b-e40494025eed" providerId="ADAL" clId="{F19C0C21-FCE1-408B-BF2D-51153FBBB7D0}" dt="2022-01-31T22:41:16.762" v="1021" actId="20577"/>
        <pc:sldMkLst>
          <pc:docMk/>
          <pc:sldMk cId="2437963336" sldId="1119"/>
        </pc:sldMkLst>
        <pc:spChg chg="mod">
          <ac:chgData name="Thomas Stockhammer" userId="2aa20ba2-ba43-46c1-9e8b-e40494025eed" providerId="ADAL" clId="{F19C0C21-FCE1-408B-BF2D-51153FBBB7D0}" dt="2022-01-31T22:41:16.762" v="1021" actId="20577"/>
          <ac:spMkLst>
            <pc:docMk/>
            <pc:sldMk cId="2437963336" sldId="1119"/>
            <ac:spMk id="3" creationId="{2F67D08E-9EFB-4466-A663-3960C085B1ED}"/>
          </ac:spMkLst>
        </pc:spChg>
      </pc:sldChg>
      <pc:sldChg chg="modSp mod">
        <pc:chgData name="Thomas Stockhammer" userId="2aa20ba2-ba43-46c1-9e8b-e40494025eed" providerId="ADAL" clId="{F19C0C21-FCE1-408B-BF2D-51153FBBB7D0}" dt="2022-01-31T22:42:18.046" v="1140" actId="20577"/>
        <pc:sldMkLst>
          <pc:docMk/>
          <pc:sldMk cId="108118300" sldId="1120"/>
        </pc:sldMkLst>
        <pc:spChg chg="mod">
          <ac:chgData name="Thomas Stockhammer" userId="2aa20ba2-ba43-46c1-9e8b-e40494025eed" providerId="ADAL" clId="{F19C0C21-FCE1-408B-BF2D-51153FBBB7D0}" dt="2022-01-31T22:42:18.046" v="1140" actId="20577"/>
          <ac:spMkLst>
            <pc:docMk/>
            <pc:sldMk cId="108118300" sldId="1120"/>
            <ac:spMk id="3" creationId="{8A1930E1-2263-44E2-90E9-BE693DAFFEB0}"/>
          </ac:spMkLst>
        </pc:spChg>
      </pc:sldChg>
      <pc:sldChg chg="modSp mod">
        <pc:chgData name="Thomas Stockhammer" userId="2aa20ba2-ba43-46c1-9e8b-e40494025eed" providerId="ADAL" clId="{F19C0C21-FCE1-408B-BF2D-51153FBBB7D0}" dt="2022-01-31T22:42:37.909" v="1141" actId="5793"/>
        <pc:sldMkLst>
          <pc:docMk/>
          <pc:sldMk cId="495892762" sldId="1121"/>
        </pc:sldMkLst>
        <pc:spChg chg="mod">
          <ac:chgData name="Thomas Stockhammer" userId="2aa20ba2-ba43-46c1-9e8b-e40494025eed" providerId="ADAL" clId="{F19C0C21-FCE1-408B-BF2D-51153FBBB7D0}" dt="2022-01-31T22:42:37.909" v="1141" actId="5793"/>
          <ac:spMkLst>
            <pc:docMk/>
            <pc:sldMk cId="495892762" sldId="1121"/>
            <ac:spMk id="3" creationId="{EDC78F35-9ADC-44F7-ADEC-155A4FAA6B3D}"/>
          </ac:spMkLst>
        </pc:spChg>
      </pc:sldChg>
      <pc:sldChg chg="modSp mod">
        <pc:chgData name="Thomas Stockhammer" userId="2aa20ba2-ba43-46c1-9e8b-e40494025eed" providerId="ADAL" clId="{F19C0C21-FCE1-408B-BF2D-51153FBBB7D0}" dt="2022-01-31T22:37:14.954" v="652" actId="20577"/>
        <pc:sldMkLst>
          <pc:docMk/>
          <pc:sldMk cId="868231297" sldId="1122"/>
        </pc:sldMkLst>
        <pc:spChg chg="mod">
          <ac:chgData name="Thomas Stockhammer" userId="2aa20ba2-ba43-46c1-9e8b-e40494025eed" providerId="ADAL" clId="{F19C0C21-FCE1-408B-BF2D-51153FBBB7D0}" dt="2022-01-31T22:37:14.954" v="652" actId="20577"/>
          <ac:spMkLst>
            <pc:docMk/>
            <pc:sldMk cId="868231297" sldId="1122"/>
            <ac:spMk id="2" creationId="{FF18252D-D70F-44F6-8C60-B22466335337}"/>
          </ac:spMkLst>
        </pc:spChg>
      </pc:sldChg>
      <pc:sldChg chg="addSp delSp modSp new mod modClrScheme chgLayout">
        <pc:chgData name="Thomas Stockhammer" userId="2aa20ba2-ba43-46c1-9e8b-e40494025eed" providerId="ADAL" clId="{F19C0C21-FCE1-408B-BF2D-51153FBBB7D0}" dt="2022-01-31T22:36:43.215" v="600" actId="20577"/>
        <pc:sldMkLst>
          <pc:docMk/>
          <pc:sldMk cId="2885102810" sldId="1123"/>
        </pc:sldMkLst>
        <pc:spChg chg="del mod ord">
          <ac:chgData name="Thomas Stockhammer" userId="2aa20ba2-ba43-46c1-9e8b-e40494025eed" providerId="ADAL" clId="{F19C0C21-FCE1-408B-BF2D-51153FBBB7D0}" dt="2022-01-31T22:34:26.378" v="43" actId="700"/>
          <ac:spMkLst>
            <pc:docMk/>
            <pc:sldMk cId="2885102810" sldId="1123"/>
            <ac:spMk id="2" creationId="{E13713DB-1E08-49BD-9714-B7CADC3E5BA3}"/>
          </ac:spMkLst>
        </pc:spChg>
        <pc:spChg chg="del mod ord">
          <ac:chgData name="Thomas Stockhammer" userId="2aa20ba2-ba43-46c1-9e8b-e40494025eed" providerId="ADAL" clId="{F19C0C21-FCE1-408B-BF2D-51153FBBB7D0}" dt="2022-01-31T22:34:26.378" v="43" actId="700"/>
          <ac:spMkLst>
            <pc:docMk/>
            <pc:sldMk cId="2885102810" sldId="1123"/>
            <ac:spMk id="3" creationId="{ABAD101E-F379-4ECD-965E-12519B03F2FA}"/>
          </ac:spMkLst>
        </pc:spChg>
        <pc:spChg chg="del">
          <ac:chgData name="Thomas Stockhammer" userId="2aa20ba2-ba43-46c1-9e8b-e40494025eed" providerId="ADAL" clId="{F19C0C21-FCE1-408B-BF2D-51153FBBB7D0}" dt="2022-01-31T22:34:26.378" v="43" actId="700"/>
          <ac:spMkLst>
            <pc:docMk/>
            <pc:sldMk cId="2885102810" sldId="1123"/>
            <ac:spMk id="4" creationId="{9BF38EC9-91C9-4077-BC7C-5563424FFD8B}"/>
          </ac:spMkLst>
        </pc:spChg>
        <pc:spChg chg="del">
          <ac:chgData name="Thomas Stockhammer" userId="2aa20ba2-ba43-46c1-9e8b-e40494025eed" providerId="ADAL" clId="{F19C0C21-FCE1-408B-BF2D-51153FBBB7D0}" dt="2022-01-31T22:34:26.378" v="43" actId="700"/>
          <ac:spMkLst>
            <pc:docMk/>
            <pc:sldMk cId="2885102810" sldId="1123"/>
            <ac:spMk id="5" creationId="{E25B37E3-EEBC-472B-94F3-E3100BBD749E}"/>
          </ac:spMkLst>
        </pc:spChg>
        <pc:spChg chg="del mod ord">
          <ac:chgData name="Thomas Stockhammer" userId="2aa20ba2-ba43-46c1-9e8b-e40494025eed" providerId="ADAL" clId="{F19C0C21-FCE1-408B-BF2D-51153FBBB7D0}" dt="2022-01-31T22:34:26.378" v="43" actId="700"/>
          <ac:spMkLst>
            <pc:docMk/>
            <pc:sldMk cId="2885102810" sldId="1123"/>
            <ac:spMk id="6" creationId="{7F0FD32F-F778-4C94-86E7-D685F2F8DBA7}"/>
          </ac:spMkLst>
        </pc:spChg>
        <pc:spChg chg="add mod ord">
          <ac:chgData name="Thomas Stockhammer" userId="2aa20ba2-ba43-46c1-9e8b-e40494025eed" providerId="ADAL" clId="{F19C0C21-FCE1-408B-BF2D-51153FBBB7D0}" dt="2022-01-31T22:34:31.521" v="61" actId="20577"/>
          <ac:spMkLst>
            <pc:docMk/>
            <pc:sldMk cId="2885102810" sldId="1123"/>
            <ac:spMk id="7" creationId="{F7D61748-0C6B-4AF9-9502-B9E380303A4D}"/>
          </ac:spMkLst>
        </pc:spChg>
        <pc:spChg chg="add mod ord">
          <ac:chgData name="Thomas Stockhammer" userId="2aa20ba2-ba43-46c1-9e8b-e40494025eed" providerId="ADAL" clId="{F19C0C21-FCE1-408B-BF2D-51153FBBB7D0}" dt="2022-01-31T22:34:26.378" v="43" actId="700"/>
          <ac:spMkLst>
            <pc:docMk/>
            <pc:sldMk cId="2885102810" sldId="1123"/>
            <ac:spMk id="8" creationId="{680A9E4B-F2EA-4171-BF33-ADC33E1702EC}"/>
          </ac:spMkLst>
        </pc:spChg>
        <pc:spChg chg="add mod ord">
          <ac:chgData name="Thomas Stockhammer" userId="2aa20ba2-ba43-46c1-9e8b-e40494025eed" providerId="ADAL" clId="{F19C0C21-FCE1-408B-BF2D-51153FBBB7D0}" dt="2022-01-31T22:36:43.215" v="600" actId="20577"/>
          <ac:spMkLst>
            <pc:docMk/>
            <pc:sldMk cId="2885102810" sldId="1123"/>
            <ac:spMk id="9" creationId="{C1333FF4-1B05-4EF3-B02E-08C291D2ADD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1/31/2022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31.01.2022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Visio_Drawing.vsdx"/><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Visio_Drawing1.vsdx"/><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2.vsdx"/><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Thomas Stockhammer, Imed Bouazizi, Nikolai Leung</a:t>
            </a:r>
          </a:p>
          <a:p>
            <a:pPr lvl="1"/>
            <a:r>
              <a:rPr lang="en-US" dirty="0"/>
              <a:t>Speaker title</a:t>
            </a:r>
          </a:p>
          <a:p>
            <a:pPr lvl="1"/>
            <a:r>
              <a:rPr lang="en-US" dirty="0"/>
              <a:t>Employing entity</a:t>
            </a:r>
          </a:p>
        </p:txBody>
      </p:sp>
      <p:sp>
        <p:nvSpPr>
          <p:cNvPr id="40" name="Text Placeholder 39">
            <a:extLst>
              <a:ext uri="{FF2B5EF4-FFF2-40B4-BE49-F238E27FC236}">
                <a16:creationId xmlns:a16="http://schemas.microsoft.com/office/drawing/2014/main" id="{21351918-77FB-479C-8F11-8354CFE4DB2E}"/>
              </a:ext>
            </a:extLst>
          </p:cNvPr>
          <p:cNvSpPr>
            <a:spLocks noGrp="1"/>
          </p:cNvSpPr>
          <p:nvPr>
            <p:ph type="body" sz="quarter" idx="11"/>
          </p:nvPr>
        </p:nvSpPr>
        <p:spPr/>
        <p:txBody>
          <a:bodyPr/>
          <a:lstStyle/>
          <a:p>
            <a:r>
              <a:rPr lang="de-DE" dirty="0"/>
              <a:t>Location</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Date</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dirty="0"/>
              <a:t>@qualcomm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748161"/>
            <a:ext cx="7415930" cy="2329484"/>
          </a:xfrm>
        </p:spPr>
        <p:txBody>
          <a:bodyPr/>
          <a:lstStyle/>
          <a:p>
            <a:r>
              <a:rPr lang="en-US" sz="5800" dirty="0"/>
              <a:t>De-composing SA4 AR Work Items</a:t>
            </a:r>
            <a:br>
              <a:rPr lang="en-US" sz="5800" dirty="0"/>
            </a:br>
            <a:endParaRPr lang="en-US" sz="5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7D61748-0C6B-4AF9-9502-B9E380303A4D}"/>
              </a:ext>
            </a:extLst>
          </p:cNvPr>
          <p:cNvSpPr>
            <a:spLocks noGrp="1"/>
          </p:cNvSpPr>
          <p:nvPr>
            <p:ph type="title"/>
          </p:nvPr>
        </p:nvSpPr>
        <p:spPr>
          <a:xfrm>
            <a:off x="495300" y="565125"/>
            <a:ext cx="11187112" cy="439479"/>
          </a:xfrm>
        </p:spPr>
        <p:txBody>
          <a:bodyPr/>
          <a:lstStyle/>
          <a:p>
            <a:r>
              <a:rPr lang="de-DE" dirty="0"/>
              <a:t>Background</a:t>
            </a:r>
            <a:endParaRPr lang="en-US" dirty="0"/>
          </a:p>
        </p:txBody>
      </p:sp>
      <p:sp>
        <p:nvSpPr>
          <p:cNvPr id="9" name="Content Placeholder 8">
            <a:extLst>
              <a:ext uri="{FF2B5EF4-FFF2-40B4-BE49-F238E27FC236}">
                <a16:creationId xmlns:a16="http://schemas.microsoft.com/office/drawing/2014/main" id="{C1333FF4-1B05-4EF3-B02E-08C291D2ADD3}"/>
              </a:ext>
            </a:extLst>
          </p:cNvPr>
          <p:cNvSpPr>
            <a:spLocks noGrp="1"/>
          </p:cNvSpPr>
          <p:nvPr>
            <p:ph sz="quarter" idx="14"/>
          </p:nvPr>
        </p:nvSpPr>
        <p:spPr/>
        <p:txBody>
          <a:bodyPr/>
          <a:lstStyle/>
          <a:p>
            <a:r>
              <a:rPr lang="de-DE" dirty="0"/>
              <a:t>During the workshop #3 multiple possible work areas were presented.</a:t>
            </a:r>
          </a:p>
          <a:p>
            <a:r>
              <a:rPr lang="de-DE" dirty="0"/>
              <a:t>Several are based on the FS_5GSTAR Technical Report</a:t>
            </a:r>
          </a:p>
          <a:p>
            <a:r>
              <a:rPr lang="de-DE" dirty="0"/>
              <a:t>However, it was identified that the scope of the work items is unclear and possibly too focused on AR. </a:t>
            </a:r>
          </a:p>
          <a:p>
            <a:r>
              <a:rPr lang="de-DE" dirty="0"/>
              <a:t>The slide set attempts to decompose some of the immediately important work for primarily two work items</a:t>
            </a:r>
          </a:p>
          <a:p>
            <a:pPr lvl="1"/>
            <a:r>
              <a:rPr lang="de-DE" dirty="0"/>
              <a:t>AREA</a:t>
            </a:r>
          </a:p>
          <a:p>
            <a:pPr lvl="1"/>
            <a:r>
              <a:rPr lang="de-DE" dirty="0"/>
              <a:t>MeCAR</a:t>
            </a:r>
            <a:endParaRPr lang="en-US" dirty="0"/>
          </a:p>
        </p:txBody>
      </p:sp>
      <p:sp>
        <p:nvSpPr>
          <p:cNvPr id="8" name="Subtitle 7">
            <a:extLst>
              <a:ext uri="{FF2B5EF4-FFF2-40B4-BE49-F238E27FC236}">
                <a16:creationId xmlns:a16="http://schemas.microsoft.com/office/drawing/2014/main" id="{680A9E4B-F2EA-4171-BF33-ADC33E1702E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8510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7B8E50E-570B-499E-8167-6DBBCEBB4358}"/>
              </a:ext>
            </a:extLst>
          </p:cNvPr>
          <p:cNvSpPr>
            <a:spLocks noGrp="1"/>
          </p:cNvSpPr>
          <p:nvPr>
            <p:ph type="title"/>
          </p:nvPr>
        </p:nvSpPr>
        <p:spPr>
          <a:xfrm>
            <a:off x="495300" y="565125"/>
            <a:ext cx="11187112" cy="439479"/>
          </a:xfrm>
        </p:spPr>
        <p:txBody>
          <a:bodyPr/>
          <a:lstStyle/>
          <a:p>
            <a:r>
              <a:rPr lang="de-DE" dirty="0"/>
              <a:t>TR 26.998 – STAR Device</a:t>
            </a:r>
            <a:endParaRPr lang="en-US" dirty="0"/>
          </a:p>
        </p:txBody>
      </p:sp>
      <p:sp>
        <p:nvSpPr>
          <p:cNvPr id="8" name="Subtitle 7">
            <a:extLst>
              <a:ext uri="{FF2B5EF4-FFF2-40B4-BE49-F238E27FC236}">
                <a16:creationId xmlns:a16="http://schemas.microsoft.com/office/drawing/2014/main" id="{CD3953C4-28CE-4E1F-8BA1-C3358CB9D689}"/>
              </a:ext>
            </a:extLst>
          </p:cNvPr>
          <p:cNvSpPr>
            <a:spLocks noGrp="1"/>
          </p:cNvSpPr>
          <p:nvPr>
            <p:ph type="subTitle" idx="1"/>
          </p:nvPr>
        </p:nvSpPr>
        <p:spPr/>
        <p:txBody>
          <a:bodyPr/>
          <a:lstStyle/>
          <a:p>
            <a:r>
              <a:rPr lang="de-DE" dirty="0"/>
              <a:t>Proposed scope of the work items</a:t>
            </a:r>
            <a:endParaRPr lang="en-US" dirty="0"/>
          </a:p>
        </p:txBody>
      </p:sp>
      <p:sp>
        <p:nvSpPr>
          <p:cNvPr id="10" name="Rectangle 2">
            <a:extLst>
              <a:ext uri="{FF2B5EF4-FFF2-40B4-BE49-F238E27FC236}">
                <a16:creationId xmlns:a16="http://schemas.microsoft.com/office/drawing/2014/main" id="{1830A313-A945-4C30-B03B-86B8D6174F6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4D114A73-358F-46AA-BBDB-11ABDD1C4138}"/>
              </a:ext>
            </a:extLst>
          </p:cNvPr>
          <p:cNvGraphicFramePr>
            <a:graphicFrameLocks noChangeAspect="1"/>
          </p:cNvGraphicFramePr>
          <p:nvPr>
            <p:extLst>
              <p:ext uri="{D42A27DB-BD31-4B8C-83A1-F6EECF244321}">
                <p14:modId xmlns:p14="http://schemas.microsoft.com/office/powerpoint/2010/main" val="4141943170"/>
              </p:ext>
            </p:extLst>
          </p:nvPr>
        </p:nvGraphicFramePr>
        <p:xfrm>
          <a:off x="335370" y="1847850"/>
          <a:ext cx="11347042" cy="3752844"/>
        </p:xfrm>
        <a:graphic>
          <a:graphicData uri="http://schemas.openxmlformats.org/presentationml/2006/ole">
            <mc:AlternateContent xmlns:mc="http://schemas.openxmlformats.org/markup-compatibility/2006">
              <mc:Choice xmlns:v="urn:schemas-microsoft-com:vml" Requires="v">
                <p:oleObj name="Visio" r:id="rId2" imgW="17859241" imgH="5934007" progId="Visio.Drawing.15">
                  <p:embed/>
                </p:oleObj>
              </mc:Choice>
              <mc:Fallback>
                <p:oleObj name="Visio" r:id="rId2" imgW="17859241" imgH="5934007" progId="Visio.Drawing.15">
                  <p:embed/>
                  <p:pic>
                    <p:nvPicPr>
                      <p:cNvPr id="11" name="Object 10">
                        <a:extLst>
                          <a:ext uri="{FF2B5EF4-FFF2-40B4-BE49-F238E27FC236}">
                            <a16:creationId xmlns:a16="http://schemas.microsoft.com/office/drawing/2014/main" id="{4D114A73-358F-46AA-BBDB-11ABDD1C41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370" y="1847850"/>
                        <a:ext cx="11347042" cy="3752844"/>
                      </a:xfrm>
                      <a:prstGeom prst="rect">
                        <a:avLst/>
                      </a:prstGeom>
                      <a:noFill/>
                    </p:spPr>
                  </p:pic>
                </p:oleObj>
              </mc:Fallback>
            </mc:AlternateContent>
          </a:graphicData>
        </a:graphic>
      </p:graphicFrame>
      <p:sp>
        <p:nvSpPr>
          <p:cNvPr id="12" name="Rectangle 11">
            <a:extLst>
              <a:ext uri="{FF2B5EF4-FFF2-40B4-BE49-F238E27FC236}">
                <a16:creationId xmlns:a16="http://schemas.microsoft.com/office/drawing/2014/main" id="{72BF5297-6230-4481-ACCD-C749AB91C46C}"/>
              </a:ext>
            </a:extLst>
          </p:cNvPr>
          <p:cNvSpPr/>
          <p:nvPr/>
        </p:nvSpPr>
        <p:spPr>
          <a:xfrm>
            <a:off x="494189" y="3905250"/>
            <a:ext cx="7606960" cy="1864615"/>
          </a:xfrm>
          <a:prstGeom prst="rect">
            <a:avLst/>
          </a:prstGeom>
          <a:solidFill>
            <a:srgbClr val="FF9900">
              <a:alpha val="10196"/>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5400">
                <a:ln>
                  <a:solidFill>
                    <a:schemeClr val="tx1"/>
                  </a:solidFill>
                </a:ln>
                <a:solidFill>
                  <a:schemeClr val="bg1"/>
                </a:solidFill>
                <a:latin typeface="Microsoft Sans Serif"/>
                <a:cs typeface="Microsoft Sans Serif" panose="020B0604020202020204" pitchFamily="34" charset="0"/>
              </a:rPr>
              <a:t>MeCAR</a:t>
            </a:r>
            <a:endParaRPr lang="en-US" sz="5400" dirty="0" err="1">
              <a:ln>
                <a:solidFill>
                  <a:schemeClr val="tx1"/>
                </a:solidFill>
              </a:ln>
              <a:solidFill>
                <a:schemeClr val="bg1"/>
              </a:solidFill>
              <a:latin typeface="Microsoft Sans Serif"/>
              <a:cs typeface="Microsoft Sans Serif" panose="020B0604020202020204" pitchFamily="34" charset="0"/>
            </a:endParaRPr>
          </a:p>
        </p:txBody>
      </p:sp>
      <p:sp>
        <p:nvSpPr>
          <p:cNvPr id="14" name="Rectangle 13">
            <a:extLst>
              <a:ext uri="{FF2B5EF4-FFF2-40B4-BE49-F238E27FC236}">
                <a16:creationId xmlns:a16="http://schemas.microsoft.com/office/drawing/2014/main" id="{A930211E-741D-4841-8CD5-ADE442977F8A}"/>
              </a:ext>
            </a:extLst>
          </p:cNvPr>
          <p:cNvSpPr/>
          <p:nvPr/>
        </p:nvSpPr>
        <p:spPr>
          <a:xfrm>
            <a:off x="494189" y="2952750"/>
            <a:ext cx="5392261" cy="951358"/>
          </a:xfrm>
          <a:prstGeom prst="rect">
            <a:avLst/>
          </a:prstGeom>
          <a:solidFill>
            <a:srgbClr val="FF9900">
              <a:alpha val="10196"/>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6000"/>
              </a:lnSpc>
            </a:pPr>
            <a:r>
              <a:rPr lang="de-DE" sz="4800" dirty="0">
                <a:ln>
                  <a:solidFill>
                    <a:schemeClr val="tx1"/>
                  </a:solidFill>
                </a:ln>
                <a:solidFill>
                  <a:schemeClr val="bg1"/>
                </a:solidFill>
                <a:latin typeface="Microsoft Sans Serif"/>
                <a:cs typeface="Microsoft Sans Serif" panose="020B0604020202020204" pitchFamily="34" charset="0"/>
              </a:rPr>
              <a:t>MeCAR</a:t>
            </a:r>
            <a:endParaRPr lang="en-US" sz="4800" dirty="0" err="1">
              <a:ln>
                <a:solidFill>
                  <a:schemeClr val="tx1"/>
                </a:solidFill>
              </a:ln>
              <a:solidFill>
                <a:schemeClr val="bg1"/>
              </a:solidFill>
              <a:latin typeface="Microsoft Sans Serif"/>
              <a:cs typeface="Microsoft Sans Serif" panose="020B0604020202020204" pitchFamily="34" charset="0"/>
            </a:endParaRPr>
          </a:p>
        </p:txBody>
      </p:sp>
      <p:sp>
        <p:nvSpPr>
          <p:cNvPr id="15" name="Rectangle 14">
            <a:extLst>
              <a:ext uri="{FF2B5EF4-FFF2-40B4-BE49-F238E27FC236}">
                <a16:creationId xmlns:a16="http://schemas.microsoft.com/office/drawing/2014/main" id="{2C588F83-41A1-42CD-BE69-C2EB8D2A98C7}"/>
              </a:ext>
            </a:extLst>
          </p:cNvPr>
          <p:cNvSpPr/>
          <p:nvPr/>
        </p:nvSpPr>
        <p:spPr>
          <a:xfrm>
            <a:off x="5886450" y="2951607"/>
            <a:ext cx="4886325" cy="933449"/>
          </a:xfrm>
          <a:prstGeom prst="rect">
            <a:avLst/>
          </a:prstGeom>
          <a:solidFill>
            <a:schemeClr val="accent3">
              <a:alpha val="10196"/>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5400" dirty="0">
                <a:ln>
                  <a:solidFill>
                    <a:schemeClr val="tx1"/>
                  </a:solidFill>
                </a:ln>
                <a:solidFill>
                  <a:schemeClr val="bg1"/>
                </a:solidFill>
                <a:latin typeface="Microsoft Sans Serif"/>
                <a:cs typeface="Microsoft Sans Serif" panose="020B0604020202020204" pitchFamily="34" charset="0"/>
              </a:rPr>
              <a:t>AREA</a:t>
            </a:r>
            <a:endParaRPr lang="en-US" sz="5400" dirty="0" err="1">
              <a:ln>
                <a:solidFill>
                  <a:schemeClr val="tx1"/>
                </a:solidFill>
              </a:ln>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D2E1EEE0-7877-4166-BBD8-F22066A87F24}"/>
              </a:ext>
            </a:extLst>
          </p:cNvPr>
          <p:cNvSpPr/>
          <p:nvPr/>
        </p:nvSpPr>
        <p:spPr>
          <a:xfrm>
            <a:off x="6915149" y="4836416"/>
            <a:ext cx="3857625" cy="933449"/>
          </a:xfrm>
          <a:prstGeom prst="rect">
            <a:avLst/>
          </a:prstGeom>
          <a:solidFill>
            <a:schemeClr val="accent3">
              <a:alpha val="10196"/>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5400" dirty="0">
                <a:ln>
                  <a:solidFill>
                    <a:schemeClr val="tx1"/>
                  </a:solidFill>
                </a:ln>
                <a:solidFill>
                  <a:schemeClr val="bg1"/>
                </a:solidFill>
                <a:latin typeface="Microsoft Sans Serif"/>
                <a:cs typeface="Microsoft Sans Serif" panose="020B0604020202020204" pitchFamily="34" charset="0"/>
              </a:rPr>
              <a:t>AREA</a:t>
            </a:r>
            <a:endParaRPr lang="en-US" sz="5400" dirty="0" err="1">
              <a:ln>
                <a:solidFill>
                  <a:schemeClr val="tx1"/>
                </a:solidFill>
              </a:ln>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01C27CF5-FA6C-447A-8F00-B9968D5731FA}"/>
              </a:ext>
            </a:extLst>
          </p:cNvPr>
          <p:cNvSpPr/>
          <p:nvPr/>
        </p:nvSpPr>
        <p:spPr>
          <a:xfrm>
            <a:off x="8101150" y="3882773"/>
            <a:ext cx="2671624" cy="933449"/>
          </a:xfrm>
          <a:prstGeom prst="rect">
            <a:avLst/>
          </a:prstGeom>
          <a:solidFill>
            <a:schemeClr val="accent3">
              <a:alpha val="10196"/>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5400" dirty="0">
                <a:ln>
                  <a:solidFill>
                    <a:schemeClr val="tx1"/>
                  </a:solidFill>
                </a:ln>
                <a:solidFill>
                  <a:schemeClr val="bg1"/>
                </a:solidFill>
                <a:latin typeface="Microsoft Sans Serif"/>
                <a:cs typeface="Microsoft Sans Serif" panose="020B0604020202020204" pitchFamily="34" charset="0"/>
              </a:rPr>
              <a:t>AREA</a:t>
            </a:r>
            <a:endParaRPr lang="en-US" sz="5400" dirty="0" err="1">
              <a:ln>
                <a:solidFill>
                  <a:schemeClr val="tx1"/>
                </a:solidFill>
              </a:ln>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725496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009DB6C-2F17-4592-A944-C6D63AE09A48}"/>
              </a:ext>
            </a:extLst>
          </p:cNvPr>
          <p:cNvSpPr>
            <a:spLocks noChangeArrowheads="1"/>
          </p:cNvSpPr>
          <p:nvPr/>
        </p:nvSpPr>
        <p:spPr bwMode="auto">
          <a:xfrm>
            <a:off x="190501" y="1445985"/>
            <a:ext cx="1852836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14225C8C-0806-4EFB-BF6F-394C12A93D40}"/>
              </a:ext>
            </a:extLst>
          </p:cNvPr>
          <p:cNvGraphicFramePr>
            <a:graphicFrameLocks noChangeAspect="1"/>
          </p:cNvGraphicFramePr>
          <p:nvPr>
            <p:extLst>
              <p:ext uri="{D42A27DB-BD31-4B8C-83A1-F6EECF244321}">
                <p14:modId xmlns:p14="http://schemas.microsoft.com/office/powerpoint/2010/main" val="5171281"/>
              </p:ext>
            </p:extLst>
          </p:nvPr>
        </p:nvGraphicFramePr>
        <p:xfrm>
          <a:off x="190501" y="1952579"/>
          <a:ext cx="11945274" cy="3646844"/>
        </p:xfrm>
        <a:graphic>
          <a:graphicData uri="http://schemas.openxmlformats.org/presentationml/2006/ole">
            <mc:AlternateContent xmlns:mc="http://schemas.openxmlformats.org/markup-compatibility/2006">
              <mc:Choice xmlns:v="urn:schemas-microsoft-com:vml" Requires="v">
                <p:oleObj name="Visio" r:id="rId2" imgW="20497777" imgH="6277243" progId="Visio.Drawing.15">
                  <p:embed/>
                </p:oleObj>
              </mc:Choice>
              <mc:Fallback>
                <p:oleObj name="Visio" r:id="rId2" imgW="20497777" imgH="6277243" progId="Visio.Drawing.15">
                  <p:embed/>
                  <p:pic>
                    <p:nvPicPr>
                      <p:cNvPr id="3" name="Object 2">
                        <a:extLst>
                          <a:ext uri="{FF2B5EF4-FFF2-40B4-BE49-F238E27FC236}">
                            <a16:creationId xmlns:a16="http://schemas.microsoft.com/office/drawing/2014/main" id="{14225C8C-0806-4EFB-BF6F-394C12A93D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1" y="1952579"/>
                        <a:ext cx="11945274" cy="3646844"/>
                      </a:xfrm>
                      <a:prstGeom prst="rect">
                        <a:avLst/>
                      </a:prstGeom>
                      <a:noFill/>
                    </p:spPr>
                  </p:pic>
                </p:oleObj>
              </mc:Fallback>
            </mc:AlternateContent>
          </a:graphicData>
        </a:graphic>
      </p:graphicFrame>
      <p:sp>
        <p:nvSpPr>
          <p:cNvPr id="7" name="Title 6">
            <a:extLst>
              <a:ext uri="{FF2B5EF4-FFF2-40B4-BE49-F238E27FC236}">
                <a16:creationId xmlns:a16="http://schemas.microsoft.com/office/drawing/2014/main" id="{77B8E50E-570B-499E-8167-6DBBCEBB4358}"/>
              </a:ext>
            </a:extLst>
          </p:cNvPr>
          <p:cNvSpPr>
            <a:spLocks noGrp="1"/>
          </p:cNvSpPr>
          <p:nvPr>
            <p:ph type="title"/>
          </p:nvPr>
        </p:nvSpPr>
        <p:spPr>
          <a:xfrm>
            <a:off x="495300" y="565125"/>
            <a:ext cx="11187112" cy="439479"/>
          </a:xfrm>
        </p:spPr>
        <p:txBody>
          <a:bodyPr/>
          <a:lstStyle/>
          <a:p>
            <a:r>
              <a:rPr lang="de-DE" dirty="0"/>
              <a:t>TR 26.998 – EDGAR Device</a:t>
            </a:r>
            <a:endParaRPr lang="en-US" dirty="0"/>
          </a:p>
        </p:txBody>
      </p:sp>
      <p:sp>
        <p:nvSpPr>
          <p:cNvPr id="8" name="Subtitle 7">
            <a:extLst>
              <a:ext uri="{FF2B5EF4-FFF2-40B4-BE49-F238E27FC236}">
                <a16:creationId xmlns:a16="http://schemas.microsoft.com/office/drawing/2014/main" id="{CD3953C4-28CE-4E1F-8BA1-C3358CB9D689}"/>
              </a:ext>
            </a:extLst>
          </p:cNvPr>
          <p:cNvSpPr>
            <a:spLocks noGrp="1"/>
          </p:cNvSpPr>
          <p:nvPr>
            <p:ph type="subTitle" idx="1"/>
          </p:nvPr>
        </p:nvSpPr>
        <p:spPr/>
        <p:txBody>
          <a:bodyPr/>
          <a:lstStyle/>
          <a:p>
            <a:endParaRPr lang="en-US"/>
          </a:p>
        </p:txBody>
      </p:sp>
      <p:sp>
        <p:nvSpPr>
          <p:cNvPr id="10" name="Rectangle 2">
            <a:extLst>
              <a:ext uri="{FF2B5EF4-FFF2-40B4-BE49-F238E27FC236}">
                <a16:creationId xmlns:a16="http://schemas.microsoft.com/office/drawing/2014/main" id="{1830A313-A945-4C30-B03B-86B8D6174F6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1">
            <a:extLst>
              <a:ext uri="{FF2B5EF4-FFF2-40B4-BE49-F238E27FC236}">
                <a16:creationId xmlns:a16="http://schemas.microsoft.com/office/drawing/2014/main" id="{72BF5297-6230-4481-ACCD-C749AB91C46C}"/>
              </a:ext>
            </a:extLst>
          </p:cNvPr>
          <p:cNvSpPr/>
          <p:nvPr/>
        </p:nvSpPr>
        <p:spPr>
          <a:xfrm>
            <a:off x="494189" y="4643021"/>
            <a:ext cx="5392261" cy="1126844"/>
          </a:xfrm>
          <a:prstGeom prst="rect">
            <a:avLst/>
          </a:prstGeom>
          <a:solidFill>
            <a:srgbClr val="FF9900">
              <a:alpha val="10196"/>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5400">
                <a:ln>
                  <a:solidFill>
                    <a:schemeClr val="tx1"/>
                  </a:solidFill>
                </a:ln>
                <a:solidFill>
                  <a:schemeClr val="bg1"/>
                </a:solidFill>
                <a:latin typeface="Microsoft Sans Serif"/>
                <a:cs typeface="Microsoft Sans Serif" panose="020B0604020202020204" pitchFamily="34" charset="0"/>
              </a:rPr>
              <a:t>MeCAR</a:t>
            </a:r>
            <a:endParaRPr lang="en-US" sz="5400" dirty="0" err="1">
              <a:ln>
                <a:solidFill>
                  <a:schemeClr val="tx1"/>
                </a:solidFill>
              </a:ln>
              <a:solidFill>
                <a:schemeClr val="bg1"/>
              </a:solidFill>
              <a:latin typeface="Microsoft Sans Serif"/>
              <a:cs typeface="Microsoft Sans Serif" panose="020B0604020202020204" pitchFamily="34" charset="0"/>
            </a:endParaRPr>
          </a:p>
        </p:txBody>
      </p:sp>
      <p:sp>
        <p:nvSpPr>
          <p:cNvPr id="14" name="Rectangle 13">
            <a:extLst>
              <a:ext uri="{FF2B5EF4-FFF2-40B4-BE49-F238E27FC236}">
                <a16:creationId xmlns:a16="http://schemas.microsoft.com/office/drawing/2014/main" id="{A930211E-741D-4841-8CD5-ADE442977F8A}"/>
              </a:ext>
            </a:extLst>
          </p:cNvPr>
          <p:cNvSpPr/>
          <p:nvPr/>
        </p:nvSpPr>
        <p:spPr>
          <a:xfrm>
            <a:off x="494189" y="2952749"/>
            <a:ext cx="4024545" cy="1690271"/>
          </a:xfrm>
          <a:prstGeom prst="rect">
            <a:avLst/>
          </a:prstGeom>
          <a:solidFill>
            <a:srgbClr val="FF9900">
              <a:alpha val="10196"/>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6000"/>
              </a:lnSpc>
            </a:pPr>
            <a:r>
              <a:rPr lang="de-DE" sz="4800" dirty="0">
                <a:ln>
                  <a:solidFill>
                    <a:schemeClr val="tx1"/>
                  </a:solidFill>
                </a:ln>
                <a:solidFill>
                  <a:schemeClr val="bg1"/>
                </a:solidFill>
                <a:latin typeface="Microsoft Sans Serif"/>
                <a:cs typeface="Microsoft Sans Serif" panose="020B0604020202020204" pitchFamily="34" charset="0"/>
              </a:rPr>
              <a:t>MeCAR</a:t>
            </a:r>
            <a:endParaRPr lang="en-US" sz="4800" dirty="0" err="1">
              <a:ln>
                <a:solidFill>
                  <a:schemeClr val="tx1"/>
                </a:solidFill>
              </a:ln>
              <a:solidFill>
                <a:schemeClr val="bg1"/>
              </a:solidFill>
              <a:latin typeface="Microsoft Sans Serif"/>
              <a:cs typeface="Microsoft Sans Serif" panose="020B0604020202020204" pitchFamily="34" charset="0"/>
            </a:endParaRPr>
          </a:p>
        </p:txBody>
      </p:sp>
      <p:sp>
        <p:nvSpPr>
          <p:cNvPr id="16" name="Rectangle 15">
            <a:extLst>
              <a:ext uri="{FF2B5EF4-FFF2-40B4-BE49-F238E27FC236}">
                <a16:creationId xmlns:a16="http://schemas.microsoft.com/office/drawing/2014/main" id="{D2E1EEE0-7877-4166-BBD8-F22066A87F24}"/>
              </a:ext>
            </a:extLst>
          </p:cNvPr>
          <p:cNvSpPr/>
          <p:nvPr/>
        </p:nvSpPr>
        <p:spPr>
          <a:xfrm>
            <a:off x="5886450" y="4643020"/>
            <a:ext cx="3346327" cy="1126844"/>
          </a:xfrm>
          <a:prstGeom prst="rect">
            <a:avLst/>
          </a:prstGeom>
          <a:solidFill>
            <a:schemeClr val="accent3">
              <a:alpha val="10196"/>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5400" dirty="0">
                <a:ln>
                  <a:solidFill>
                    <a:schemeClr val="tx1"/>
                  </a:solidFill>
                </a:ln>
                <a:solidFill>
                  <a:schemeClr val="bg1"/>
                </a:solidFill>
                <a:latin typeface="Microsoft Sans Serif"/>
                <a:cs typeface="Microsoft Sans Serif" panose="020B0604020202020204" pitchFamily="34" charset="0"/>
              </a:rPr>
              <a:t>AREA</a:t>
            </a:r>
            <a:endParaRPr lang="en-US" sz="5400" dirty="0" err="1">
              <a:ln>
                <a:solidFill>
                  <a:schemeClr val="tx1"/>
                </a:solidFill>
              </a:ln>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01C27CF5-FA6C-447A-8F00-B9968D5731FA}"/>
              </a:ext>
            </a:extLst>
          </p:cNvPr>
          <p:cNvSpPr/>
          <p:nvPr/>
        </p:nvSpPr>
        <p:spPr>
          <a:xfrm>
            <a:off x="4550637" y="2952749"/>
            <a:ext cx="4682139" cy="1675745"/>
          </a:xfrm>
          <a:prstGeom prst="rect">
            <a:avLst/>
          </a:prstGeom>
          <a:solidFill>
            <a:schemeClr val="accent3">
              <a:alpha val="10196"/>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5400" dirty="0">
                <a:ln>
                  <a:solidFill>
                    <a:schemeClr val="tx1"/>
                  </a:solidFill>
                </a:ln>
                <a:solidFill>
                  <a:schemeClr val="bg1"/>
                </a:solidFill>
                <a:latin typeface="Microsoft Sans Serif"/>
                <a:cs typeface="Microsoft Sans Serif" panose="020B0604020202020204" pitchFamily="34" charset="0"/>
              </a:rPr>
              <a:t>AREA</a:t>
            </a:r>
            <a:endParaRPr lang="en-US" sz="5400" dirty="0" err="1">
              <a:ln>
                <a:solidFill>
                  <a:schemeClr val="tx1"/>
                </a:solidFill>
              </a:ln>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491397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8252D-D70F-44F6-8C60-B22466335337}"/>
              </a:ext>
            </a:extLst>
          </p:cNvPr>
          <p:cNvSpPr>
            <a:spLocks noGrp="1"/>
          </p:cNvSpPr>
          <p:nvPr>
            <p:ph type="title"/>
          </p:nvPr>
        </p:nvSpPr>
        <p:spPr>
          <a:xfrm>
            <a:off x="495300" y="565125"/>
            <a:ext cx="11187112" cy="439479"/>
          </a:xfrm>
        </p:spPr>
        <p:txBody>
          <a:bodyPr/>
          <a:lstStyle/>
          <a:p>
            <a:r>
              <a:rPr lang="en-US" dirty="0"/>
              <a:t>TR 26.998 WLAR Device</a:t>
            </a:r>
          </a:p>
        </p:txBody>
      </p:sp>
      <p:sp>
        <p:nvSpPr>
          <p:cNvPr id="4" name="Subtitle 3">
            <a:extLst>
              <a:ext uri="{FF2B5EF4-FFF2-40B4-BE49-F238E27FC236}">
                <a16:creationId xmlns:a16="http://schemas.microsoft.com/office/drawing/2014/main" id="{39988AAF-A4CA-407E-9C19-0ED34360FCCB}"/>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C41DFCBE-1F30-43E2-9745-7B02E1E389DF}"/>
              </a:ext>
            </a:extLst>
          </p:cNvPr>
          <p:cNvSpPr>
            <a:spLocks noGrp="1"/>
          </p:cNvSpPr>
          <p:nvPr>
            <p:ph type="ftr" sz="quarter" idx="3"/>
          </p:nvPr>
        </p:nvSpPr>
        <p:spPr/>
        <p:txBody>
          <a:bodyPr/>
          <a:lstStyle/>
          <a:p>
            <a:r>
              <a:rPr lang="en-US"/>
              <a:t>Source sample text</a:t>
            </a:r>
            <a:endParaRPr lang="en-US" dirty="0"/>
          </a:p>
        </p:txBody>
      </p:sp>
      <p:sp>
        <p:nvSpPr>
          <p:cNvPr id="6" name="Rectangle 2">
            <a:extLst>
              <a:ext uri="{FF2B5EF4-FFF2-40B4-BE49-F238E27FC236}">
                <a16:creationId xmlns:a16="http://schemas.microsoft.com/office/drawing/2014/main" id="{DA072D4F-BD3E-4024-B4A1-75E95C74E240}"/>
              </a:ext>
            </a:extLst>
          </p:cNvPr>
          <p:cNvSpPr>
            <a:spLocks noChangeArrowheads="1"/>
          </p:cNvSpPr>
          <p:nvPr/>
        </p:nvSpPr>
        <p:spPr bwMode="auto">
          <a:xfrm>
            <a:off x="509588" y="16022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2C2D1FB0-7989-403F-B825-3D1E484546D1}"/>
              </a:ext>
            </a:extLst>
          </p:cNvPr>
          <p:cNvGraphicFramePr>
            <a:graphicFrameLocks noChangeAspect="1"/>
          </p:cNvGraphicFramePr>
          <p:nvPr>
            <p:extLst>
              <p:ext uri="{D42A27DB-BD31-4B8C-83A1-F6EECF244321}">
                <p14:modId xmlns:p14="http://schemas.microsoft.com/office/powerpoint/2010/main" val="271760348"/>
              </p:ext>
            </p:extLst>
          </p:nvPr>
        </p:nvGraphicFramePr>
        <p:xfrm>
          <a:off x="132084" y="2731970"/>
          <a:ext cx="11981614" cy="2948746"/>
        </p:xfrm>
        <a:graphic>
          <a:graphicData uri="http://schemas.openxmlformats.org/presentationml/2006/ole">
            <mc:AlternateContent xmlns:mc="http://schemas.openxmlformats.org/markup-compatibility/2006">
              <mc:Choice xmlns:v="urn:schemas-microsoft-com:vml" Requires="v">
                <p:oleObj name="Visio" r:id="rId2" imgW="30289783" imgH="7420042" progId="Visio.Drawing.15">
                  <p:embed/>
                </p:oleObj>
              </mc:Choice>
              <mc:Fallback>
                <p:oleObj name="Visio" r:id="rId2" imgW="30289783" imgH="7420042" progId="Visio.Drawing.15">
                  <p:embed/>
                  <p:pic>
                    <p:nvPicPr>
                      <p:cNvPr id="7" name="Object 6">
                        <a:extLst>
                          <a:ext uri="{FF2B5EF4-FFF2-40B4-BE49-F238E27FC236}">
                            <a16:creationId xmlns:a16="http://schemas.microsoft.com/office/drawing/2014/main" id="{2C2D1FB0-7989-403F-B825-3D1E484546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084" y="2731970"/>
                        <a:ext cx="11981614" cy="2948746"/>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03BFE014-EA4B-4574-908C-73D86D25D819}"/>
              </a:ext>
            </a:extLst>
          </p:cNvPr>
          <p:cNvSpPr/>
          <p:nvPr/>
        </p:nvSpPr>
        <p:spPr>
          <a:xfrm>
            <a:off x="715296" y="4218039"/>
            <a:ext cx="9107129" cy="1115148"/>
          </a:xfrm>
          <a:prstGeom prst="rect">
            <a:avLst/>
          </a:prstGeom>
          <a:solidFill>
            <a:srgbClr val="FF9900">
              <a:alpha val="10196"/>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5400">
                <a:ln>
                  <a:solidFill>
                    <a:schemeClr val="tx1"/>
                  </a:solidFill>
                </a:ln>
                <a:solidFill>
                  <a:schemeClr val="bg1"/>
                </a:solidFill>
                <a:latin typeface="Microsoft Sans Serif"/>
                <a:cs typeface="Microsoft Sans Serif" panose="020B0604020202020204" pitchFamily="34" charset="0"/>
              </a:rPr>
              <a:t>MeCAR</a:t>
            </a:r>
            <a:endParaRPr lang="en-US" sz="5400" dirty="0" err="1">
              <a:ln>
                <a:solidFill>
                  <a:schemeClr val="tx1"/>
                </a:solidFill>
              </a:ln>
              <a:solidFill>
                <a:schemeClr val="bg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902666BD-3F4B-4E33-8F00-0D29C8BF7DCA}"/>
              </a:ext>
            </a:extLst>
          </p:cNvPr>
          <p:cNvSpPr/>
          <p:nvPr/>
        </p:nvSpPr>
        <p:spPr>
          <a:xfrm>
            <a:off x="5788742" y="3671321"/>
            <a:ext cx="2439709" cy="564408"/>
          </a:xfrm>
          <a:prstGeom prst="rect">
            <a:avLst/>
          </a:prstGeom>
          <a:solidFill>
            <a:srgbClr val="FF9900">
              <a:alpha val="10196"/>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6000"/>
              </a:lnSpc>
            </a:pPr>
            <a:r>
              <a:rPr lang="de-DE" sz="4800" dirty="0">
                <a:ln>
                  <a:solidFill>
                    <a:schemeClr val="tx1"/>
                  </a:solidFill>
                </a:ln>
                <a:solidFill>
                  <a:schemeClr val="bg1"/>
                </a:solidFill>
                <a:latin typeface="Microsoft Sans Serif"/>
                <a:cs typeface="Microsoft Sans Serif" panose="020B0604020202020204" pitchFamily="34" charset="0"/>
              </a:rPr>
              <a:t>MeCAR</a:t>
            </a:r>
            <a:endParaRPr lang="en-US" sz="4800" dirty="0" err="1">
              <a:ln>
                <a:solidFill>
                  <a:schemeClr val="tx1"/>
                </a:solidFill>
              </a:ln>
              <a:solidFill>
                <a:schemeClr val="bg1"/>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6EECADC1-7947-496B-A8F0-4CE649D9BD38}"/>
              </a:ext>
            </a:extLst>
          </p:cNvPr>
          <p:cNvSpPr/>
          <p:nvPr/>
        </p:nvSpPr>
        <p:spPr>
          <a:xfrm>
            <a:off x="9173497" y="4218039"/>
            <a:ext cx="2367116" cy="1037664"/>
          </a:xfrm>
          <a:prstGeom prst="rect">
            <a:avLst/>
          </a:prstGeom>
          <a:solidFill>
            <a:schemeClr val="accent3">
              <a:alpha val="10196"/>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4400" dirty="0">
                <a:ln>
                  <a:solidFill>
                    <a:schemeClr val="tx1"/>
                  </a:solidFill>
                </a:ln>
                <a:solidFill>
                  <a:schemeClr val="bg1"/>
                </a:solidFill>
                <a:latin typeface="Microsoft Sans Serif"/>
                <a:cs typeface="Microsoft Sans Serif" panose="020B0604020202020204" pitchFamily="34" charset="0"/>
              </a:rPr>
              <a:t>AREA</a:t>
            </a:r>
            <a:endParaRPr lang="en-US" sz="4400" dirty="0" err="1">
              <a:ln>
                <a:solidFill>
                  <a:schemeClr val="tx1"/>
                </a:solidFill>
              </a:ln>
              <a:solidFill>
                <a:schemeClr val="bg1"/>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A53C217F-9E75-4A67-A6E8-03623821A0A0}"/>
              </a:ext>
            </a:extLst>
          </p:cNvPr>
          <p:cNvSpPr/>
          <p:nvPr/>
        </p:nvSpPr>
        <p:spPr>
          <a:xfrm>
            <a:off x="8507452" y="3576484"/>
            <a:ext cx="2944671" cy="564408"/>
          </a:xfrm>
          <a:prstGeom prst="rect">
            <a:avLst/>
          </a:prstGeom>
          <a:solidFill>
            <a:schemeClr val="accent3">
              <a:alpha val="10196"/>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3200" dirty="0">
                <a:ln>
                  <a:solidFill>
                    <a:schemeClr val="tx1"/>
                  </a:solidFill>
                </a:ln>
                <a:solidFill>
                  <a:schemeClr val="bg1"/>
                </a:solidFill>
                <a:latin typeface="Microsoft Sans Serif"/>
                <a:cs typeface="Microsoft Sans Serif" panose="020B0604020202020204" pitchFamily="34" charset="0"/>
              </a:rPr>
              <a:t>AREA</a:t>
            </a:r>
            <a:endParaRPr lang="en-US" sz="3200" dirty="0" err="1">
              <a:ln>
                <a:solidFill>
                  <a:schemeClr val="tx1"/>
                </a:solidFill>
              </a:ln>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868231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17721-7055-4A86-A715-3283234BFD66}"/>
              </a:ext>
            </a:extLst>
          </p:cNvPr>
          <p:cNvSpPr>
            <a:spLocks noGrp="1"/>
          </p:cNvSpPr>
          <p:nvPr>
            <p:ph type="title"/>
          </p:nvPr>
        </p:nvSpPr>
        <p:spPr>
          <a:xfrm>
            <a:off x="495300" y="565125"/>
            <a:ext cx="11187112" cy="439479"/>
          </a:xfrm>
        </p:spPr>
        <p:txBody>
          <a:bodyPr/>
          <a:lstStyle/>
          <a:p>
            <a:r>
              <a:rPr lang="de-DE" dirty="0"/>
              <a:t>AREA </a:t>
            </a:r>
            <a:endParaRPr lang="en-US" dirty="0"/>
          </a:p>
        </p:txBody>
      </p:sp>
      <p:sp>
        <p:nvSpPr>
          <p:cNvPr id="3" name="Content Placeholder 2">
            <a:extLst>
              <a:ext uri="{FF2B5EF4-FFF2-40B4-BE49-F238E27FC236}">
                <a16:creationId xmlns:a16="http://schemas.microsoft.com/office/drawing/2014/main" id="{2F67D08E-9EFB-4466-A663-3960C085B1ED}"/>
              </a:ext>
            </a:extLst>
          </p:cNvPr>
          <p:cNvSpPr>
            <a:spLocks noGrp="1"/>
          </p:cNvSpPr>
          <p:nvPr>
            <p:ph sz="quarter" idx="14"/>
          </p:nvPr>
        </p:nvSpPr>
        <p:spPr/>
        <p:txBody>
          <a:bodyPr>
            <a:normAutofit fontScale="92500" lnSpcReduction="20000"/>
          </a:bodyPr>
          <a:lstStyle/>
          <a:p>
            <a:r>
              <a:rPr lang="de-DE" sz="2000" dirty="0"/>
              <a:t>TR 26.998 motivates to extend the 5G Media Streaming concept to other type of services, including Real-time communication and Split-Rendering</a:t>
            </a:r>
          </a:p>
          <a:p>
            <a:r>
              <a:rPr lang="de-DE" sz="2000" dirty="0"/>
              <a:t>This is not only relevant for AR, but or many modern media services</a:t>
            </a:r>
          </a:p>
          <a:p>
            <a:r>
              <a:rPr lang="de-DE" sz="2000" dirty="0"/>
              <a:t>Hence Updated Scope of AREA</a:t>
            </a:r>
          </a:p>
          <a:p>
            <a:pPr lvl="1"/>
            <a:r>
              <a:rPr lang="de-DE" sz="1400" dirty="0"/>
              <a:t>Generic Architecture for 5G Media Delivery</a:t>
            </a:r>
          </a:p>
          <a:p>
            <a:pPr lvl="1"/>
            <a:r>
              <a:rPr lang="de-DE" sz="1400" dirty="0"/>
              <a:t>Re-uses Concepts from 5G Media Streaming, such as Media Streaming Handler, etc.</a:t>
            </a:r>
          </a:p>
          <a:p>
            <a:pPr lvl="1"/>
            <a:r>
              <a:rPr lang="de-DE" sz="1400" dirty="0"/>
              <a:t>Extends it to any type of service including real-time communication and split-rendering</a:t>
            </a:r>
            <a:endParaRPr lang="en-US" sz="1400" dirty="0"/>
          </a:p>
          <a:p>
            <a:pPr lvl="1"/>
            <a:r>
              <a:rPr lang="en-US" sz="1400" dirty="0"/>
              <a:t>While the work is motivated by XR and AR experiences, it is neither specific nor limited to those experiences.</a:t>
            </a:r>
          </a:p>
          <a:p>
            <a:pPr lvl="1"/>
            <a:r>
              <a:rPr lang="en-US" sz="1400" dirty="0"/>
              <a:t>Basic Control plane similar/identical to 5GMS</a:t>
            </a:r>
          </a:p>
          <a:p>
            <a:pPr lvl="1"/>
            <a:r>
              <a:rPr lang="en-US" sz="1400" dirty="0"/>
              <a:t>Media plane is more generic than DASH Streaming</a:t>
            </a:r>
          </a:p>
          <a:p>
            <a:r>
              <a:rPr lang="en-US" sz="2200" dirty="0"/>
              <a:t>Should be executed jointly in MBS and MTSI/RTC group</a:t>
            </a:r>
          </a:p>
          <a:p>
            <a:r>
              <a:rPr lang="en-US" sz="2000" dirty="0"/>
              <a:t>Procedural Options (we prefer option 1):</a:t>
            </a:r>
          </a:p>
          <a:p>
            <a:pPr marL="534924" lvl="1" indent="-342900">
              <a:buFont typeface="+mj-lt"/>
              <a:buAutoNum type="arabicPeriod"/>
            </a:pPr>
            <a:r>
              <a:rPr lang="en-US" sz="1400" dirty="0"/>
              <a:t>Create a new spec TS 26.503 “5G Media Delivery: Architecture”</a:t>
            </a:r>
          </a:p>
          <a:p>
            <a:pPr marL="699516" lvl="2" indent="-342900">
              <a:buFont typeface="+mj-lt"/>
              <a:buAutoNum type="alphaLcParenR"/>
            </a:pPr>
            <a:r>
              <a:rPr lang="en-US" sz="1400" dirty="0"/>
              <a:t>Reference to TS 26.501 (leaves TS26.501) (mixes control and user plane, same as is the case now for streaming)</a:t>
            </a:r>
          </a:p>
          <a:p>
            <a:pPr marL="699516" lvl="2" indent="-342900">
              <a:buFont typeface="+mj-lt"/>
              <a:buAutoNum type="alphaLcParenR"/>
            </a:pPr>
            <a:r>
              <a:rPr lang="en-US" sz="1400" dirty="0"/>
              <a:t>Port from TS 26.501 and add references in 26.501 (creates a control specific spec)</a:t>
            </a:r>
          </a:p>
          <a:p>
            <a:pPr marL="534924" lvl="1" indent="-342900">
              <a:buFont typeface="+mj-lt"/>
              <a:buAutoNum type="arabicPeriod"/>
            </a:pPr>
            <a:r>
              <a:rPr lang="en-US" sz="1400" dirty="0"/>
              <a:t>Rename and restructure TS 26.501 to generalize (creates a control specific spec)</a:t>
            </a:r>
          </a:p>
          <a:p>
            <a:pPr marL="315468" indent="-342900"/>
            <a:r>
              <a:rPr lang="en-US" sz="2200" dirty="0"/>
              <a:t>Potential Open Issue: </a:t>
            </a:r>
          </a:p>
          <a:p>
            <a:pPr marL="534924" lvl="1" indent="-342900"/>
            <a:r>
              <a:rPr lang="en-US" sz="1400" dirty="0"/>
              <a:t>Architecture does not include IMS/SIP (IMS architectures already covered by SA2/CT1). </a:t>
            </a:r>
          </a:p>
          <a:p>
            <a:pPr marL="534924" lvl="1" indent="-342900"/>
            <a:r>
              <a:rPr lang="en-US" sz="1400" dirty="0"/>
              <a:t>This could be part of a future work item, if needed.</a:t>
            </a:r>
          </a:p>
        </p:txBody>
      </p:sp>
      <p:sp>
        <p:nvSpPr>
          <p:cNvPr id="4" name="Subtitle 3">
            <a:extLst>
              <a:ext uri="{FF2B5EF4-FFF2-40B4-BE49-F238E27FC236}">
                <a16:creationId xmlns:a16="http://schemas.microsoft.com/office/drawing/2014/main" id="{12B2EF05-6669-44B3-8954-046559B833D3}"/>
              </a:ext>
            </a:extLst>
          </p:cNvPr>
          <p:cNvSpPr>
            <a:spLocks noGrp="1"/>
          </p:cNvSpPr>
          <p:nvPr>
            <p:ph type="subTitle" idx="1"/>
          </p:nvPr>
        </p:nvSpPr>
        <p:spPr/>
        <p:txBody>
          <a:bodyPr/>
          <a:lstStyle/>
          <a:p>
            <a:endParaRPr lang="en-US" dirty="0"/>
          </a:p>
        </p:txBody>
      </p:sp>
      <p:sp>
        <p:nvSpPr>
          <p:cNvPr id="5" name="Footer Placeholder 4">
            <a:extLst>
              <a:ext uri="{FF2B5EF4-FFF2-40B4-BE49-F238E27FC236}">
                <a16:creationId xmlns:a16="http://schemas.microsoft.com/office/drawing/2014/main" id="{A8E79214-0CE7-41E7-A9D5-64A87E6C6317}"/>
              </a:ext>
            </a:extLst>
          </p:cNvPr>
          <p:cNvSpPr>
            <a:spLocks noGrp="1"/>
          </p:cNvSpPr>
          <p:nvPr>
            <p:ph type="ftr" sz="quarter" idx="3"/>
          </p:nvPr>
        </p:nvSpPr>
        <p:spPr/>
        <p:txBody>
          <a:bodyPr/>
          <a:lstStyle/>
          <a:p>
            <a:r>
              <a:rPr lang="en-US"/>
              <a:t>Source sample text</a:t>
            </a:r>
            <a:endParaRPr lang="en-US" dirty="0"/>
          </a:p>
        </p:txBody>
      </p:sp>
    </p:spTree>
    <p:extLst>
      <p:ext uri="{BB962C8B-B14F-4D97-AF65-F5344CB8AC3E}">
        <p14:creationId xmlns:p14="http://schemas.microsoft.com/office/powerpoint/2010/main" val="243796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E1E00-950C-43A9-A059-5BAA9BB55194}"/>
              </a:ext>
            </a:extLst>
          </p:cNvPr>
          <p:cNvSpPr>
            <a:spLocks noGrp="1"/>
          </p:cNvSpPr>
          <p:nvPr>
            <p:ph type="title"/>
          </p:nvPr>
        </p:nvSpPr>
        <p:spPr>
          <a:xfrm>
            <a:off x="495300" y="565125"/>
            <a:ext cx="11187112" cy="439479"/>
          </a:xfrm>
        </p:spPr>
        <p:txBody>
          <a:bodyPr/>
          <a:lstStyle/>
          <a:p>
            <a:r>
              <a:rPr lang="de-DE" dirty="0"/>
              <a:t>MeCAR</a:t>
            </a:r>
            <a:endParaRPr lang="en-US" dirty="0"/>
          </a:p>
        </p:txBody>
      </p:sp>
      <p:sp>
        <p:nvSpPr>
          <p:cNvPr id="3" name="Content Placeholder 2">
            <a:extLst>
              <a:ext uri="{FF2B5EF4-FFF2-40B4-BE49-F238E27FC236}">
                <a16:creationId xmlns:a16="http://schemas.microsoft.com/office/drawing/2014/main" id="{8A1930E1-2263-44E2-90E9-BE693DAFFEB0}"/>
              </a:ext>
            </a:extLst>
          </p:cNvPr>
          <p:cNvSpPr>
            <a:spLocks noGrp="1"/>
          </p:cNvSpPr>
          <p:nvPr>
            <p:ph sz="quarter" idx="14"/>
          </p:nvPr>
        </p:nvSpPr>
        <p:spPr/>
        <p:txBody>
          <a:bodyPr/>
          <a:lstStyle/>
          <a:p>
            <a:r>
              <a:rPr lang="de-DE" dirty="0"/>
              <a:t>Very clearly focussed on media capabilities</a:t>
            </a:r>
          </a:p>
          <a:p>
            <a:r>
              <a:rPr lang="de-DE" dirty="0"/>
              <a:t>Similar specifications are</a:t>
            </a:r>
          </a:p>
          <a:p>
            <a:pPr lvl="1"/>
            <a:r>
              <a:rPr lang="de-DE" dirty="0"/>
              <a:t>TS 26.116</a:t>
            </a:r>
          </a:p>
          <a:p>
            <a:pPr lvl="1"/>
            <a:r>
              <a:rPr lang="de-DE" dirty="0"/>
              <a:t>TS 26.117</a:t>
            </a:r>
          </a:p>
          <a:p>
            <a:pPr lvl="1"/>
            <a:r>
              <a:rPr lang="de-DE" dirty="0"/>
              <a:t>TS 26.118</a:t>
            </a:r>
          </a:p>
          <a:p>
            <a:r>
              <a:rPr lang="de-DE" dirty="0"/>
              <a:t>Compared to TS 26.11[6-8], extensions will be done to also address</a:t>
            </a:r>
          </a:p>
          <a:p>
            <a:pPr lvl="1"/>
            <a:r>
              <a:rPr lang="de-DE" dirty="0"/>
              <a:t>CMAF and RTP based delivery</a:t>
            </a:r>
          </a:p>
          <a:p>
            <a:pPr lvl="1"/>
            <a:r>
              <a:rPr lang="de-DE" dirty="0"/>
              <a:t>Metrics support for the services</a:t>
            </a:r>
          </a:p>
          <a:p>
            <a:pPr lvl="1"/>
            <a:r>
              <a:rPr lang="de-DE" dirty="0"/>
              <a:t>End-point is rendering and scene description + AR Runtime</a:t>
            </a:r>
          </a:p>
          <a:p>
            <a:r>
              <a:rPr lang="de-DE" dirty="0"/>
              <a:t>This will be done in Video, but may require collaboration with EVS on audio/IVAS</a:t>
            </a:r>
          </a:p>
          <a:p>
            <a:r>
              <a:rPr lang="de-DE" dirty="0"/>
              <a:t>This is a stage-3 work, but clearly includes a device architecture</a:t>
            </a:r>
            <a:endParaRPr lang="en-US" dirty="0"/>
          </a:p>
        </p:txBody>
      </p:sp>
      <p:sp>
        <p:nvSpPr>
          <p:cNvPr id="4" name="Subtitle 3">
            <a:extLst>
              <a:ext uri="{FF2B5EF4-FFF2-40B4-BE49-F238E27FC236}">
                <a16:creationId xmlns:a16="http://schemas.microsoft.com/office/drawing/2014/main" id="{5C390362-5C53-4C40-9004-EEBFF8C0AB3E}"/>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C04AB9E7-E706-452F-9004-592358206675}"/>
              </a:ext>
            </a:extLst>
          </p:cNvPr>
          <p:cNvSpPr>
            <a:spLocks noGrp="1"/>
          </p:cNvSpPr>
          <p:nvPr>
            <p:ph type="ftr" sz="quarter" idx="3"/>
          </p:nvPr>
        </p:nvSpPr>
        <p:spPr/>
        <p:txBody>
          <a:bodyPr/>
          <a:lstStyle/>
          <a:p>
            <a:r>
              <a:rPr lang="en-US"/>
              <a:t>Source sample text</a:t>
            </a:r>
            <a:endParaRPr lang="en-US" dirty="0"/>
          </a:p>
        </p:txBody>
      </p:sp>
    </p:spTree>
    <p:extLst>
      <p:ext uri="{BB962C8B-B14F-4D97-AF65-F5344CB8AC3E}">
        <p14:creationId xmlns:p14="http://schemas.microsoft.com/office/powerpoint/2010/main" val="1081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2A70E-5275-47F3-84BD-301AEEFD3D3B}"/>
              </a:ext>
            </a:extLst>
          </p:cNvPr>
          <p:cNvSpPr>
            <a:spLocks noGrp="1"/>
          </p:cNvSpPr>
          <p:nvPr>
            <p:ph type="title"/>
          </p:nvPr>
        </p:nvSpPr>
        <p:spPr>
          <a:xfrm>
            <a:off x="495300" y="565125"/>
            <a:ext cx="11187112" cy="439479"/>
          </a:xfrm>
        </p:spPr>
        <p:txBody>
          <a:bodyPr/>
          <a:lstStyle/>
          <a:p>
            <a:r>
              <a:rPr lang="de-DE" dirty="0"/>
              <a:t>Other work items – how do they relate</a:t>
            </a:r>
            <a:endParaRPr lang="en-US" dirty="0"/>
          </a:p>
        </p:txBody>
      </p:sp>
      <p:sp>
        <p:nvSpPr>
          <p:cNvPr id="3" name="Content Placeholder 2">
            <a:extLst>
              <a:ext uri="{FF2B5EF4-FFF2-40B4-BE49-F238E27FC236}">
                <a16:creationId xmlns:a16="http://schemas.microsoft.com/office/drawing/2014/main" id="{EDC78F35-9ADC-44F7-ADEC-155A4FAA6B3D}"/>
              </a:ext>
            </a:extLst>
          </p:cNvPr>
          <p:cNvSpPr>
            <a:spLocks noGrp="1"/>
          </p:cNvSpPr>
          <p:nvPr>
            <p:ph sz="quarter" idx="14"/>
          </p:nvPr>
        </p:nvSpPr>
        <p:spPr/>
        <p:txBody>
          <a:bodyPr/>
          <a:lstStyle/>
          <a:p>
            <a:r>
              <a:rPr lang="de-DE" dirty="0"/>
              <a:t>We need two or three stage-3 work items from AREA</a:t>
            </a:r>
          </a:p>
          <a:p>
            <a:pPr lvl="1"/>
            <a:r>
              <a:rPr lang="de-DE" dirty="0"/>
              <a:t>Media plane for real-time communication = iRTCW (similar to what we have in TS 26.247)</a:t>
            </a:r>
          </a:p>
          <a:p>
            <a:pPr lvl="1"/>
            <a:r>
              <a:rPr lang="de-DE" dirty="0"/>
              <a:t>Control plane for AREA (new spec)</a:t>
            </a:r>
          </a:p>
          <a:p>
            <a:pPr lvl="2"/>
            <a:r>
              <a:rPr lang="de-DE" dirty="0"/>
              <a:t>This will be similar as the relation between TS 26.501 and TS 26.503, the new spec will relate to TS 26.512</a:t>
            </a:r>
          </a:p>
          <a:p>
            <a:pPr lvl="2"/>
            <a:r>
              <a:rPr lang="de-DE" dirty="0"/>
              <a:t>Most of the functionalities from TS 26.512 will be usable for this new spec</a:t>
            </a:r>
          </a:p>
          <a:p>
            <a:pPr lvl="2"/>
            <a:r>
              <a:rPr lang="de-DE" dirty="0"/>
              <a:t>RTC stage 3 could be handled under iRTCW WID</a:t>
            </a:r>
          </a:p>
          <a:p>
            <a:pPr lvl="1"/>
            <a:r>
              <a:rPr lang="de-DE" dirty="0"/>
              <a:t>Split Rendering MSE</a:t>
            </a:r>
          </a:p>
          <a:p>
            <a:pPr lvl="2"/>
            <a:r>
              <a:rPr lang="de-DE" dirty="0"/>
              <a:t>Will reuse stage 3 functionality from EDGE, iRTCW, MeCAR, ...</a:t>
            </a:r>
            <a:endParaRPr lang="en-US" dirty="0"/>
          </a:p>
          <a:p>
            <a:pPr marL="192024" lvl="1" indent="0">
              <a:buNone/>
            </a:pPr>
            <a:endParaRPr lang="de-DE" dirty="0"/>
          </a:p>
        </p:txBody>
      </p:sp>
      <p:sp>
        <p:nvSpPr>
          <p:cNvPr id="5" name="Footer Placeholder 4">
            <a:extLst>
              <a:ext uri="{FF2B5EF4-FFF2-40B4-BE49-F238E27FC236}">
                <a16:creationId xmlns:a16="http://schemas.microsoft.com/office/drawing/2014/main" id="{E47C9F56-470E-41B2-A863-CFC72654849B}"/>
              </a:ext>
            </a:extLst>
          </p:cNvPr>
          <p:cNvSpPr>
            <a:spLocks noGrp="1"/>
          </p:cNvSpPr>
          <p:nvPr>
            <p:ph type="ftr" sz="quarter" idx="3"/>
          </p:nvPr>
        </p:nvSpPr>
        <p:spPr/>
        <p:txBody>
          <a:bodyPr/>
          <a:lstStyle/>
          <a:p>
            <a:r>
              <a:rPr lang="en-US"/>
              <a:t>Source sample text</a:t>
            </a:r>
            <a:endParaRPr lang="en-US" dirty="0"/>
          </a:p>
        </p:txBody>
      </p:sp>
    </p:spTree>
    <p:extLst>
      <p:ext uri="{BB962C8B-B14F-4D97-AF65-F5344CB8AC3E}">
        <p14:creationId xmlns:p14="http://schemas.microsoft.com/office/powerpoint/2010/main" val="495892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5230DE-62DB-43E1-8074-0E224BDBB3A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1C23E6D-F14A-4278-BF72-70091051FB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C9DDD9B-7B51-4060-9BB8-22D3FE05A7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124</TotalTime>
  <Words>542</Words>
  <Application>Microsoft Office PowerPoint</Application>
  <PresentationFormat>Widescreen</PresentationFormat>
  <Paragraphs>76</Paragraphs>
  <Slides>8</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Qualcomm Executive External</vt:lpstr>
      <vt:lpstr>Visio</vt:lpstr>
      <vt:lpstr>De-composing SA4 AR Work Items </vt:lpstr>
      <vt:lpstr>Background</vt:lpstr>
      <vt:lpstr>TR 26.998 – STAR Device</vt:lpstr>
      <vt:lpstr>TR 26.998 – EDGAR Device</vt:lpstr>
      <vt:lpstr>TR 26.998 WLAR Device</vt:lpstr>
      <vt:lpstr>AREA </vt:lpstr>
      <vt:lpstr>MeCAR</vt:lpstr>
      <vt:lpstr>Other work items – how do they relate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De-composing SA4 AR issues</dc:title>
  <dc:subject/>
  <dc:creator>Thomas Stockhammer</dc:creator>
  <cp:keywords/>
  <dc:description/>
  <cp:lastModifiedBy>Thomas Stockhammer</cp:lastModifiedBy>
  <cp:revision>3</cp:revision>
  <dcterms:created xsi:type="dcterms:W3CDTF">2022-01-28T18:06:00Z</dcterms:created>
  <dcterms:modified xsi:type="dcterms:W3CDTF">2022-01-31T22:42:47Z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