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vsd" ContentType="application/vnd.visio"/>
  <Default Extension="vsdx" ContentType="application/vnd.ms-visio.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2.xml" ContentType="application/vnd.openxmlformats-officedocument.theme+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33" r:id="rId1"/>
    <p:sldMasterId id="2147484369" r:id="rId2"/>
    <p:sldMasterId id="2147484476" r:id="rId3"/>
  </p:sldMasterIdLst>
  <p:notesMasterIdLst>
    <p:notesMasterId r:id="rId54"/>
  </p:notesMasterIdLst>
  <p:handoutMasterIdLst>
    <p:handoutMasterId r:id="rId55"/>
  </p:handoutMasterIdLst>
  <p:sldIdLst>
    <p:sldId id="2142533578" r:id="rId4"/>
    <p:sldId id="2142533655" r:id="rId5"/>
    <p:sldId id="2147483387" r:id="rId6"/>
    <p:sldId id="2147483389" r:id="rId7"/>
    <p:sldId id="2142533657" r:id="rId8"/>
    <p:sldId id="2142533656" r:id="rId9"/>
    <p:sldId id="2147483401" r:id="rId10"/>
    <p:sldId id="2147483399" r:id="rId11"/>
    <p:sldId id="2147483397" r:id="rId12"/>
    <p:sldId id="2147472066" r:id="rId13"/>
    <p:sldId id="2147472068" r:id="rId14"/>
    <p:sldId id="2147472069" r:id="rId15"/>
    <p:sldId id="2147472070" r:id="rId16"/>
    <p:sldId id="2142533665" r:id="rId17"/>
    <p:sldId id="141169808" r:id="rId18"/>
    <p:sldId id="2142533659" r:id="rId19"/>
    <p:sldId id="2147483391" r:id="rId20"/>
    <p:sldId id="2147483398" r:id="rId21"/>
    <p:sldId id="2147483402" r:id="rId22"/>
    <p:sldId id="2142533666" r:id="rId23"/>
    <p:sldId id="340" r:id="rId24"/>
    <p:sldId id="341" r:id="rId25"/>
    <p:sldId id="2147483394" r:id="rId26"/>
    <p:sldId id="2147483393" r:id="rId27"/>
    <p:sldId id="2147483395" r:id="rId28"/>
    <p:sldId id="2147483396" r:id="rId29"/>
    <p:sldId id="2147483403" r:id="rId30"/>
    <p:sldId id="2147483409" r:id="rId31"/>
    <p:sldId id="2147483404" r:id="rId32"/>
    <p:sldId id="2147483407" r:id="rId33"/>
    <p:sldId id="2147483408" r:id="rId34"/>
    <p:sldId id="2147483410" r:id="rId35"/>
    <p:sldId id="2147483392" r:id="rId36"/>
    <p:sldId id="2147483411" r:id="rId37"/>
    <p:sldId id="2147483412" r:id="rId38"/>
    <p:sldId id="2147483413" r:id="rId39"/>
    <p:sldId id="2147483405" r:id="rId40"/>
    <p:sldId id="2147483414" r:id="rId41"/>
    <p:sldId id="2147483415" r:id="rId42"/>
    <p:sldId id="2147483416" r:id="rId43"/>
    <p:sldId id="2147483406" r:id="rId44"/>
    <p:sldId id="2147483417" r:id="rId45"/>
    <p:sldId id="2147483418" r:id="rId46"/>
    <p:sldId id="2147483423" r:id="rId47"/>
    <p:sldId id="2147483424" r:id="rId48"/>
    <p:sldId id="2147483419" r:id="rId49"/>
    <p:sldId id="2147483420" r:id="rId50"/>
    <p:sldId id="2147483421" r:id="rId51"/>
    <p:sldId id="2147483422" r:id="rId52"/>
    <p:sldId id="2142533652"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50B"/>
    <a:srgbClr val="FF40FF"/>
    <a:srgbClr val="3253DC"/>
    <a:srgbClr val="0B2742"/>
    <a:srgbClr val="4A5A75"/>
    <a:srgbClr val="DEE3EC"/>
    <a:srgbClr val="FFFFFF"/>
    <a:srgbClr val="ECECEC"/>
    <a:srgbClr val="020625"/>
    <a:srgbClr val="7BA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820E5F-FE22-4A7C-865B-90656C1B800C}" v="177" dt="2025-10-17T12:47:11.6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64" autoAdjust="0"/>
    <p:restoredTop sz="96327" autoAdjust="0"/>
  </p:normalViewPr>
  <p:slideViewPr>
    <p:cSldViewPr snapToGrid="0">
      <p:cViewPr varScale="1">
        <p:scale>
          <a:sx n="121" d="100"/>
          <a:sy n="121" d="100"/>
        </p:scale>
        <p:origin x="258" y="324"/>
      </p:cViewPr>
      <p:guideLst/>
    </p:cSldViewPr>
  </p:slideViewPr>
  <p:outlineViewPr>
    <p:cViewPr>
      <p:scale>
        <a:sx n="33" d="100"/>
        <a:sy n="33" d="100"/>
      </p:scale>
      <p:origin x="0" y="-38178"/>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viewProps" Target="viewProps.xml"/><Relationship Id="rId5" Type="http://schemas.openxmlformats.org/officeDocument/2006/relationships/slide" Target="slides/slide2.xml"/><Relationship Id="rId61" Type="http://schemas.microsoft.com/office/2016/11/relationships/changesInfo" Target="changesInfos/changesInfo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commentAuthors" Target="commentAuthor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notesMaster" Target="notesMasters/notesMaster1.xml"/><Relationship Id="rId62"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presProps" Target="pres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tockhammer" userId="2aa20ba2-ba43-46c1-9e8b-e40494025eed" providerId="ADAL" clId="{36820E5F-FE22-4A7C-865B-90656C1B800C}"/>
    <pc:docChg chg="undo custSel addSld delSld modSld sldOrd delMainMaster">
      <pc:chgData name="Thomas Stockhammer" userId="2aa20ba2-ba43-46c1-9e8b-e40494025eed" providerId="ADAL" clId="{36820E5F-FE22-4A7C-865B-90656C1B800C}" dt="2025-10-17T13:20:57.982" v="4725" actId="20577"/>
      <pc:docMkLst>
        <pc:docMk/>
      </pc:docMkLst>
      <pc:sldChg chg="del">
        <pc:chgData name="Thomas Stockhammer" userId="2aa20ba2-ba43-46c1-9e8b-e40494025eed" providerId="ADAL" clId="{36820E5F-FE22-4A7C-865B-90656C1B800C}" dt="2025-10-17T10:30:21.770" v="2159" actId="47"/>
        <pc:sldMkLst>
          <pc:docMk/>
          <pc:sldMk cId="136134374" sldId="258"/>
        </pc:sldMkLst>
      </pc:sldChg>
      <pc:sldChg chg="add">
        <pc:chgData name="Thomas Stockhammer" userId="2aa20ba2-ba43-46c1-9e8b-e40494025eed" providerId="ADAL" clId="{36820E5F-FE22-4A7C-865B-90656C1B800C}" dt="2025-10-17T10:09:47.895" v="1624"/>
        <pc:sldMkLst>
          <pc:docMk/>
          <pc:sldMk cId="3145370419" sldId="340"/>
        </pc:sldMkLst>
      </pc:sldChg>
      <pc:sldChg chg="add">
        <pc:chgData name="Thomas Stockhammer" userId="2aa20ba2-ba43-46c1-9e8b-e40494025eed" providerId="ADAL" clId="{36820E5F-FE22-4A7C-865B-90656C1B800C}" dt="2025-10-17T10:09:47.895" v="1624"/>
        <pc:sldMkLst>
          <pc:docMk/>
          <pc:sldMk cId="3866527251" sldId="341"/>
        </pc:sldMkLst>
      </pc:sldChg>
      <pc:sldChg chg="del">
        <pc:chgData name="Thomas Stockhammer" userId="2aa20ba2-ba43-46c1-9e8b-e40494025eed" providerId="ADAL" clId="{36820E5F-FE22-4A7C-865B-90656C1B800C}" dt="2025-10-17T09:19:37.099" v="312" actId="2696"/>
        <pc:sldMkLst>
          <pc:docMk/>
          <pc:sldMk cId="425885304" sldId="2142532784"/>
        </pc:sldMkLst>
      </pc:sldChg>
      <pc:sldChg chg="add del">
        <pc:chgData name="Thomas Stockhammer" userId="2aa20ba2-ba43-46c1-9e8b-e40494025eed" providerId="ADAL" clId="{36820E5F-FE22-4A7C-865B-90656C1B800C}" dt="2025-10-17T10:30:24.838" v="2160" actId="47"/>
        <pc:sldMkLst>
          <pc:docMk/>
          <pc:sldMk cId="3275050835" sldId="2142532784"/>
        </pc:sldMkLst>
      </pc:sldChg>
      <pc:sldChg chg="modSp mod">
        <pc:chgData name="Thomas Stockhammer" userId="2aa20ba2-ba43-46c1-9e8b-e40494025eed" providerId="ADAL" clId="{36820E5F-FE22-4A7C-865B-90656C1B800C}" dt="2025-10-17T09:14:07.129" v="172" actId="20577"/>
        <pc:sldMkLst>
          <pc:docMk/>
          <pc:sldMk cId="3306019182" sldId="2142533578"/>
        </pc:sldMkLst>
        <pc:spChg chg="mod">
          <ac:chgData name="Thomas Stockhammer" userId="2aa20ba2-ba43-46c1-9e8b-e40494025eed" providerId="ADAL" clId="{36820E5F-FE22-4A7C-865B-90656C1B800C}" dt="2025-10-17T09:13:25.572" v="134" actId="20577"/>
          <ac:spMkLst>
            <pc:docMk/>
            <pc:sldMk cId="3306019182" sldId="2142533578"/>
            <ac:spMk id="2" creationId="{15CF6E67-6476-0E90-C551-D606AA1A1125}"/>
          </ac:spMkLst>
        </pc:spChg>
        <pc:spChg chg="mod">
          <ac:chgData name="Thomas Stockhammer" userId="2aa20ba2-ba43-46c1-9e8b-e40494025eed" providerId="ADAL" clId="{36820E5F-FE22-4A7C-865B-90656C1B800C}" dt="2025-10-17T09:13:57.705" v="154"/>
          <ac:spMkLst>
            <pc:docMk/>
            <pc:sldMk cId="3306019182" sldId="2142533578"/>
            <ac:spMk id="3" creationId="{D9C19732-4B0C-D290-B586-9BEBBE5AC366}"/>
          </ac:spMkLst>
        </pc:spChg>
        <pc:spChg chg="mod">
          <ac:chgData name="Thomas Stockhammer" userId="2aa20ba2-ba43-46c1-9e8b-e40494025eed" providerId="ADAL" clId="{36820E5F-FE22-4A7C-865B-90656C1B800C}" dt="2025-10-17T09:14:07.129" v="172" actId="20577"/>
          <ac:spMkLst>
            <pc:docMk/>
            <pc:sldMk cId="3306019182" sldId="2142533578"/>
            <ac:spMk id="4" creationId="{0D1A46EB-C65E-5058-F22C-16B8D55AC9D0}"/>
          </ac:spMkLst>
        </pc:spChg>
        <pc:spChg chg="mod">
          <ac:chgData name="Thomas Stockhammer" userId="2aa20ba2-ba43-46c1-9e8b-e40494025eed" providerId="ADAL" clId="{36820E5F-FE22-4A7C-865B-90656C1B800C}" dt="2025-10-17T09:12:46.427" v="22" actId="20577"/>
          <ac:spMkLst>
            <pc:docMk/>
            <pc:sldMk cId="3306019182" sldId="2142533578"/>
            <ac:spMk id="5" creationId="{BDEDC922-2F88-ED49-8B42-6B07516760BE}"/>
          </ac:spMkLst>
        </pc:spChg>
      </pc:sldChg>
      <pc:sldChg chg="del">
        <pc:chgData name="Thomas Stockhammer" userId="2aa20ba2-ba43-46c1-9e8b-e40494025eed" providerId="ADAL" clId="{36820E5F-FE22-4A7C-865B-90656C1B800C}" dt="2025-10-17T10:30:21.770" v="2159" actId="47"/>
        <pc:sldMkLst>
          <pc:docMk/>
          <pc:sldMk cId="1304712451" sldId="2142533585"/>
        </pc:sldMkLst>
      </pc:sldChg>
      <pc:sldChg chg="del">
        <pc:chgData name="Thomas Stockhammer" userId="2aa20ba2-ba43-46c1-9e8b-e40494025eed" providerId="ADAL" clId="{36820E5F-FE22-4A7C-865B-90656C1B800C}" dt="2025-10-17T10:30:21.770" v="2159" actId="47"/>
        <pc:sldMkLst>
          <pc:docMk/>
          <pc:sldMk cId="2392029348" sldId="2142533600"/>
        </pc:sldMkLst>
      </pc:sldChg>
      <pc:sldChg chg="modSp mod">
        <pc:chgData name="Thomas Stockhammer" userId="2aa20ba2-ba43-46c1-9e8b-e40494025eed" providerId="ADAL" clId="{36820E5F-FE22-4A7C-865B-90656C1B800C}" dt="2025-10-17T09:17:02.024" v="310" actId="27636"/>
        <pc:sldMkLst>
          <pc:docMk/>
          <pc:sldMk cId="773348498" sldId="2142533655"/>
        </pc:sldMkLst>
        <pc:spChg chg="mod">
          <ac:chgData name="Thomas Stockhammer" userId="2aa20ba2-ba43-46c1-9e8b-e40494025eed" providerId="ADAL" clId="{36820E5F-FE22-4A7C-865B-90656C1B800C}" dt="2025-10-17T09:17:02.024" v="310" actId="27636"/>
          <ac:spMkLst>
            <pc:docMk/>
            <pc:sldMk cId="773348498" sldId="2142533655"/>
            <ac:spMk id="7" creationId="{A9C14D09-FF5C-4483-37BB-0B9E873FFBA8}"/>
          </ac:spMkLst>
        </pc:spChg>
      </pc:sldChg>
      <pc:sldChg chg="addSp delSp modSp add mod">
        <pc:chgData name="Thomas Stockhammer" userId="2aa20ba2-ba43-46c1-9e8b-e40494025eed" providerId="ADAL" clId="{36820E5F-FE22-4A7C-865B-90656C1B800C}" dt="2025-10-17T09:35:53.027" v="366" actId="1440"/>
        <pc:sldMkLst>
          <pc:docMk/>
          <pc:sldMk cId="294483772" sldId="2142533656"/>
        </pc:sldMkLst>
        <pc:spChg chg="del">
          <ac:chgData name="Thomas Stockhammer" userId="2aa20ba2-ba43-46c1-9e8b-e40494025eed" providerId="ADAL" clId="{36820E5F-FE22-4A7C-865B-90656C1B800C}" dt="2025-10-17T09:34:33.265" v="357" actId="478"/>
          <ac:spMkLst>
            <pc:docMk/>
            <pc:sldMk cId="294483772" sldId="2142533656"/>
            <ac:spMk id="3" creationId="{2D79F081-C1B7-42B0-C327-DC9F942E241E}"/>
          </ac:spMkLst>
        </pc:spChg>
        <pc:picChg chg="del">
          <ac:chgData name="Thomas Stockhammer" userId="2aa20ba2-ba43-46c1-9e8b-e40494025eed" providerId="ADAL" clId="{36820E5F-FE22-4A7C-865B-90656C1B800C}" dt="2025-10-17T09:35:19.776" v="360" actId="478"/>
          <ac:picMkLst>
            <pc:docMk/>
            <pc:sldMk cId="294483772" sldId="2142533656"/>
            <ac:picMk id="4" creationId="{66A9D6F6-FAD3-CC17-16E5-DACD358BECCA}"/>
          </ac:picMkLst>
        </pc:picChg>
        <pc:picChg chg="del">
          <ac:chgData name="Thomas Stockhammer" userId="2aa20ba2-ba43-46c1-9e8b-e40494025eed" providerId="ADAL" clId="{36820E5F-FE22-4A7C-865B-90656C1B800C}" dt="2025-10-17T09:34:30.380" v="356" actId="478"/>
          <ac:picMkLst>
            <pc:docMk/>
            <pc:sldMk cId="294483772" sldId="2142533656"/>
            <ac:picMk id="6" creationId="{1216661D-5365-8EF8-8EEE-CA616EEE416F}"/>
          </ac:picMkLst>
        </pc:picChg>
        <pc:picChg chg="add mod">
          <ac:chgData name="Thomas Stockhammer" userId="2aa20ba2-ba43-46c1-9e8b-e40494025eed" providerId="ADAL" clId="{36820E5F-FE22-4A7C-865B-90656C1B800C}" dt="2025-10-17T09:35:46.187" v="365" actId="1440"/>
          <ac:picMkLst>
            <pc:docMk/>
            <pc:sldMk cId="294483772" sldId="2142533656"/>
            <ac:picMk id="7" creationId="{9FA4621B-8B13-6C9D-E9F8-FA5C77D78D84}"/>
          </ac:picMkLst>
        </pc:picChg>
        <pc:picChg chg="add mod">
          <ac:chgData name="Thomas Stockhammer" userId="2aa20ba2-ba43-46c1-9e8b-e40494025eed" providerId="ADAL" clId="{36820E5F-FE22-4A7C-865B-90656C1B800C}" dt="2025-10-17T09:35:53.027" v="366" actId="1440"/>
          <ac:picMkLst>
            <pc:docMk/>
            <pc:sldMk cId="294483772" sldId="2142533656"/>
            <ac:picMk id="9" creationId="{3EEE49C9-EC14-49D3-31BD-7FF5113C689E}"/>
          </ac:picMkLst>
        </pc:picChg>
      </pc:sldChg>
      <pc:sldChg chg="del">
        <pc:chgData name="Thomas Stockhammer" userId="2aa20ba2-ba43-46c1-9e8b-e40494025eed" providerId="ADAL" clId="{36820E5F-FE22-4A7C-865B-90656C1B800C}" dt="2025-10-17T09:20:28.587" v="316" actId="2696"/>
        <pc:sldMkLst>
          <pc:docMk/>
          <pc:sldMk cId="1486174551" sldId="2142533656"/>
        </pc:sldMkLst>
      </pc:sldChg>
      <pc:sldChg chg="add">
        <pc:chgData name="Thomas Stockhammer" userId="2aa20ba2-ba43-46c1-9e8b-e40494025eed" providerId="ADAL" clId="{36820E5F-FE22-4A7C-865B-90656C1B800C}" dt="2025-10-17T09:20:31.741" v="317"/>
        <pc:sldMkLst>
          <pc:docMk/>
          <pc:sldMk cId="3318970588" sldId="2142533657"/>
        </pc:sldMkLst>
      </pc:sldChg>
      <pc:sldChg chg="del">
        <pc:chgData name="Thomas Stockhammer" userId="2aa20ba2-ba43-46c1-9e8b-e40494025eed" providerId="ADAL" clId="{36820E5F-FE22-4A7C-865B-90656C1B800C}" dt="2025-10-17T09:20:28.587" v="316" actId="2696"/>
        <pc:sldMkLst>
          <pc:docMk/>
          <pc:sldMk cId="4149596235" sldId="2142533657"/>
        </pc:sldMkLst>
      </pc:sldChg>
      <pc:sldChg chg="modSp mod">
        <pc:chgData name="Thomas Stockhammer" userId="2aa20ba2-ba43-46c1-9e8b-e40494025eed" providerId="ADAL" clId="{36820E5F-FE22-4A7C-865B-90656C1B800C}" dt="2025-10-17T10:00:17.339" v="1616" actId="20577"/>
        <pc:sldMkLst>
          <pc:docMk/>
          <pc:sldMk cId="3604627443" sldId="2142533665"/>
        </pc:sldMkLst>
        <pc:spChg chg="mod">
          <ac:chgData name="Thomas Stockhammer" userId="2aa20ba2-ba43-46c1-9e8b-e40494025eed" providerId="ADAL" clId="{36820E5F-FE22-4A7C-865B-90656C1B800C}" dt="2025-10-17T10:00:17.339" v="1616" actId="20577"/>
          <ac:spMkLst>
            <pc:docMk/>
            <pc:sldMk cId="3604627443" sldId="2142533665"/>
            <ac:spMk id="8" creationId="{7DA7FC4B-0B7B-619C-B87E-84BF93E1988D}"/>
          </ac:spMkLst>
        </pc:spChg>
      </pc:sldChg>
      <pc:sldChg chg="modSp mod">
        <pc:chgData name="Thomas Stockhammer" userId="2aa20ba2-ba43-46c1-9e8b-e40494025eed" providerId="ADAL" clId="{36820E5F-FE22-4A7C-865B-90656C1B800C}" dt="2025-10-17T10:00:27.107" v="1623" actId="20577"/>
        <pc:sldMkLst>
          <pc:docMk/>
          <pc:sldMk cId="1704076826" sldId="2142533666"/>
        </pc:sldMkLst>
        <pc:spChg chg="mod">
          <ac:chgData name="Thomas Stockhammer" userId="2aa20ba2-ba43-46c1-9e8b-e40494025eed" providerId="ADAL" clId="{36820E5F-FE22-4A7C-865B-90656C1B800C}" dt="2025-10-17T10:00:27.107" v="1623" actId="20577"/>
          <ac:spMkLst>
            <pc:docMk/>
            <pc:sldMk cId="1704076826" sldId="2142533666"/>
            <ac:spMk id="8" creationId="{6DAB8A7D-5CFE-25A4-3AC7-590E6A8C9A20}"/>
          </ac:spMkLst>
        </pc:spChg>
      </pc:sldChg>
      <pc:sldChg chg="del">
        <pc:chgData name="Thomas Stockhammer" userId="2aa20ba2-ba43-46c1-9e8b-e40494025eed" providerId="ADAL" clId="{36820E5F-FE22-4A7C-865B-90656C1B800C}" dt="2025-10-17T10:30:21.770" v="2159" actId="47"/>
        <pc:sldMkLst>
          <pc:docMk/>
          <pc:sldMk cId="1612586262" sldId="2147377644"/>
        </pc:sldMkLst>
      </pc:sldChg>
      <pc:sldChg chg="del">
        <pc:chgData name="Thomas Stockhammer" userId="2aa20ba2-ba43-46c1-9e8b-e40494025eed" providerId="ADAL" clId="{36820E5F-FE22-4A7C-865B-90656C1B800C}" dt="2025-10-17T10:30:21.770" v="2159" actId="47"/>
        <pc:sldMkLst>
          <pc:docMk/>
          <pc:sldMk cId="3962486851" sldId="2147480662"/>
        </pc:sldMkLst>
      </pc:sldChg>
      <pc:sldChg chg="del">
        <pc:chgData name="Thomas Stockhammer" userId="2aa20ba2-ba43-46c1-9e8b-e40494025eed" providerId="ADAL" clId="{36820E5F-FE22-4A7C-865B-90656C1B800C}" dt="2025-10-17T10:30:21.770" v="2159" actId="47"/>
        <pc:sldMkLst>
          <pc:docMk/>
          <pc:sldMk cId="2565097776" sldId="2147481978"/>
        </pc:sldMkLst>
      </pc:sldChg>
      <pc:sldChg chg="modSp del">
        <pc:chgData name="Thomas Stockhammer" userId="2aa20ba2-ba43-46c1-9e8b-e40494025eed" providerId="ADAL" clId="{36820E5F-FE22-4A7C-865B-90656C1B800C}" dt="2025-10-17T09:20:28.587" v="316" actId="2696"/>
        <pc:sldMkLst>
          <pc:docMk/>
          <pc:sldMk cId="1058131994" sldId="2147483389"/>
        </pc:sldMkLst>
        <pc:graphicFrameChg chg="mod">
          <ac:chgData name="Thomas Stockhammer" userId="2aa20ba2-ba43-46c1-9e8b-e40494025eed" providerId="ADAL" clId="{36820E5F-FE22-4A7C-865B-90656C1B800C}" dt="2025-10-17T09:19:58.430" v="315" actId="20577"/>
          <ac:graphicFrameMkLst>
            <pc:docMk/>
            <pc:sldMk cId="1058131994" sldId="2147483389"/>
            <ac:graphicFrameMk id="6" creationId="{98988837-6345-B622-05B7-B852612F4F97}"/>
          </ac:graphicFrameMkLst>
        </pc:graphicFrameChg>
      </pc:sldChg>
      <pc:sldChg chg="modSp add mod">
        <pc:chgData name="Thomas Stockhammer" userId="2aa20ba2-ba43-46c1-9e8b-e40494025eed" providerId="ADAL" clId="{36820E5F-FE22-4A7C-865B-90656C1B800C}" dt="2025-10-17T09:21:35.414" v="355" actId="20577"/>
        <pc:sldMkLst>
          <pc:docMk/>
          <pc:sldMk cId="3165303028" sldId="2147483389"/>
        </pc:sldMkLst>
        <pc:graphicFrameChg chg="mod modGraphic">
          <ac:chgData name="Thomas Stockhammer" userId="2aa20ba2-ba43-46c1-9e8b-e40494025eed" providerId="ADAL" clId="{36820E5F-FE22-4A7C-865B-90656C1B800C}" dt="2025-10-17T09:21:35.414" v="355" actId="20577"/>
          <ac:graphicFrameMkLst>
            <pc:docMk/>
            <pc:sldMk cId="3165303028" sldId="2147483389"/>
            <ac:graphicFrameMk id="6" creationId="{98988837-6345-B622-05B7-B852612F4F97}"/>
          </ac:graphicFrameMkLst>
        </pc:graphicFrameChg>
      </pc:sldChg>
      <pc:sldChg chg="add del">
        <pc:chgData name="Thomas Stockhammer" userId="2aa20ba2-ba43-46c1-9e8b-e40494025eed" providerId="ADAL" clId="{36820E5F-FE22-4A7C-865B-90656C1B800C}" dt="2025-10-17T10:30:24.838" v="2160" actId="47"/>
        <pc:sldMkLst>
          <pc:docMk/>
          <pc:sldMk cId="3911150040" sldId="2147483390"/>
        </pc:sldMkLst>
      </pc:sldChg>
      <pc:sldChg chg="del">
        <pc:chgData name="Thomas Stockhammer" userId="2aa20ba2-ba43-46c1-9e8b-e40494025eed" providerId="ADAL" clId="{36820E5F-FE22-4A7C-865B-90656C1B800C}" dt="2025-10-17T09:19:37.099" v="312" actId="2696"/>
        <pc:sldMkLst>
          <pc:docMk/>
          <pc:sldMk cId="4247702273" sldId="2147483390"/>
        </pc:sldMkLst>
      </pc:sldChg>
      <pc:sldChg chg="modSp mod ord">
        <pc:chgData name="Thomas Stockhammer" userId="2aa20ba2-ba43-46c1-9e8b-e40494025eed" providerId="ADAL" clId="{36820E5F-FE22-4A7C-865B-90656C1B800C}" dt="2025-10-17T10:31:15.168" v="2166"/>
        <pc:sldMkLst>
          <pc:docMk/>
          <pc:sldMk cId="4253561393" sldId="2147483392"/>
        </pc:sldMkLst>
        <pc:spChg chg="mod">
          <ac:chgData name="Thomas Stockhammer" userId="2aa20ba2-ba43-46c1-9e8b-e40494025eed" providerId="ADAL" clId="{36820E5F-FE22-4A7C-865B-90656C1B800C}" dt="2025-10-17T10:31:11.976" v="2164" actId="20577"/>
          <ac:spMkLst>
            <pc:docMk/>
            <pc:sldMk cId="4253561393" sldId="2147483392"/>
            <ac:spMk id="8" creationId="{98FA086B-5155-EBA8-7008-7C6293060E1B}"/>
          </ac:spMkLst>
        </pc:spChg>
      </pc:sldChg>
      <pc:sldChg chg="del">
        <pc:chgData name="Thomas Stockhammer" userId="2aa20ba2-ba43-46c1-9e8b-e40494025eed" providerId="ADAL" clId="{36820E5F-FE22-4A7C-865B-90656C1B800C}" dt="2025-10-17T09:17:30.219" v="311" actId="47"/>
        <pc:sldMkLst>
          <pc:docMk/>
          <pc:sldMk cId="2678885473" sldId="2147483398"/>
        </pc:sldMkLst>
      </pc:sldChg>
      <pc:sldChg chg="addSp modSp new mod modClrScheme chgLayout">
        <pc:chgData name="Thomas Stockhammer" userId="2aa20ba2-ba43-46c1-9e8b-e40494025eed" providerId="ADAL" clId="{36820E5F-FE22-4A7C-865B-90656C1B800C}" dt="2025-10-17T09:57:57.971" v="1301" actId="20577"/>
        <pc:sldMkLst>
          <pc:docMk/>
          <pc:sldMk cId="4053567832" sldId="2147483398"/>
        </pc:sldMkLst>
        <pc:spChg chg="mod ord">
          <ac:chgData name="Thomas Stockhammer" userId="2aa20ba2-ba43-46c1-9e8b-e40494025eed" providerId="ADAL" clId="{36820E5F-FE22-4A7C-865B-90656C1B800C}" dt="2025-10-17T09:37:22.516" v="368" actId="700"/>
          <ac:spMkLst>
            <pc:docMk/>
            <pc:sldMk cId="4053567832" sldId="2147483398"/>
            <ac:spMk id="2" creationId="{E49100DF-2E43-C741-0028-9E0B44E084A6}"/>
          </ac:spMkLst>
        </pc:spChg>
        <pc:spChg chg="add mod ord">
          <ac:chgData name="Thomas Stockhammer" userId="2aa20ba2-ba43-46c1-9e8b-e40494025eed" providerId="ADAL" clId="{36820E5F-FE22-4A7C-865B-90656C1B800C}" dt="2025-10-17T09:37:37.658" v="395" actId="20577"/>
          <ac:spMkLst>
            <pc:docMk/>
            <pc:sldMk cId="4053567832" sldId="2147483398"/>
            <ac:spMk id="3" creationId="{D8203494-23D9-1905-247A-11A85C84B981}"/>
          </ac:spMkLst>
        </pc:spChg>
        <pc:spChg chg="add mod ord">
          <ac:chgData name="Thomas Stockhammer" userId="2aa20ba2-ba43-46c1-9e8b-e40494025eed" providerId="ADAL" clId="{36820E5F-FE22-4A7C-865B-90656C1B800C}" dt="2025-10-17T09:46:16.638" v="646" actId="20577"/>
          <ac:spMkLst>
            <pc:docMk/>
            <pc:sldMk cId="4053567832" sldId="2147483398"/>
            <ac:spMk id="4" creationId="{23F64488-BDF3-8625-3B26-CE742DA7EFBE}"/>
          </ac:spMkLst>
        </pc:spChg>
        <pc:spChg chg="add mod ord">
          <ac:chgData name="Thomas Stockhammer" userId="2aa20ba2-ba43-46c1-9e8b-e40494025eed" providerId="ADAL" clId="{36820E5F-FE22-4A7C-865B-90656C1B800C}" dt="2025-10-17T09:57:57.971" v="1301" actId="20577"/>
          <ac:spMkLst>
            <pc:docMk/>
            <pc:sldMk cId="4053567832" sldId="2147483398"/>
            <ac:spMk id="5" creationId="{8A6C02AC-5610-6F82-EC27-BFCB263E9646}"/>
          </ac:spMkLst>
        </pc:spChg>
      </pc:sldChg>
      <pc:sldChg chg="del">
        <pc:chgData name="Thomas Stockhammer" userId="2aa20ba2-ba43-46c1-9e8b-e40494025eed" providerId="ADAL" clId="{36820E5F-FE22-4A7C-865B-90656C1B800C}" dt="2025-10-17T09:17:30.219" v="311" actId="47"/>
        <pc:sldMkLst>
          <pc:docMk/>
          <pc:sldMk cId="1114261370" sldId="2147483399"/>
        </pc:sldMkLst>
      </pc:sldChg>
      <pc:sldChg chg="addSp delSp modSp new mod modClrScheme chgLayout">
        <pc:chgData name="Thomas Stockhammer" userId="2aa20ba2-ba43-46c1-9e8b-e40494025eed" providerId="ADAL" clId="{36820E5F-FE22-4A7C-865B-90656C1B800C}" dt="2025-10-17T09:44:28.555" v="589" actId="1076"/>
        <pc:sldMkLst>
          <pc:docMk/>
          <pc:sldMk cId="2514009972" sldId="2147483399"/>
        </pc:sldMkLst>
        <pc:spChg chg="mod ord">
          <ac:chgData name="Thomas Stockhammer" userId="2aa20ba2-ba43-46c1-9e8b-e40494025eed" providerId="ADAL" clId="{36820E5F-FE22-4A7C-865B-90656C1B800C}" dt="2025-10-17T09:39:56.744" v="407" actId="700"/>
          <ac:spMkLst>
            <pc:docMk/>
            <pc:sldMk cId="2514009972" sldId="2147483399"/>
            <ac:spMk id="2" creationId="{6B14180B-7BC5-64A3-A238-B32A95DEF9CF}"/>
          </ac:spMkLst>
        </pc:spChg>
        <pc:spChg chg="add mod ord">
          <ac:chgData name="Thomas Stockhammer" userId="2aa20ba2-ba43-46c1-9e8b-e40494025eed" providerId="ADAL" clId="{36820E5F-FE22-4A7C-865B-90656C1B800C}" dt="2025-10-17T09:40:19.188" v="434" actId="20577"/>
          <ac:spMkLst>
            <pc:docMk/>
            <pc:sldMk cId="2514009972" sldId="2147483399"/>
            <ac:spMk id="5" creationId="{B09F5FA5-4C26-1D85-A057-249BCD6FB5A1}"/>
          </ac:spMkLst>
        </pc:spChg>
        <pc:spChg chg="add del mod ord">
          <ac:chgData name="Thomas Stockhammer" userId="2aa20ba2-ba43-46c1-9e8b-e40494025eed" providerId="ADAL" clId="{36820E5F-FE22-4A7C-865B-90656C1B800C}" dt="2025-10-17T09:40:11.374" v="410" actId="478"/>
          <ac:spMkLst>
            <pc:docMk/>
            <pc:sldMk cId="2514009972" sldId="2147483399"/>
            <ac:spMk id="6" creationId="{FEFDE093-9095-4E63-4EB1-AF33FD13D8A3}"/>
          </ac:spMkLst>
        </pc:spChg>
        <pc:spChg chg="add del mod ord">
          <ac:chgData name="Thomas Stockhammer" userId="2aa20ba2-ba43-46c1-9e8b-e40494025eed" providerId="ADAL" clId="{36820E5F-FE22-4A7C-865B-90656C1B800C}" dt="2025-10-17T09:40:02.792" v="408" actId="478"/>
          <ac:spMkLst>
            <pc:docMk/>
            <pc:sldMk cId="2514009972" sldId="2147483399"/>
            <ac:spMk id="7" creationId="{4D0B06F6-0ECF-5CEA-68A3-414E7EDEC7B6}"/>
          </ac:spMkLst>
        </pc:spChg>
        <pc:spChg chg="add mod">
          <ac:chgData name="Thomas Stockhammer" userId="2aa20ba2-ba43-46c1-9e8b-e40494025eed" providerId="ADAL" clId="{36820E5F-FE22-4A7C-865B-90656C1B800C}" dt="2025-10-17T09:44:28.555" v="589" actId="1076"/>
          <ac:spMkLst>
            <pc:docMk/>
            <pc:sldMk cId="2514009972" sldId="2147483399"/>
            <ac:spMk id="8" creationId="{4704C0AC-74C4-7CD6-CA19-D4DAB95DA0CD}"/>
          </ac:spMkLst>
        </pc:spChg>
        <pc:graphicFrameChg chg="add mod">
          <ac:chgData name="Thomas Stockhammer" userId="2aa20ba2-ba43-46c1-9e8b-e40494025eed" providerId="ADAL" clId="{36820E5F-FE22-4A7C-865B-90656C1B800C}" dt="2025-10-17T09:39:12.735" v="397"/>
          <ac:graphicFrameMkLst>
            <pc:docMk/>
            <pc:sldMk cId="2514009972" sldId="2147483399"/>
            <ac:graphicFrameMk id="3" creationId="{C25247D8-D844-76BF-F5DD-9051C686935A}"/>
          </ac:graphicFrameMkLst>
        </pc:graphicFrameChg>
        <pc:graphicFrameChg chg="add mod modGraphic">
          <ac:chgData name="Thomas Stockhammer" userId="2aa20ba2-ba43-46c1-9e8b-e40494025eed" providerId="ADAL" clId="{36820E5F-FE22-4A7C-865B-90656C1B800C}" dt="2025-10-17T09:41:19.272" v="446" actId="14734"/>
          <ac:graphicFrameMkLst>
            <pc:docMk/>
            <pc:sldMk cId="2514009972" sldId="2147483399"/>
            <ac:graphicFrameMk id="4" creationId="{F32097B7-6D2B-33F4-3660-F8E34F5E4BEC}"/>
          </ac:graphicFrameMkLst>
        </pc:graphicFrameChg>
      </pc:sldChg>
      <pc:sldChg chg="del">
        <pc:chgData name="Thomas Stockhammer" userId="2aa20ba2-ba43-46c1-9e8b-e40494025eed" providerId="ADAL" clId="{36820E5F-FE22-4A7C-865B-90656C1B800C}" dt="2025-10-17T09:17:30.219" v="311" actId="47"/>
        <pc:sldMkLst>
          <pc:docMk/>
          <pc:sldMk cId="1880203879" sldId="2147483400"/>
        </pc:sldMkLst>
      </pc:sldChg>
      <pc:sldChg chg="new del">
        <pc:chgData name="Thomas Stockhammer" userId="2aa20ba2-ba43-46c1-9e8b-e40494025eed" providerId="ADAL" clId="{36820E5F-FE22-4A7C-865B-90656C1B800C}" dt="2025-10-17T09:42:41.506" v="453" actId="47"/>
        <pc:sldMkLst>
          <pc:docMk/>
          <pc:sldMk cId="3943644350" sldId="2147483400"/>
        </pc:sldMkLst>
      </pc:sldChg>
      <pc:sldChg chg="addSp delSp modSp add mod ord">
        <pc:chgData name="Thomas Stockhammer" userId="2aa20ba2-ba43-46c1-9e8b-e40494025eed" providerId="ADAL" clId="{36820E5F-FE22-4A7C-865B-90656C1B800C}" dt="2025-10-17T09:43:22.289" v="544" actId="20577"/>
        <pc:sldMkLst>
          <pc:docMk/>
          <pc:sldMk cId="2483246133" sldId="2147483401"/>
        </pc:sldMkLst>
        <pc:spChg chg="mod">
          <ac:chgData name="Thomas Stockhammer" userId="2aa20ba2-ba43-46c1-9e8b-e40494025eed" providerId="ADAL" clId="{36820E5F-FE22-4A7C-865B-90656C1B800C}" dt="2025-10-17T09:40:39.330" v="441" actId="20577"/>
          <ac:spMkLst>
            <pc:docMk/>
            <pc:sldMk cId="2483246133" sldId="2147483401"/>
            <ac:spMk id="5" creationId="{35DD9811-963B-79E4-09B1-E1CF179D729F}"/>
          </ac:spMkLst>
        </pc:spChg>
        <pc:spChg chg="add mod">
          <ac:chgData name="Thomas Stockhammer" userId="2aa20ba2-ba43-46c1-9e8b-e40494025eed" providerId="ADAL" clId="{36820E5F-FE22-4A7C-865B-90656C1B800C}" dt="2025-10-17T09:43:22.289" v="544" actId="20577"/>
          <ac:spMkLst>
            <pc:docMk/>
            <pc:sldMk cId="2483246133" sldId="2147483401"/>
            <ac:spMk id="6" creationId="{D49E8421-7DDD-63DD-9E67-5E76D4245561}"/>
          </ac:spMkLst>
        </pc:spChg>
        <pc:graphicFrameChg chg="add mod modGraphic">
          <ac:chgData name="Thomas Stockhammer" userId="2aa20ba2-ba43-46c1-9e8b-e40494025eed" providerId="ADAL" clId="{36820E5F-FE22-4A7C-865B-90656C1B800C}" dt="2025-10-17T09:42:56.678" v="454" actId="1076"/>
          <ac:graphicFrameMkLst>
            <pc:docMk/>
            <pc:sldMk cId="2483246133" sldId="2147483401"/>
            <ac:graphicFrameMk id="3" creationId="{BB987231-BB7A-E71F-A3C2-A1E0B2847A45}"/>
          </ac:graphicFrameMkLst>
        </pc:graphicFrameChg>
        <pc:graphicFrameChg chg="del">
          <ac:chgData name="Thomas Stockhammer" userId="2aa20ba2-ba43-46c1-9e8b-e40494025eed" providerId="ADAL" clId="{36820E5F-FE22-4A7C-865B-90656C1B800C}" dt="2025-10-17T09:40:44.460" v="442" actId="478"/>
          <ac:graphicFrameMkLst>
            <pc:docMk/>
            <pc:sldMk cId="2483246133" sldId="2147483401"/>
            <ac:graphicFrameMk id="4" creationId="{731A0D23-968E-FA16-37F6-35F8893A5821}"/>
          </ac:graphicFrameMkLst>
        </pc:graphicFrameChg>
      </pc:sldChg>
      <pc:sldChg chg="modSp new mod">
        <pc:chgData name="Thomas Stockhammer" userId="2aa20ba2-ba43-46c1-9e8b-e40494025eed" providerId="ADAL" clId="{36820E5F-FE22-4A7C-865B-90656C1B800C}" dt="2025-10-17T10:00:07.806" v="1609" actId="20577"/>
        <pc:sldMkLst>
          <pc:docMk/>
          <pc:sldMk cId="344980534" sldId="2147483402"/>
        </pc:sldMkLst>
        <pc:spChg chg="mod">
          <ac:chgData name="Thomas Stockhammer" userId="2aa20ba2-ba43-46c1-9e8b-e40494025eed" providerId="ADAL" clId="{36820E5F-FE22-4A7C-865B-90656C1B800C}" dt="2025-10-17T09:57:45.314" v="1288" actId="20577"/>
          <ac:spMkLst>
            <pc:docMk/>
            <pc:sldMk cId="344980534" sldId="2147483402"/>
            <ac:spMk id="3" creationId="{7A45DB4F-1649-EFA0-79CA-4D6DB471C013}"/>
          </ac:spMkLst>
        </pc:spChg>
        <pc:spChg chg="mod">
          <ac:chgData name="Thomas Stockhammer" userId="2aa20ba2-ba43-46c1-9e8b-e40494025eed" providerId="ADAL" clId="{36820E5F-FE22-4A7C-865B-90656C1B800C}" dt="2025-10-17T10:00:07.806" v="1609" actId="20577"/>
          <ac:spMkLst>
            <pc:docMk/>
            <pc:sldMk cId="344980534" sldId="2147483402"/>
            <ac:spMk id="4" creationId="{C2EFC585-8546-FB45-C050-6D2C81708996}"/>
          </ac:spMkLst>
        </pc:spChg>
      </pc:sldChg>
      <pc:sldChg chg="addSp modSp add mod">
        <pc:chgData name="Thomas Stockhammer" userId="2aa20ba2-ba43-46c1-9e8b-e40494025eed" providerId="ADAL" clId="{36820E5F-FE22-4A7C-865B-90656C1B800C}" dt="2025-10-17T10:29:33.250" v="2148" actId="20577"/>
        <pc:sldMkLst>
          <pc:docMk/>
          <pc:sldMk cId="1157427886" sldId="2147483403"/>
        </pc:sldMkLst>
        <pc:spChg chg="mod">
          <ac:chgData name="Thomas Stockhammer" userId="2aa20ba2-ba43-46c1-9e8b-e40494025eed" providerId="ADAL" clId="{36820E5F-FE22-4A7C-865B-90656C1B800C}" dt="2025-10-17T10:19:58.725" v="1817" actId="20577"/>
          <ac:spMkLst>
            <pc:docMk/>
            <pc:sldMk cId="1157427886" sldId="2147483403"/>
            <ac:spMk id="4" creationId="{42F29477-DD2D-7720-4D11-B9C6D0185CA0}"/>
          </ac:spMkLst>
        </pc:spChg>
        <pc:spChg chg="mod">
          <ac:chgData name="Thomas Stockhammer" userId="2aa20ba2-ba43-46c1-9e8b-e40494025eed" providerId="ADAL" clId="{36820E5F-FE22-4A7C-865B-90656C1B800C}" dt="2025-10-17T10:29:33.250" v="2148" actId="20577"/>
          <ac:spMkLst>
            <pc:docMk/>
            <pc:sldMk cId="1157427886" sldId="2147483403"/>
            <ac:spMk id="5" creationId="{7EB59C65-21A9-DA75-F886-E82E470C6326}"/>
          </ac:spMkLst>
        </pc:spChg>
        <pc:spChg chg="add">
          <ac:chgData name="Thomas Stockhammer" userId="2aa20ba2-ba43-46c1-9e8b-e40494025eed" providerId="ADAL" clId="{36820E5F-FE22-4A7C-865B-90656C1B800C}" dt="2025-10-17T10:14:30.470" v="1715"/>
          <ac:spMkLst>
            <pc:docMk/>
            <pc:sldMk cId="1157427886" sldId="2147483403"/>
            <ac:spMk id="6" creationId="{F070F810-ECD4-380D-16F8-6B14513A31FE}"/>
          </ac:spMkLst>
        </pc:spChg>
        <pc:spChg chg="add">
          <ac:chgData name="Thomas Stockhammer" userId="2aa20ba2-ba43-46c1-9e8b-e40494025eed" providerId="ADAL" clId="{36820E5F-FE22-4A7C-865B-90656C1B800C}" dt="2025-10-17T10:14:50.468" v="1722"/>
          <ac:spMkLst>
            <pc:docMk/>
            <pc:sldMk cId="1157427886" sldId="2147483403"/>
            <ac:spMk id="7" creationId="{3C2EEF6A-F5C1-7F1F-6637-41FE798381E0}"/>
          </ac:spMkLst>
        </pc:spChg>
        <pc:spChg chg="add">
          <ac:chgData name="Thomas Stockhammer" userId="2aa20ba2-ba43-46c1-9e8b-e40494025eed" providerId="ADAL" clId="{36820E5F-FE22-4A7C-865B-90656C1B800C}" dt="2025-10-17T10:23:56.363" v="1909"/>
          <ac:spMkLst>
            <pc:docMk/>
            <pc:sldMk cId="1157427886" sldId="2147483403"/>
            <ac:spMk id="8" creationId="{5D11ADB2-CB8B-7409-79F9-3A9AE1CE9091}"/>
          </ac:spMkLst>
        </pc:spChg>
      </pc:sldChg>
      <pc:sldChg chg="modSp add mod">
        <pc:chgData name="Thomas Stockhammer" userId="2aa20ba2-ba43-46c1-9e8b-e40494025eed" providerId="ADAL" clId="{36820E5F-FE22-4A7C-865B-90656C1B800C}" dt="2025-10-17T10:34:44.552" v="2277" actId="20577"/>
        <pc:sldMkLst>
          <pc:docMk/>
          <pc:sldMk cId="289223134" sldId="2147483404"/>
        </pc:sldMkLst>
        <pc:spChg chg="mod">
          <ac:chgData name="Thomas Stockhammer" userId="2aa20ba2-ba43-46c1-9e8b-e40494025eed" providerId="ADAL" clId="{36820E5F-FE22-4A7C-865B-90656C1B800C}" dt="2025-10-17T10:34:44.552" v="2277" actId="20577"/>
          <ac:spMkLst>
            <pc:docMk/>
            <pc:sldMk cId="289223134" sldId="2147483404"/>
            <ac:spMk id="3" creationId="{B1E29507-52A5-0B1C-BE87-81A7CDFB122F}"/>
          </ac:spMkLst>
        </pc:spChg>
      </pc:sldChg>
      <pc:sldChg chg="modSp add mod">
        <pc:chgData name="Thomas Stockhammer" userId="2aa20ba2-ba43-46c1-9e8b-e40494025eed" providerId="ADAL" clId="{36820E5F-FE22-4A7C-865B-90656C1B800C}" dt="2025-10-17T10:31:39.093" v="2170"/>
        <pc:sldMkLst>
          <pc:docMk/>
          <pc:sldMk cId="3644242001" sldId="2147483405"/>
        </pc:sldMkLst>
        <pc:spChg chg="mod">
          <ac:chgData name="Thomas Stockhammer" userId="2aa20ba2-ba43-46c1-9e8b-e40494025eed" providerId="ADAL" clId="{36820E5F-FE22-4A7C-865B-90656C1B800C}" dt="2025-10-17T10:31:39.093" v="2170"/>
          <ac:spMkLst>
            <pc:docMk/>
            <pc:sldMk cId="3644242001" sldId="2147483405"/>
            <ac:spMk id="8" creationId="{103583B2-4C87-362E-A270-E0FB3578CD69}"/>
          </ac:spMkLst>
        </pc:spChg>
      </pc:sldChg>
      <pc:sldChg chg="modSp add mod ord">
        <pc:chgData name="Thomas Stockhammer" userId="2aa20ba2-ba43-46c1-9e8b-e40494025eed" providerId="ADAL" clId="{36820E5F-FE22-4A7C-865B-90656C1B800C}" dt="2025-10-17T11:08:23.930" v="3411"/>
        <pc:sldMkLst>
          <pc:docMk/>
          <pc:sldMk cId="2222210501" sldId="2147483406"/>
        </pc:sldMkLst>
        <pc:spChg chg="mod">
          <ac:chgData name="Thomas Stockhammer" userId="2aa20ba2-ba43-46c1-9e8b-e40494025eed" providerId="ADAL" clId="{36820E5F-FE22-4A7C-865B-90656C1B800C}" dt="2025-10-17T11:07:58.032" v="3379" actId="207"/>
          <ac:spMkLst>
            <pc:docMk/>
            <pc:sldMk cId="2222210501" sldId="2147483406"/>
            <ac:spMk id="3" creationId="{C0E1824C-91F4-C8BD-0022-9C80E25D6E62}"/>
          </ac:spMkLst>
        </pc:spChg>
        <pc:spChg chg="mod">
          <ac:chgData name="Thomas Stockhammer" userId="2aa20ba2-ba43-46c1-9e8b-e40494025eed" providerId="ADAL" clId="{36820E5F-FE22-4A7C-865B-90656C1B800C}" dt="2025-10-17T10:32:05.120" v="2175" actId="20577"/>
          <ac:spMkLst>
            <pc:docMk/>
            <pc:sldMk cId="2222210501" sldId="2147483406"/>
            <ac:spMk id="8" creationId="{CCC966E3-E682-C9C7-BA16-E7DE6C61B6B2}"/>
          </ac:spMkLst>
        </pc:spChg>
      </pc:sldChg>
      <pc:sldChg chg="addSp delSp modSp new mod modClrScheme chgLayout">
        <pc:chgData name="Thomas Stockhammer" userId="2aa20ba2-ba43-46c1-9e8b-e40494025eed" providerId="ADAL" clId="{36820E5F-FE22-4A7C-865B-90656C1B800C}" dt="2025-10-17T10:36:13.482" v="2327" actId="20577"/>
        <pc:sldMkLst>
          <pc:docMk/>
          <pc:sldMk cId="3759258436" sldId="2147483407"/>
        </pc:sldMkLst>
        <pc:spChg chg="del mod ord">
          <ac:chgData name="Thomas Stockhammer" userId="2aa20ba2-ba43-46c1-9e8b-e40494025eed" providerId="ADAL" clId="{36820E5F-FE22-4A7C-865B-90656C1B800C}" dt="2025-10-17T10:34:11.091" v="2230" actId="700"/>
          <ac:spMkLst>
            <pc:docMk/>
            <pc:sldMk cId="3759258436" sldId="2147483407"/>
            <ac:spMk id="2" creationId="{7F6EBCBB-C220-EFBB-C1F5-C46DF106FC03}"/>
          </ac:spMkLst>
        </pc:spChg>
        <pc:spChg chg="del mod ord">
          <ac:chgData name="Thomas Stockhammer" userId="2aa20ba2-ba43-46c1-9e8b-e40494025eed" providerId="ADAL" clId="{36820E5F-FE22-4A7C-865B-90656C1B800C}" dt="2025-10-17T10:34:11.091" v="2230" actId="700"/>
          <ac:spMkLst>
            <pc:docMk/>
            <pc:sldMk cId="3759258436" sldId="2147483407"/>
            <ac:spMk id="3" creationId="{A7363244-C743-9A68-5044-706A98B6A1D2}"/>
          </ac:spMkLst>
        </pc:spChg>
        <pc:spChg chg="add mod ord">
          <ac:chgData name="Thomas Stockhammer" userId="2aa20ba2-ba43-46c1-9e8b-e40494025eed" providerId="ADAL" clId="{36820E5F-FE22-4A7C-865B-90656C1B800C}" dt="2025-10-17T10:36:13.482" v="2327" actId="20577"/>
          <ac:spMkLst>
            <pc:docMk/>
            <pc:sldMk cId="3759258436" sldId="2147483407"/>
            <ac:spMk id="4" creationId="{91184B87-4819-86DA-7390-FB38A85B6367}"/>
          </ac:spMkLst>
        </pc:spChg>
        <pc:spChg chg="add mod ord">
          <ac:chgData name="Thomas Stockhammer" userId="2aa20ba2-ba43-46c1-9e8b-e40494025eed" providerId="ADAL" clId="{36820E5F-FE22-4A7C-865B-90656C1B800C}" dt="2025-10-17T10:34:11.091" v="2230" actId="700"/>
          <ac:spMkLst>
            <pc:docMk/>
            <pc:sldMk cId="3759258436" sldId="2147483407"/>
            <ac:spMk id="5" creationId="{5F07C7B7-6B41-6C63-0E17-9080153108B8}"/>
          </ac:spMkLst>
        </pc:spChg>
        <pc:spChg chg="add del mod ord">
          <ac:chgData name="Thomas Stockhammer" userId="2aa20ba2-ba43-46c1-9e8b-e40494025eed" providerId="ADAL" clId="{36820E5F-FE22-4A7C-865B-90656C1B800C}" dt="2025-10-17T10:36:06.294" v="2308" actId="20577"/>
          <ac:spMkLst>
            <pc:docMk/>
            <pc:sldMk cId="3759258436" sldId="2147483407"/>
            <ac:spMk id="6" creationId="{0808D259-7D9F-934D-D5C1-317A13CBD5E7}"/>
          </ac:spMkLst>
        </pc:spChg>
        <pc:spChg chg="add mod">
          <ac:chgData name="Thomas Stockhammer" userId="2aa20ba2-ba43-46c1-9e8b-e40494025eed" providerId="ADAL" clId="{36820E5F-FE22-4A7C-865B-90656C1B800C}" dt="2025-10-17T10:35:37.727" v="2289"/>
          <ac:spMkLst>
            <pc:docMk/>
            <pc:sldMk cId="3759258436" sldId="2147483407"/>
            <ac:spMk id="7" creationId="{AB250A1D-2D46-14DE-E93B-475778AB8912}"/>
          </ac:spMkLst>
        </pc:spChg>
      </pc:sldChg>
      <pc:sldChg chg="addSp modSp add mod">
        <pc:chgData name="Thomas Stockhammer" userId="2aa20ba2-ba43-46c1-9e8b-e40494025eed" providerId="ADAL" clId="{36820E5F-FE22-4A7C-865B-90656C1B800C}" dt="2025-10-17T10:42:43.328" v="2860" actId="20577"/>
        <pc:sldMkLst>
          <pc:docMk/>
          <pc:sldMk cId="20636640" sldId="2147483408"/>
        </pc:sldMkLst>
        <pc:spChg chg="mod">
          <ac:chgData name="Thomas Stockhammer" userId="2aa20ba2-ba43-46c1-9e8b-e40494025eed" providerId="ADAL" clId="{36820E5F-FE22-4A7C-865B-90656C1B800C}" dt="2025-10-17T10:37:15.416" v="2375" actId="20577"/>
          <ac:spMkLst>
            <pc:docMk/>
            <pc:sldMk cId="20636640" sldId="2147483408"/>
            <ac:spMk id="4" creationId="{A88E3200-6F89-9021-D050-D71B445CA88A}"/>
          </ac:spMkLst>
        </pc:spChg>
        <pc:spChg chg="mod">
          <ac:chgData name="Thomas Stockhammer" userId="2aa20ba2-ba43-46c1-9e8b-e40494025eed" providerId="ADAL" clId="{36820E5F-FE22-4A7C-865B-90656C1B800C}" dt="2025-10-17T10:37:42.370" v="2384" actId="207"/>
          <ac:spMkLst>
            <pc:docMk/>
            <pc:sldMk cId="20636640" sldId="2147483408"/>
            <ac:spMk id="5" creationId="{97748881-8BCD-E853-76C5-103C6CFAE60C}"/>
          </ac:spMkLst>
        </pc:spChg>
        <pc:spChg chg="mod">
          <ac:chgData name="Thomas Stockhammer" userId="2aa20ba2-ba43-46c1-9e8b-e40494025eed" providerId="ADAL" clId="{36820E5F-FE22-4A7C-865B-90656C1B800C}" dt="2025-10-17T10:42:43.328" v="2860" actId="20577"/>
          <ac:spMkLst>
            <pc:docMk/>
            <pc:sldMk cId="20636640" sldId="2147483408"/>
            <ac:spMk id="6" creationId="{D6632EED-ED04-0886-1F17-F963434995F4}"/>
          </ac:spMkLst>
        </pc:spChg>
        <pc:graphicFrameChg chg="add mod">
          <ac:chgData name="Thomas Stockhammer" userId="2aa20ba2-ba43-46c1-9e8b-e40494025eed" providerId="ADAL" clId="{36820E5F-FE22-4A7C-865B-90656C1B800C}" dt="2025-10-17T10:40:55.663" v="2715"/>
          <ac:graphicFrameMkLst>
            <pc:docMk/>
            <pc:sldMk cId="20636640" sldId="2147483408"/>
            <ac:graphicFrameMk id="2" creationId="{FC054C89-9EF6-FC8C-88AB-C76AF8294973}"/>
          </ac:graphicFrameMkLst>
        </pc:graphicFrameChg>
        <pc:graphicFrameChg chg="add mod">
          <ac:chgData name="Thomas Stockhammer" userId="2aa20ba2-ba43-46c1-9e8b-e40494025eed" providerId="ADAL" clId="{36820E5F-FE22-4A7C-865B-90656C1B800C}" dt="2025-10-17T10:41:19.537" v="2731"/>
          <ac:graphicFrameMkLst>
            <pc:docMk/>
            <pc:sldMk cId="20636640" sldId="2147483408"/>
            <ac:graphicFrameMk id="3" creationId="{470D4E4B-2E37-C630-FB7C-63662B4D1EF4}"/>
          </ac:graphicFrameMkLst>
        </pc:graphicFrameChg>
      </pc:sldChg>
      <pc:sldChg chg="modSp new mod">
        <pc:chgData name="Thomas Stockhammer" userId="2aa20ba2-ba43-46c1-9e8b-e40494025eed" providerId="ADAL" clId="{36820E5F-FE22-4A7C-865B-90656C1B800C}" dt="2025-10-17T10:36:35.842" v="2372" actId="20577"/>
        <pc:sldMkLst>
          <pc:docMk/>
          <pc:sldMk cId="3226378689" sldId="2147483409"/>
        </pc:sldMkLst>
        <pc:spChg chg="mod">
          <ac:chgData name="Thomas Stockhammer" userId="2aa20ba2-ba43-46c1-9e8b-e40494025eed" providerId="ADAL" clId="{36820E5F-FE22-4A7C-865B-90656C1B800C}" dt="2025-10-17T10:36:35.842" v="2372" actId="20577"/>
          <ac:spMkLst>
            <pc:docMk/>
            <pc:sldMk cId="3226378689" sldId="2147483409"/>
            <ac:spMk id="3" creationId="{15B75F48-D01C-0894-350F-D141AA4FD55C}"/>
          </ac:spMkLst>
        </pc:spChg>
      </pc:sldChg>
      <pc:sldChg chg="modSp new mod">
        <pc:chgData name="Thomas Stockhammer" userId="2aa20ba2-ba43-46c1-9e8b-e40494025eed" providerId="ADAL" clId="{36820E5F-FE22-4A7C-865B-90656C1B800C}" dt="2025-10-17T10:42:51.581" v="2885" actId="20577"/>
        <pc:sldMkLst>
          <pc:docMk/>
          <pc:sldMk cId="585182539" sldId="2147483410"/>
        </pc:sldMkLst>
        <pc:spChg chg="mod">
          <ac:chgData name="Thomas Stockhammer" userId="2aa20ba2-ba43-46c1-9e8b-e40494025eed" providerId="ADAL" clId="{36820E5F-FE22-4A7C-865B-90656C1B800C}" dt="2025-10-17T10:42:51.581" v="2885" actId="20577"/>
          <ac:spMkLst>
            <pc:docMk/>
            <pc:sldMk cId="585182539" sldId="2147483410"/>
            <ac:spMk id="3" creationId="{9A4B738C-4D30-1313-B42A-70A38B7F6213}"/>
          </ac:spMkLst>
        </pc:spChg>
      </pc:sldChg>
      <pc:sldChg chg="addSp delSp modSp new mod modClrScheme chgLayout">
        <pc:chgData name="Thomas Stockhammer" userId="2aa20ba2-ba43-46c1-9e8b-e40494025eed" providerId="ADAL" clId="{36820E5F-FE22-4A7C-865B-90656C1B800C}" dt="2025-10-17T10:49:28.065" v="3121" actId="20577"/>
        <pc:sldMkLst>
          <pc:docMk/>
          <pc:sldMk cId="4199037638" sldId="2147483411"/>
        </pc:sldMkLst>
        <pc:spChg chg="del mod ord">
          <ac:chgData name="Thomas Stockhammer" userId="2aa20ba2-ba43-46c1-9e8b-e40494025eed" providerId="ADAL" clId="{36820E5F-FE22-4A7C-865B-90656C1B800C}" dt="2025-10-17T10:43:03.525" v="2887" actId="700"/>
          <ac:spMkLst>
            <pc:docMk/>
            <pc:sldMk cId="4199037638" sldId="2147483411"/>
            <ac:spMk id="2" creationId="{8592644E-C014-1201-3A6B-9692159B71AE}"/>
          </ac:spMkLst>
        </pc:spChg>
        <pc:spChg chg="del mod ord">
          <ac:chgData name="Thomas Stockhammer" userId="2aa20ba2-ba43-46c1-9e8b-e40494025eed" providerId="ADAL" clId="{36820E5F-FE22-4A7C-865B-90656C1B800C}" dt="2025-10-17T10:43:03.525" v="2887" actId="700"/>
          <ac:spMkLst>
            <pc:docMk/>
            <pc:sldMk cId="4199037638" sldId="2147483411"/>
            <ac:spMk id="3" creationId="{DF8AF47E-14CE-4DEB-E3CF-EAA9948E268B}"/>
          </ac:spMkLst>
        </pc:spChg>
        <pc:spChg chg="add mod ord">
          <ac:chgData name="Thomas Stockhammer" userId="2aa20ba2-ba43-46c1-9e8b-e40494025eed" providerId="ADAL" clId="{36820E5F-FE22-4A7C-865B-90656C1B800C}" dt="2025-10-17T10:46:47.107" v="2894" actId="20577"/>
          <ac:spMkLst>
            <pc:docMk/>
            <pc:sldMk cId="4199037638" sldId="2147483411"/>
            <ac:spMk id="4" creationId="{89A48D5F-D661-A527-F8C5-43A61489C5F3}"/>
          </ac:spMkLst>
        </pc:spChg>
        <pc:spChg chg="add mod ord">
          <ac:chgData name="Thomas Stockhammer" userId="2aa20ba2-ba43-46c1-9e8b-e40494025eed" providerId="ADAL" clId="{36820E5F-FE22-4A7C-865B-90656C1B800C}" dt="2025-10-17T10:49:28.065" v="3121" actId="20577"/>
          <ac:spMkLst>
            <pc:docMk/>
            <pc:sldMk cId="4199037638" sldId="2147483411"/>
            <ac:spMk id="5" creationId="{5509E2BF-FD5E-39B4-A757-977A75C4FD38}"/>
          </ac:spMkLst>
        </pc:spChg>
        <pc:spChg chg="add mod ord">
          <ac:chgData name="Thomas Stockhammer" userId="2aa20ba2-ba43-46c1-9e8b-e40494025eed" providerId="ADAL" clId="{36820E5F-FE22-4A7C-865B-90656C1B800C}" dt="2025-10-17T10:49:21.415" v="3108" actId="20577"/>
          <ac:spMkLst>
            <pc:docMk/>
            <pc:sldMk cId="4199037638" sldId="2147483411"/>
            <ac:spMk id="6" creationId="{E0A4FBD9-418B-BEC6-97CF-6054D7A61F37}"/>
          </ac:spMkLst>
        </pc:spChg>
        <pc:picChg chg="add mod">
          <ac:chgData name="Thomas Stockhammer" userId="2aa20ba2-ba43-46c1-9e8b-e40494025eed" providerId="ADAL" clId="{36820E5F-FE22-4A7C-865B-90656C1B800C}" dt="2025-10-17T10:47:17.548" v="2915" actId="1076"/>
          <ac:picMkLst>
            <pc:docMk/>
            <pc:sldMk cId="4199037638" sldId="2147483411"/>
            <ac:picMk id="7" creationId="{6FB2A7D9-DB6A-56DC-42C4-1A3B8A116CB4}"/>
          </ac:picMkLst>
        </pc:picChg>
      </pc:sldChg>
      <pc:sldChg chg="addSp modSp new mod">
        <pc:chgData name="Thomas Stockhammer" userId="2aa20ba2-ba43-46c1-9e8b-e40494025eed" providerId="ADAL" clId="{36820E5F-FE22-4A7C-865B-90656C1B800C}" dt="2025-10-17T10:54:22.262" v="3232"/>
        <pc:sldMkLst>
          <pc:docMk/>
          <pc:sldMk cId="1913286538" sldId="2147483412"/>
        </pc:sldMkLst>
        <pc:spChg chg="mod">
          <ac:chgData name="Thomas Stockhammer" userId="2aa20ba2-ba43-46c1-9e8b-e40494025eed" providerId="ADAL" clId="{36820E5F-FE22-4A7C-865B-90656C1B800C}" dt="2025-10-17T10:49:34.267" v="3129" actId="20577"/>
          <ac:spMkLst>
            <pc:docMk/>
            <pc:sldMk cId="1913286538" sldId="2147483412"/>
            <ac:spMk id="3" creationId="{99C5D441-5436-F92C-8FC4-1C670A24BB4B}"/>
          </ac:spMkLst>
        </pc:spChg>
        <pc:spChg chg="mod">
          <ac:chgData name="Thomas Stockhammer" userId="2aa20ba2-ba43-46c1-9e8b-e40494025eed" providerId="ADAL" clId="{36820E5F-FE22-4A7C-865B-90656C1B800C}" dt="2025-10-17T10:54:22.262" v="3232"/>
          <ac:spMkLst>
            <pc:docMk/>
            <pc:sldMk cId="1913286538" sldId="2147483412"/>
            <ac:spMk id="4" creationId="{FAC3DB95-DA5F-2D0A-9A7D-646B8A4E1145}"/>
          </ac:spMkLst>
        </pc:spChg>
        <pc:spChg chg="mod">
          <ac:chgData name="Thomas Stockhammer" userId="2aa20ba2-ba43-46c1-9e8b-e40494025eed" providerId="ADAL" clId="{36820E5F-FE22-4A7C-865B-90656C1B800C}" dt="2025-10-17T10:52:12.721" v="3137" actId="20577"/>
          <ac:spMkLst>
            <pc:docMk/>
            <pc:sldMk cId="1913286538" sldId="2147483412"/>
            <ac:spMk id="5" creationId="{9E59CC78-E16E-323E-178E-9B60CF0C56C6}"/>
          </ac:spMkLst>
        </pc:spChg>
        <pc:spChg chg="add">
          <ac:chgData name="Thomas Stockhammer" userId="2aa20ba2-ba43-46c1-9e8b-e40494025eed" providerId="ADAL" clId="{36820E5F-FE22-4A7C-865B-90656C1B800C}" dt="2025-10-17T10:53:29.704" v="3195"/>
          <ac:spMkLst>
            <pc:docMk/>
            <pc:sldMk cId="1913286538" sldId="2147483412"/>
            <ac:spMk id="6" creationId="{1AE2F9AF-29A4-64BF-B1FE-0C8B9E061DFF}"/>
          </ac:spMkLst>
        </pc:spChg>
        <pc:spChg chg="add">
          <ac:chgData name="Thomas Stockhammer" userId="2aa20ba2-ba43-46c1-9e8b-e40494025eed" providerId="ADAL" clId="{36820E5F-FE22-4A7C-865B-90656C1B800C}" dt="2025-10-17T10:54:13.632" v="3230"/>
          <ac:spMkLst>
            <pc:docMk/>
            <pc:sldMk cId="1913286538" sldId="2147483412"/>
            <ac:spMk id="7" creationId="{9206B236-E10A-B501-01B1-2ECB4B904C33}"/>
          </ac:spMkLst>
        </pc:spChg>
      </pc:sldChg>
      <pc:sldChg chg="modSp new mod">
        <pc:chgData name="Thomas Stockhammer" userId="2aa20ba2-ba43-46c1-9e8b-e40494025eed" providerId="ADAL" clId="{36820E5F-FE22-4A7C-865B-90656C1B800C}" dt="2025-10-17T10:55:03.015" v="3273" actId="20577"/>
        <pc:sldMkLst>
          <pc:docMk/>
          <pc:sldMk cId="2633831774" sldId="2147483413"/>
        </pc:sldMkLst>
        <pc:spChg chg="mod">
          <ac:chgData name="Thomas Stockhammer" userId="2aa20ba2-ba43-46c1-9e8b-e40494025eed" providerId="ADAL" clId="{36820E5F-FE22-4A7C-865B-90656C1B800C}" dt="2025-10-17T10:55:03.015" v="3273" actId="20577"/>
          <ac:spMkLst>
            <pc:docMk/>
            <pc:sldMk cId="2633831774" sldId="2147483413"/>
            <ac:spMk id="3" creationId="{540A8014-5C9A-6FA7-70DE-4D175AD00717}"/>
          </ac:spMkLst>
        </pc:spChg>
      </pc:sldChg>
      <pc:sldChg chg="addSp delSp modSp add mod">
        <pc:chgData name="Thomas Stockhammer" userId="2aa20ba2-ba43-46c1-9e8b-e40494025eed" providerId="ADAL" clId="{36820E5F-FE22-4A7C-865B-90656C1B800C}" dt="2025-10-17T10:58:35.336" v="3290" actId="1076"/>
        <pc:sldMkLst>
          <pc:docMk/>
          <pc:sldMk cId="1324406602" sldId="2147483414"/>
        </pc:sldMkLst>
        <pc:spChg chg="add mod">
          <ac:chgData name="Thomas Stockhammer" userId="2aa20ba2-ba43-46c1-9e8b-e40494025eed" providerId="ADAL" clId="{36820E5F-FE22-4A7C-865B-90656C1B800C}" dt="2025-10-17T10:56:53.262" v="3278"/>
          <ac:spMkLst>
            <pc:docMk/>
            <pc:sldMk cId="1324406602" sldId="2147483414"/>
            <ac:spMk id="2" creationId="{5EC4C26B-5B3F-94C2-BCFA-DEBB385886D3}"/>
          </ac:spMkLst>
        </pc:spChg>
        <pc:spChg chg="add">
          <ac:chgData name="Thomas Stockhammer" userId="2aa20ba2-ba43-46c1-9e8b-e40494025eed" providerId="ADAL" clId="{36820E5F-FE22-4A7C-865B-90656C1B800C}" dt="2025-10-17T10:57:23.802" v="3282"/>
          <ac:spMkLst>
            <pc:docMk/>
            <pc:sldMk cId="1324406602" sldId="2147483414"/>
            <ac:spMk id="3" creationId="{760CF7E4-B364-4D9A-7199-2D197A6371D2}"/>
          </ac:spMkLst>
        </pc:spChg>
        <pc:spChg chg="mod">
          <ac:chgData name="Thomas Stockhammer" userId="2aa20ba2-ba43-46c1-9e8b-e40494025eed" providerId="ADAL" clId="{36820E5F-FE22-4A7C-865B-90656C1B800C}" dt="2025-10-17T10:58:00.867" v="3288" actId="20577"/>
          <ac:spMkLst>
            <pc:docMk/>
            <pc:sldMk cId="1324406602" sldId="2147483414"/>
            <ac:spMk id="5" creationId="{CC95CB41-CAA0-1F34-CA4C-E300492B06BF}"/>
          </ac:spMkLst>
        </pc:spChg>
        <pc:spChg chg="add del mod">
          <ac:chgData name="Thomas Stockhammer" userId="2aa20ba2-ba43-46c1-9e8b-e40494025eed" providerId="ADAL" clId="{36820E5F-FE22-4A7C-865B-90656C1B800C}" dt="2025-10-17T10:57:56.676" v="3287"/>
          <ac:spMkLst>
            <pc:docMk/>
            <pc:sldMk cId="1324406602" sldId="2147483414"/>
            <ac:spMk id="6" creationId="{3DF9BBB6-4488-4B7E-CFB7-7D413698B1FD}"/>
          </ac:spMkLst>
        </pc:spChg>
        <pc:picChg chg="del">
          <ac:chgData name="Thomas Stockhammer" userId="2aa20ba2-ba43-46c1-9e8b-e40494025eed" providerId="ADAL" clId="{36820E5F-FE22-4A7C-865B-90656C1B800C}" dt="2025-10-17T10:55:17.547" v="3275" actId="478"/>
          <ac:picMkLst>
            <pc:docMk/>
            <pc:sldMk cId="1324406602" sldId="2147483414"/>
            <ac:picMk id="7" creationId="{28CE5BB7-708E-96B7-6B6B-C0B91B5CFF60}"/>
          </ac:picMkLst>
        </pc:picChg>
        <pc:picChg chg="add mod">
          <ac:chgData name="Thomas Stockhammer" userId="2aa20ba2-ba43-46c1-9e8b-e40494025eed" providerId="ADAL" clId="{36820E5F-FE22-4A7C-865B-90656C1B800C}" dt="2025-10-17T10:58:35.336" v="3290" actId="1076"/>
          <ac:picMkLst>
            <pc:docMk/>
            <pc:sldMk cId="1324406602" sldId="2147483414"/>
            <ac:picMk id="8" creationId="{A37F9D4D-3EDB-1593-CD6D-E73B4FB2E9C7}"/>
          </ac:picMkLst>
        </pc:picChg>
      </pc:sldChg>
      <pc:sldChg chg="addSp delSp modSp add mod">
        <pc:chgData name="Thomas Stockhammer" userId="2aa20ba2-ba43-46c1-9e8b-e40494025eed" providerId="ADAL" clId="{36820E5F-FE22-4A7C-865B-90656C1B800C}" dt="2025-10-17T11:06:09.020" v="3352"/>
        <pc:sldMkLst>
          <pc:docMk/>
          <pc:sldMk cId="2260304978" sldId="2147483415"/>
        </pc:sldMkLst>
        <pc:spChg chg="add del mod">
          <ac:chgData name="Thomas Stockhammer" userId="2aa20ba2-ba43-46c1-9e8b-e40494025eed" providerId="ADAL" clId="{36820E5F-FE22-4A7C-865B-90656C1B800C}" dt="2025-10-17T11:06:09.020" v="3352"/>
          <ac:spMkLst>
            <pc:docMk/>
            <pc:sldMk cId="2260304978" sldId="2147483415"/>
            <ac:spMk id="4" creationId="{07E0B2A1-1B3F-5409-CEE4-A283CDC69DA1}"/>
          </ac:spMkLst>
        </pc:spChg>
        <pc:spChg chg="mod">
          <ac:chgData name="Thomas Stockhammer" userId="2aa20ba2-ba43-46c1-9e8b-e40494025eed" providerId="ADAL" clId="{36820E5F-FE22-4A7C-865B-90656C1B800C}" dt="2025-10-17T10:59:10.175" v="3291"/>
          <ac:spMkLst>
            <pc:docMk/>
            <pc:sldMk cId="2260304978" sldId="2147483415"/>
            <ac:spMk id="5" creationId="{74E2E25A-EE37-22DB-04DC-091A3D6DF79C}"/>
          </ac:spMkLst>
        </pc:spChg>
        <pc:spChg chg="add mod">
          <ac:chgData name="Thomas Stockhammer" userId="2aa20ba2-ba43-46c1-9e8b-e40494025eed" providerId="ADAL" clId="{36820E5F-FE22-4A7C-865B-90656C1B800C}" dt="2025-10-17T11:01:12.984" v="3296"/>
          <ac:spMkLst>
            <pc:docMk/>
            <pc:sldMk cId="2260304978" sldId="2147483415"/>
            <ac:spMk id="6" creationId="{36C20E8E-C293-01CD-D1E4-928017924C33}"/>
          </ac:spMkLst>
        </pc:spChg>
        <pc:spChg chg="add">
          <ac:chgData name="Thomas Stockhammer" userId="2aa20ba2-ba43-46c1-9e8b-e40494025eed" providerId="ADAL" clId="{36820E5F-FE22-4A7C-865B-90656C1B800C}" dt="2025-10-17T11:06:03.944" v="3350"/>
          <ac:spMkLst>
            <pc:docMk/>
            <pc:sldMk cId="2260304978" sldId="2147483415"/>
            <ac:spMk id="7" creationId="{A5B95EC7-B0F3-4969-677D-B9AA3F43060A}"/>
          </ac:spMkLst>
        </pc:spChg>
      </pc:sldChg>
      <pc:sldChg chg="add ord">
        <pc:chgData name="Thomas Stockhammer" userId="2aa20ba2-ba43-46c1-9e8b-e40494025eed" providerId="ADAL" clId="{36820E5F-FE22-4A7C-865B-90656C1B800C}" dt="2025-10-17T11:08:26.993" v="3413"/>
        <pc:sldMkLst>
          <pc:docMk/>
          <pc:sldMk cId="365373744" sldId="2147483416"/>
        </pc:sldMkLst>
      </pc:sldChg>
      <pc:sldChg chg="addSp delSp modSp new mod modClrScheme chgLayout">
        <pc:chgData name="Thomas Stockhammer" userId="2aa20ba2-ba43-46c1-9e8b-e40494025eed" providerId="ADAL" clId="{36820E5F-FE22-4A7C-865B-90656C1B800C}" dt="2025-10-17T11:08:08.241" v="3408" actId="20577"/>
        <pc:sldMkLst>
          <pc:docMk/>
          <pc:sldMk cId="3577788815" sldId="2147483417"/>
        </pc:sldMkLst>
        <pc:spChg chg="del mod ord">
          <ac:chgData name="Thomas Stockhammer" userId="2aa20ba2-ba43-46c1-9e8b-e40494025eed" providerId="ADAL" clId="{36820E5F-FE22-4A7C-865B-90656C1B800C}" dt="2025-10-17T11:06:51.992" v="3354" actId="700"/>
          <ac:spMkLst>
            <pc:docMk/>
            <pc:sldMk cId="3577788815" sldId="2147483417"/>
            <ac:spMk id="2" creationId="{8C978E10-5136-2D67-3F9C-0204822B0C57}"/>
          </ac:spMkLst>
        </pc:spChg>
        <pc:spChg chg="del mod ord">
          <ac:chgData name="Thomas Stockhammer" userId="2aa20ba2-ba43-46c1-9e8b-e40494025eed" providerId="ADAL" clId="{36820E5F-FE22-4A7C-865B-90656C1B800C}" dt="2025-10-17T11:06:51.992" v="3354" actId="700"/>
          <ac:spMkLst>
            <pc:docMk/>
            <pc:sldMk cId="3577788815" sldId="2147483417"/>
            <ac:spMk id="3" creationId="{71DD0AAC-1550-4836-A4C4-7C0B1E3C5B6F}"/>
          </ac:spMkLst>
        </pc:spChg>
        <pc:spChg chg="add mod ord">
          <ac:chgData name="Thomas Stockhammer" userId="2aa20ba2-ba43-46c1-9e8b-e40494025eed" providerId="ADAL" clId="{36820E5F-FE22-4A7C-865B-90656C1B800C}" dt="2025-10-17T11:08:08.241" v="3408" actId="20577"/>
          <ac:spMkLst>
            <pc:docMk/>
            <pc:sldMk cId="3577788815" sldId="2147483417"/>
            <ac:spMk id="4" creationId="{24E07781-26C5-9345-BC05-3DC3BD231E52}"/>
          </ac:spMkLst>
        </pc:spChg>
        <pc:spChg chg="add mod ord">
          <ac:chgData name="Thomas Stockhammer" userId="2aa20ba2-ba43-46c1-9e8b-e40494025eed" providerId="ADAL" clId="{36820E5F-FE22-4A7C-865B-90656C1B800C}" dt="2025-10-17T11:06:51.992" v="3354" actId="700"/>
          <ac:spMkLst>
            <pc:docMk/>
            <pc:sldMk cId="3577788815" sldId="2147483417"/>
            <ac:spMk id="5" creationId="{5A685ED7-3AA9-6541-227E-4A6126C7881A}"/>
          </ac:spMkLst>
        </pc:spChg>
        <pc:spChg chg="add mod ord">
          <ac:chgData name="Thomas Stockhammer" userId="2aa20ba2-ba43-46c1-9e8b-e40494025eed" providerId="ADAL" clId="{36820E5F-FE22-4A7C-865B-90656C1B800C}" dt="2025-10-17T11:06:51.992" v="3354" actId="700"/>
          <ac:spMkLst>
            <pc:docMk/>
            <pc:sldMk cId="3577788815" sldId="2147483417"/>
            <ac:spMk id="6" creationId="{9AA5CEFE-7E49-DEC0-B204-E2AD6280FAC3}"/>
          </ac:spMkLst>
        </pc:spChg>
      </pc:sldChg>
      <pc:sldChg chg="modSp add mod">
        <pc:chgData name="Thomas Stockhammer" userId="2aa20ba2-ba43-46c1-9e8b-e40494025eed" providerId="ADAL" clId="{36820E5F-FE22-4A7C-865B-90656C1B800C}" dt="2025-10-17T12:33:31.037" v="3776" actId="20577"/>
        <pc:sldMkLst>
          <pc:docMk/>
          <pc:sldMk cId="21839174" sldId="2147483418"/>
        </pc:sldMkLst>
        <pc:spChg chg="mod">
          <ac:chgData name="Thomas Stockhammer" userId="2aa20ba2-ba43-46c1-9e8b-e40494025eed" providerId="ADAL" clId="{36820E5F-FE22-4A7C-865B-90656C1B800C}" dt="2025-10-17T12:33:31.037" v="3776" actId="20577"/>
          <ac:spMkLst>
            <pc:docMk/>
            <pc:sldMk cId="21839174" sldId="2147483418"/>
            <ac:spMk id="3" creationId="{45DC14E9-8373-7B17-1C67-30E373B1D88D}"/>
          </ac:spMkLst>
        </pc:spChg>
        <pc:spChg chg="mod">
          <ac:chgData name="Thomas Stockhammer" userId="2aa20ba2-ba43-46c1-9e8b-e40494025eed" providerId="ADAL" clId="{36820E5F-FE22-4A7C-865B-90656C1B800C}" dt="2025-10-17T11:09:12.631" v="3425" actId="20577"/>
          <ac:spMkLst>
            <pc:docMk/>
            <pc:sldMk cId="21839174" sldId="2147483418"/>
            <ac:spMk id="8" creationId="{2769A055-E76C-D249-5E43-AC3805204CF9}"/>
          </ac:spMkLst>
        </pc:spChg>
      </pc:sldChg>
      <pc:sldChg chg="modSp add mod">
        <pc:chgData name="Thomas Stockhammer" userId="2aa20ba2-ba43-46c1-9e8b-e40494025eed" providerId="ADAL" clId="{36820E5F-FE22-4A7C-865B-90656C1B800C}" dt="2025-10-17T12:51:50.235" v="4724" actId="20577"/>
        <pc:sldMkLst>
          <pc:docMk/>
          <pc:sldMk cId="2576162950" sldId="2147483419"/>
        </pc:sldMkLst>
        <pc:spChg chg="mod">
          <ac:chgData name="Thomas Stockhammer" userId="2aa20ba2-ba43-46c1-9e8b-e40494025eed" providerId="ADAL" clId="{36820E5F-FE22-4A7C-865B-90656C1B800C}" dt="2025-10-17T12:51:50.235" v="4724" actId="20577"/>
          <ac:spMkLst>
            <pc:docMk/>
            <pc:sldMk cId="2576162950" sldId="2147483419"/>
            <ac:spMk id="6" creationId="{D232B927-871E-681B-938A-CC29BD8A9B3E}"/>
          </ac:spMkLst>
        </pc:spChg>
      </pc:sldChg>
      <pc:sldChg chg="modSp add mod">
        <pc:chgData name="Thomas Stockhammer" userId="2aa20ba2-ba43-46c1-9e8b-e40494025eed" providerId="ADAL" clId="{36820E5F-FE22-4A7C-865B-90656C1B800C}" dt="2025-10-17T11:10:43.915" v="3498" actId="207"/>
        <pc:sldMkLst>
          <pc:docMk/>
          <pc:sldMk cId="3369441036" sldId="2147483420"/>
        </pc:sldMkLst>
        <pc:spChg chg="mod">
          <ac:chgData name="Thomas Stockhammer" userId="2aa20ba2-ba43-46c1-9e8b-e40494025eed" providerId="ADAL" clId="{36820E5F-FE22-4A7C-865B-90656C1B800C}" dt="2025-10-17T11:10:43.915" v="3498" actId="207"/>
          <ac:spMkLst>
            <pc:docMk/>
            <pc:sldMk cId="3369441036" sldId="2147483420"/>
            <ac:spMk id="3" creationId="{740BA9A3-3C18-ED80-0822-40EA3D321FFC}"/>
          </ac:spMkLst>
        </pc:spChg>
        <pc:spChg chg="mod">
          <ac:chgData name="Thomas Stockhammer" userId="2aa20ba2-ba43-46c1-9e8b-e40494025eed" providerId="ADAL" clId="{36820E5F-FE22-4A7C-865B-90656C1B800C}" dt="2025-10-17T11:09:48.611" v="3452"/>
          <ac:spMkLst>
            <pc:docMk/>
            <pc:sldMk cId="3369441036" sldId="2147483420"/>
            <ac:spMk id="8" creationId="{C8B98B2E-A1A5-4713-BC54-DC91DDBD0F02}"/>
          </ac:spMkLst>
        </pc:spChg>
      </pc:sldChg>
      <pc:sldChg chg="add">
        <pc:chgData name="Thomas Stockhammer" userId="2aa20ba2-ba43-46c1-9e8b-e40494025eed" providerId="ADAL" clId="{36820E5F-FE22-4A7C-865B-90656C1B800C}" dt="2025-10-17T11:08:35.258" v="3415"/>
        <pc:sldMkLst>
          <pc:docMk/>
          <pc:sldMk cId="2220932973" sldId="2147483421"/>
        </pc:sldMkLst>
      </pc:sldChg>
      <pc:sldChg chg="modSp add mod">
        <pc:chgData name="Thomas Stockhammer" userId="2aa20ba2-ba43-46c1-9e8b-e40494025eed" providerId="ADAL" clId="{36820E5F-FE22-4A7C-865B-90656C1B800C}" dt="2025-10-17T13:20:57.982" v="4725" actId="20577"/>
        <pc:sldMkLst>
          <pc:docMk/>
          <pc:sldMk cId="1573135060" sldId="2147483422"/>
        </pc:sldMkLst>
        <pc:spChg chg="mod">
          <ac:chgData name="Thomas Stockhammer" userId="2aa20ba2-ba43-46c1-9e8b-e40494025eed" providerId="ADAL" clId="{36820E5F-FE22-4A7C-865B-90656C1B800C}" dt="2025-10-17T11:10:25.522" v="3495" actId="20577"/>
          <ac:spMkLst>
            <pc:docMk/>
            <pc:sldMk cId="1573135060" sldId="2147483422"/>
            <ac:spMk id="3" creationId="{8D8FE41D-D875-59D3-B45D-DFB06CE293B6}"/>
          </ac:spMkLst>
        </pc:spChg>
        <pc:spChg chg="mod">
          <ac:chgData name="Thomas Stockhammer" userId="2aa20ba2-ba43-46c1-9e8b-e40494025eed" providerId="ADAL" clId="{36820E5F-FE22-4A7C-865B-90656C1B800C}" dt="2025-10-17T13:20:57.982" v="4725" actId="20577"/>
          <ac:spMkLst>
            <pc:docMk/>
            <pc:sldMk cId="1573135060" sldId="2147483422"/>
            <ac:spMk id="8" creationId="{A0A9CCFA-074B-18E8-D216-924A46AD20C3}"/>
          </ac:spMkLst>
        </pc:spChg>
      </pc:sldChg>
      <pc:sldChg chg="addSp modSp add mod ord">
        <pc:chgData name="Thomas Stockhammer" userId="2aa20ba2-ba43-46c1-9e8b-e40494025eed" providerId="ADAL" clId="{36820E5F-FE22-4A7C-865B-90656C1B800C}" dt="2025-10-17T12:32:24.642" v="3680" actId="20577"/>
        <pc:sldMkLst>
          <pc:docMk/>
          <pc:sldMk cId="513610338" sldId="2147483423"/>
        </pc:sldMkLst>
        <pc:spChg chg="add mod">
          <ac:chgData name="Thomas Stockhammer" userId="2aa20ba2-ba43-46c1-9e8b-e40494025eed" providerId="ADAL" clId="{36820E5F-FE22-4A7C-865B-90656C1B800C}" dt="2025-10-17T12:27:16.818" v="3534" actId="1076"/>
          <ac:spMkLst>
            <pc:docMk/>
            <pc:sldMk cId="513610338" sldId="2147483423"/>
            <ac:spMk id="2" creationId="{6A6B9C69-BC41-B41E-9E2E-3EB336C22114}"/>
          </ac:spMkLst>
        </pc:spChg>
        <pc:spChg chg="mod">
          <ac:chgData name="Thomas Stockhammer" userId="2aa20ba2-ba43-46c1-9e8b-e40494025eed" providerId="ADAL" clId="{36820E5F-FE22-4A7C-865B-90656C1B800C}" dt="2025-10-17T12:27:07.511" v="3531" actId="20577"/>
          <ac:spMkLst>
            <pc:docMk/>
            <pc:sldMk cId="513610338" sldId="2147483423"/>
            <ac:spMk id="4" creationId="{DA737FE0-639E-4041-E8AF-416E694056A4}"/>
          </ac:spMkLst>
        </pc:spChg>
        <pc:spChg chg="mod">
          <ac:chgData name="Thomas Stockhammer" userId="2aa20ba2-ba43-46c1-9e8b-e40494025eed" providerId="ADAL" clId="{36820E5F-FE22-4A7C-865B-90656C1B800C}" dt="2025-10-17T12:32:24.642" v="3680" actId="20577"/>
          <ac:spMkLst>
            <pc:docMk/>
            <pc:sldMk cId="513610338" sldId="2147483423"/>
            <ac:spMk id="6" creationId="{2B9A518E-B944-A4AF-0767-C26E3D489B33}"/>
          </ac:spMkLst>
        </pc:spChg>
        <pc:spChg chg="add mod">
          <ac:chgData name="Thomas Stockhammer" userId="2aa20ba2-ba43-46c1-9e8b-e40494025eed" providerId="ADAL" clId="{36820E5F-FE22-4A7C-865B-90656C1B800C}" dt="2025-10-17T12:28:37.551" v="3541" actId="1076"/>
          <ac:spMkLst>
            <pc:docMk/>
            <pc:sldMk cId="513610338" sldId="2147483423"/>
            <ac:spMk id="7" creationId="{A7347C28-4548-E53C-D9C9-BE2D7081D100}"/>
          </ac:spMkLst>
        </pc:spChg>
        <pc:graphicFrameChg chg="add mod">
          <ac:chgData name="Thomas Stockhammer" userId="2aa20ba2-ba43-46c1-9e8b-e40494025eed" providerId="ADAL" clId="{36820E5F-FE22-4A7C-865B-90656C1B800C}" dt="2025-10-17T12:28:37.551" v="3541" actId="1076"/>
          <ac:graphicFrameMkLst>
            <pc:docMk/>
            <pc:sldMk cId="513610338" sldId="2147483423"/>
            <ac:graphicFrameMk id="3" creationId="{AA0CA6FF-3D0B-19B1-0C2D-15E0A1CB617D}"/>
          </ac:graphicFrameMkLst>
        </pc:graphicFrameChg>
        <pc:picChg chg="add mod">
          <ac:chgData name="Thomas Stockhammer" userId="2aa20ba2-ba43-46c1-9e8b-e40494025eed" providerId="ADAL" clId="{36820E5F-FE22-4A7C-865B-90656C1B800C}" dt="2025-10-17T12:28:46.545" v="3545" actId="1076"/>
          <ac:picMkLst>
            <pc:docMk/>
            <pc:sldMk cId="513610338" sldId="2147483423"/>
            <ac:picMk id="8" creationId="{0CCA05A0-A154-FFB0-3B51-3DAC03EA7063}"/>
          </ac:picMkLst>
        </pc:picChg>
      </pc:sldChg>
      <pc:sldChg chg="addSp delSp modSp new mod modClrScheme chgLayout">
        <pc:chgData name="Thomas Stockhammer" userId="2aa20ba2-ba43-46c1-9e8b-e40494025eed" providerId="ADAL" clId="{36820E5F-FE22-4A7C-865B-90656C1B800C}" dt="2025-10-17T12:49:59.366" v="4644" actId="20577"/>
        <pc:sldMkLst>
          <pc:docMk/>
          <pc:sldMk cId="2479624695" sldId="2147483424"/>
        </pc:sldMkLst>
        <pc:spChg chg="mod ord">
          <ac:chgData name="Thomas Stockhammer" userId="2aa20ba2-ba43-46c1-9e8b-e40494025eed" providerId="ADAL" clId="{36820E5F-FE22-4A7C-865B-90656C1B800C}" dt="2025-10-17T12:34:22.230" v="3777" actId="700"/>
          <ac:spMkLst>
            <pc:docMk/>
            <pc:sldMk cId="2479624695" sldId="2147483424"/>
            <ac:spMk id="2" creationId="{AFF38C49-DE1F-69FE-8E93-F754DFD5514A}"/>
          </ac:spMkLst>
        </pc:spChg>
        <pc:spChg chg="mod ord">
          <ac:chgData name="Thomas Stockhammer" userId="2aa20ba2-ba43-46c1-9e8b-e40494025eed" providerId="ADAL" clId="{36820E5F-FE22-4A7C-865B-90656C1B800C}" dt="2025-10-17T12:34:22.230" v="3777" actId="700"/>
          <ac:spMkLst>
            <pc:docMk/>
            <pc:sldMk cId="2479624695" sldId="2147483424"/>
            <ac:spMk id="3" creationId="{1F54E049-2E2F-22A4-20DF-5850E1C72ED2}"/>
          </ac:spMkLst>
        </pc:spChg>
        <pc:spChg chg="del mod ord">
          <ac:chgData name="Thomas Stockhammer" userId="2aa20ba2-ba43-46c1-9e8b-e40494025eed" providerId="ADAL" clId="{36820E5F-FE22-4A7C-865B-90656C1B800C}" dt="2025-10-17T12:34:22.230" v="3777" actId="700"/>
          <ac:spMkLst>
            <pc:docMk/>
            <pc:sldMk cId="2479624695" sldId="2147483424"/>
            <ac:spMk id="4" creationId="{6E3FE439-DD32-B56C-0A1E-7DC5C0BF097C}"/>
          </ac:spMkLst>
        </pc:spChg>
        <pc:spChg chg="mod ord">
          <ac:chgData name="Thomas Stockhammer" userId="2aa20ba2-ba43-46c1-9e8b-e40494025eed" providerId="ADAL" clId="{36820E5F-FE22-4A7C-865B-90656C1B800C}" dt="2025-10-17T12:39:51.645" v="4060" actId="14100"/>
          <ac:spMkLst>
            <pc:docMk/>
            <pc:sldMk cId="2479624695" sldId="2147483424"/>
            <ac:spMk id="5" creationId="{4D31B2E4-92F6-3227-3958-4BE80F0EA730}"/>
          </ac:spMkLst>
        </pc:spChg>
        <pc:spChg chg="add mod ord">
          <ac:chgData name="Thomas Stockhammer" userId="2aa20ba2-ba43-46c1-9e8b-e40494025eed" providerId="ADAL" clId="{36820E5F-FE22-4A7C-865B-90656C1B800C}" dt="2025-10-17T12:48:20.648" v="4565" actId="20577"/>
          <ac:spMkLst>
            <pc:docMk/>
            <pc:sldMk cId="2479624695" sldId="2147483424"/>
            <ac:spMk id="6" creationId="{6E18DEEB-452D-7252-0F54-48B2493E86AC}"/>
          </ac:spMkLst>
        </pc:spChg>
        <pc:spChg chg="add mod ord">
          <ac:chgData name="Thomas Stockhammer" userId="2aa20ba2-ba43-46c1-9e8b-e40494025eed" providerId="ADAL" clId="{36820E5F-FE22-4A7C-865B-90656C1B800C}" dt="2025-10-17T12:49:59.366" v="4644" actId="20577"/>
          <ac:spMkLst>
            <pc:docMk/>
            <pc:sldMk cId="2479624695" sldId="2147483424"/>
            <ac:spMk id="7" creationId="{409DC880-4ECD-8ED7-5131-40FE385305A2}"/>
          </ac:spMkLst>
        </pc:spChg>
        <pc:spChg chg="add">
          <ac:chgData name="Thomas Stockhammer" userId="2aa20ba2-ba43-46c1-9e8b-e40494025eed" providerId="ADAL" clId="{36820E5F-FE22-4A7C-865B-90656C1B800C}" dt="2025-10-17T12:35:19.345" v="3794"/>
          <ac:spMkLst>
            <pc:docMk/>
            <pc:sldMk cId="2479624695" sldId="2147483424"/>
            <ac:spMk id="8" creationId="{4E5A5376-5F7B-D3FF-E653-4152593C1CD5}"/>
          </ac:spMkLst>
        </pc:spChg>
        <pc:spChg chg="add">
          <ac:chgData name="Thomas Stockhammer" userId="2aa20ba2-ba43-46c1-9e8b-e40494025eed" providerId="ADAL" clId="{36820E5F-FE22-4A7C-865B-90656C1B800C}" dt="2025-10-17T12:36:23.328" v="3807"/>
          <ac:spMkLst>
            <pc:docMk/>
            <pc:sldMk cId="2479624695" sldId="2147483424"/>
            <ac:spMk id="9" creationId="{1AA20E5E-C864-51F6-9052-513FB044FF7F}"/>
          </ac:spMkLst>
        </pc:spChg>
        <pc:spChg chg="add mod">
          <ac:chgData name="Thomas Stockhammer" userId="2aa20ba2-ba43-46c1-9e8b-e40494025eed" providerId="ADAL" clId="{36820E5F-FE22-4A7C-865B-90656C1B800C}" dt="2025-10-17T12:40:25.577" v="4102" actId="20577"/>
          <ac:spMkLst>
            <pc:docMk/>
            <pc:sldMk cId="2479624695" sldId="2147483424"/>
            <ac:spMk id="10" creationId="{6B5D6EB8-F355-FBF7-0969-2B6A4EB3D73F}"/>
          </ac:spMkLst>
        </pc:spChg>
        <pc:cxnChg chg="add mod">
          <ac:chgData name="Thomas Stockhammer" userId="2aa20ba2-ba43-46c1-9e8b-e40494025eed" providerId="ADAL" clId="{36820E5F-FE22-4A7C-865B-90656C1B800C}" dt="2025-10-17T12:43:28.289" v="4185" actId="208"/>
          <ac:cxnSpMkLst>
            <pc:docMk/>
            <pc:sldMk cId="2479624695" sldId="2147483424"/>
            <ac:cxnSpMk id="12" creationId="{FB405637-47CD-76AE-B476-B0709408AD0A}"/>
          </ac:cxnSpMkLst>
        </pc:cxnChg>
        <pc:cxnChg chg="add mod">
          <ac:chgData name="Thomas Stockhammer" userId="2aa20ba2-ba43-46c1-9e8b-e40494025eed" providerId="ADAL" clId="{36820E5F-FE22-4A7C-865B-90656C1B800C}" dt="2025-10-17T12:46:18.569" v="4435" actId="14100"/>
          <ac:cxnSpMkLst>
            <pc:docMk/>
            <pc:sldMk cId="2479624695" sldId="2147483424"/>
            <ac:cxnSpMk id="13" creationId="{4C9A4F53-22F2-F975-040D-A8AEC761322C}"/>
          </ac:cxnSpMkLst>
        </pc:cxnChg>
        <pc:cxnChg chg="add mod">
          <ac:chgData name="Thomas Stockhammer" userId="2aa20ba2-ba43-46c1-9e8b-e40494025eed" providerId="ADAL" clId="{36820E5F-FE22-4A7C-865B-90656C1B800C}" dt="2025-10-17T12:46:52.552" v="4476" actId="14100"/>
          <ac:cxnSpMkLst>
            <pc:docMk/>
            <pc:sldMk cId="2479624695" sldId="2147483424"/>
            <ac:cxnSpMk id="16" creationId="{769490A7-F2BC-E31E-46CC-849AEF8E0D0A}"/>
          </ac:cxnSpMkLst>
        </pc:cxnChg>
      </pc:sldChg>
      <pc:sldMasterChg chg="delSldLayout">
        <pc:chgData name="Thomas Stockhammer" userId="2aa20ba2-ba43-46c1-9e8b-e40494025eed" providerId="ADAL" clId="{36820E5F-FE22-4A7C-865B-90656C1B800C}" dt="2025-10-17T10:30:24.838" v="2160" actId="47"/>
        <pc:sldMasterMkLst>
          <pc:docMk/>
          <pc:sldMasterMk cId="306139523" sldId="2147483833"/>
        </pc:sldMasterMkLst>
        <pc:sldLayoutChg chg="del">
          <pc:chgData name="Thomas Stockhammer" userId="2aa20ba2-ba43-46c1-9e8b-e40494025eed" providerId="ADAL" clId="{36820E5F-FE22-4A7C-865B-90656C1B800C}" dt="2025-10-17T09:19:37.099" v="312" actId="2696"/>
          <pc:sldLayoutMkLst>
            <pc:docMk/>
            <pc:sldMasterMk cId="306139523" sldId="2147483833"/>
            <pc:sldLayoutMk cId="3259692896" sldId="2147484349"/>
          </pc:sldLayoutMkLst>
        </pc:sldLayoutChg>
        <pc:sldLayoutChg chg="del">
          <pc:chgData name="Thomas Stockhammer" userId="2aa20ba2-ba43-46c1-9e8b-e40494025eed" providerId="ADAL" clId="{36820E5F-FE22-4A7C-865B-90656C1B800C}" dt="2025-10-17T10:30:21.770" v="2159" actId="47"/>
          <pc:sldLayoutMkLst>
            <pc:docMk/>
            <pc:sldMasterMk cId="306139523" sldId="2147483833"/>
            <pc:sldLayoutMk cId="2837421200" sldId="2147484350"/>
          </pc:sldLayoutMkLst>
        </pc:sldLayoutChg>
        <pc:sldLayoutChg chg="del">
          <pc:chgData name="Thomas Stockhammer" userId="2aa20ba2-ba43-46c1-9e8b-e40494025eed" providerId="ADAL" clId="{36820E5F-FE22-4A7C-865B-90656C1B800C}" dt="2025-10-17T10:30:24.838" v="2160" actId="47"/>
          <pc:sldLayoutMkLst>
            <pc:docMk/>
            <pc:sldMasterMk cId="306139523" sldId="2147483833"/>
            <pc:sldLayoutMk cId="4093719187" sldId="2147484532"/>
          </pc:sldLayoutMkLst>
        </pc:sldLayoutChg>
      </pc:sldMasterChg>
      <pc:sldMasterChg chg="del delSldLayout">
        <pc:chgData name="Thomas Stockhammer" userId="2aa20ba2-ba43-46c1-9e8b-e40494025eed" providerId="ADAL" clId="{36820E5F-FE22-4A7C-865B-90656C1B800C}" dt="2025-10-17T10:30:21.770" v="2159" actId="47"/>
        <pc:sldMasterMkLst>
          <pc:docMk/>
          <pc:sldMasterMk cId="2224405986" sldId="2147484351"/>
        </pc:sldMasterMkLst>
        <pc:sldLayoutChg chg="del">
          <pc:chgData name="Thomas Stockhammer" userId="2aa20ba2-ba43-46c1-9e8b-e40494025eed" providerId="ADAL" clId="{36820E5F-FE22-4A7C-865B-90656C1B800C}" dt="2025-10-17T10:30:21.770" v="2159" actId="47"/>
          <pc:sldLayoutMkLst>
            <pc:docMk/>
            <pc:sldMasterMk cId="2224405986" sldId="2147484351"/>
            <pc:sldLayoutMk cId="3249657011" sldId="2147484352"/>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1486312614" sldId="2147484353"/>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3384162374" sldId="2147484354"/>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247805322" sldId="2147484355"/>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848106955" sldId="2147484356"/>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864485893" sldId="2147484357"/>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4072776950" sldId="2147484358"/>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782804438" sldId="2147484359"/>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3160285382" sldId="2147484360"/>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275495174" sldId="2147484361"/>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3671569500" sldId="2147484362"/>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3207204820" sldId="2147484363"/>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1621925663" sldId="2147484364"/>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737821276" sldId="2147484365"/>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1468048039" sldId="2147484366"/>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2089291531" sldId="2147484367"/>
          </pc:sldLayoutMkLst>
        </pc:sldLayoutChg>
        <pc:sldLayoutChg chg="del">
          <pc:chgData name="Thomas Stockhammer" userId="2aa20ba2-ba43-46c1-9e8b-e40494025eed" providerId="ADAL" clId="{36820E5F-FE22-4A7C-865B-90656C1B800C}" dt="2025-10-17T10:30:21.770" v="2159" actId="47"/>
          <pc:sldLayoutMkLst>
            <pc:docMk/>
            <pc:sldMasterMk cId="2224405986" sldId="2147484351"/>
            <pc:sldLayoutMk cId="403272219" sldId="2147484368"/>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FCD302-98FF-43EF-AD91-AE1AEA75C0B2}"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F353D478-DF66-4A42-8FC5-DFBEA6009CAE}">
      <dgm:prSet phldrT="[Text]"/>
      <dgm:spPr/>
      <dgm:t>
        <a:bodyPr/>
        <a:lstStyle/>
        <a:p>
          <a:r>
            <a:rPr lang="de-DE"/>
            <a:t>Codecs and Formats</a:t>
          </a:r>
          <a:endParaRPr lang="en-US"/>
        </a:p>
      </dgm:t>
    </dgm:pt>
    <dgm:pt modelId="{F85D8589-E2E9-4D68-9AA7-8781B067115A}" type="parTrans" cxnId="{FAE801F5-B814-471A-A833-1792D38C439A}">
      <dgm:prSet/>
      <dgm:spPr/>
      <dgm:t>
        <a:bodyPr/>
        <a:lstStyle/>
        <a:p>
          <a:endParaRPr lang="en-US"/>
        </a:p>
      </dgm:t>
    </dgm:pt>
    <dgm:pt modelId="{766741F2-13E6-4497-A5E4-F580E5F197A4}" type="sibTrans" cxnId="{FAE801F5-B814-471A-A833-1792D38C439A}">
      <dgm:prSet/>
      <dgm:spPr/>
      <dgm:t>
        <a:bodyPr/>
        <a:lstStyle/>
        <a:p>
          <a:endParaRPr lang="en-US"/>
        </a:p>
      </dgm:t>
    </dgm:pt>
    <dgm:pt modelId="{F3C5F8E9-FD6F-4FAF-A23F-5505175D4E9F}">
      <dgm:prSet/>
      <dgm:spPr/>
      <dgm:t>
        <a:bodyPr/>
        <a:lstStyle/>
        <a:p>
          <a:r>
            <a:rPr lang="de-DE"/>
            <a:t>Content Delivery Protocols</a:t>
          </a:r>
        </a:p>
      </dgm:t>
    </dgm:pt>
    <dgm:pt modelId="{558EAFC5-0734-4657-9EB5-6D7DE20605E4}" type="parTrans" cxnId="{D394252E-689A-4735-BAB2-BE9722498997}">
      <dgm:prSet/>
      <dgm:spPr/>
      <dgm:t>
        <a:bodyPr/>
        <a:lstStyle/>
        <a:p>
          <a:endParaRPr lang="en-US"/>
        </a:p>
      </dgm:t>
    </dgm:pt>
    <dgm:pt modelId="{EFF86FA0-ED63-40A1-9A86-AABB38A29510}" type="sibTrans" cxnId="{D394252E-689A-4735-BAB2-BE9722498997}">
      <dgm:prSet/>
      <dgm:spPr/>
      <dgm:t>
        <a:bodyPr/>
        <a:lstStyle/>
        <a:p>
          <a:endParaRPr lang="en-US"/>
        </a:p>
      </dgm:t>
    </dgm:pt>
    <dgm:pt modelId="{B46EE9C7-C279-480B-9CE6-86E64A4CE9DB}">
      <dgm:prSet/>
      <dgm:spPr/>
      <dgm:t>
        <a:bodyPr/>
        <a:lstStyle/>
        <a:p>
          <a:r>
            <a:rPr lang="de-DE"/>
            <a:t>Access and Distribution Technologies</a:t>
          </a:r>
        </a:p>
      </dgm:t>
    </dgm:pt>
    <dgm:pt modelId="{7E8CCEB4-05DD-4BBF-9CA0-EB1E32C9C7B8}" type="parTrans" cxnId="{C64CF4D6-BB9F-4154-AEAB-AD2409CA625B}">
      <dgm:prSet/>
      <dgm:spPr/>
      <dgm:t>
        <a:bodyPr/>
        <a:lstStyle/>
        <a:p>
          <a:endParaRPr lang="en-US"/>
        </a:p>
      </dgm:t>
    </dgm:pt>
    <dgm:pt modelId="{587DE780-5621-458B-99F8-5E73EB1C01A6}" type="sibTrans" cxnId="{C64CF4D6-BB9F-4154-AEAB-AD2409CA625B}">
      <dgm:prSet/>
      <dgm:spPr/>
      <dgm:t>
        <a:bodyPr/>
        <a:lstStyle/>
        <a:p>
          <a:endParaRPr lang="en-US"/>
        </a:p>
      </dgm:t>
    </dgm:pt>
    <dgm:pt modelId="{696DC4CA-4184-44D9-BA89-F41B7B524F04}">
      <dgm:prSet/>
      <dgm:spPr/>
      <dgm:t>
        <a:bodyPr/>
        <a:lstStyle/>
        <a:p>
          <a:r>
            <a:rPr lang="de-DE" dirty="0"/>
            <a:t>Security, Content Protection and </a:t>
          </a:r>
          <a:r>
            <a:rPr lang="de-DE" dirty="0" err="1"/>
            <a:t>Provenance</a:t>
          </a:r>
          <a:endParaRPr lang="de-DE" dirty="0"/>
        </a:p>
      </dgm:t>
    </dgm:pt>
    <dgm:pt modelId="{F8391D2F-101D-400E-B489-C4E606CD5516}" type="parTrans" cxnId="{9B3C8DD1-AF94-438D-BC19-84037D39575A}">
      <dgm:prSet/>
      <dgm:spPr/>
      <dgm:t>
        <a:bodyPr/>
        <a:lstStyle/>
        <a:p>
          <a:endParaRPr lang="en-US"/>
        </a:p>
      </dgm:t>
    </dgm:pt>
    <dgm:pt modelId="{61FA6BF1-5A22-4EA6-82F7-F6AA32FCC2BA}" type="sibTrans" cxnId="{9B3C8DD1-AF94-438D-BC19-84037D39575A}">
      <dgm:prSet/>
      <dgm:spPr/>
      <dgm:t>
        <a:bodyPr/>
        <a:lstStyle/>
        <a:p>
          <a:endParaRPr lang="en-US"/>
        </a:p>
      </dgm:t>
    </dgm:pt>
    <dgm:pt modelId="{EA2AE603-C70D-41F7-9FAE-ECF6E5EDC310}">
      <dgm:prSet/>
      <dgm:spPr/>
      <dgm:t>
        <a:bodyPr/>
        <a:lstStyle/>
        <a:p>
          <a:r>
            <a:rPr lang="de-DE" dirty="0"/>
            <a:t>Rendering and </a:t>
          </a:r>
          <a:r>
            <a:rPr lang="de-DE" dirty="0" err="1"/>
            <a:t>Presentation</a:t>
          </a:r>
          <a:endParaRPr lang="de-DE" dirty="0"/>
        </a:p>
      </dgm:t>
    </dgm:pt>
    <dgm:pt modelId="{A945C5AF-9A78-4BD6-99F6-0857063BE208}" type="parTrans" cxnId="{75C3B550-9A3A-44C1-8700-F556F9938AE7}">
      <dgm:prSet/>
      <dgm:spPr/>
      <dgm:t>
        <a:bodyPr/>
        <a:lstStyle/>
        <a:p>
          <a:endParaRPr lang="en-US"/>
        </a:p>
      </dgm:t>
    </dgm:pt>
    <dgm:pt modelId="{9FD12BBC-97AD-4152-9C6C-B26A6CDB616A}" type="sibTrans" cxnId="{75C3B550-9A3A-44C1-8700-F556F9938AE7}">
      <dgm:prSet/>
      <dgm:spPr/>
      <dgm:t>
        <a:bodyPr/>
        <a:lstStyle/>
        <a:p>
          <a:endParaRPr lang="en-US"/>
        </a:p>
      </dgm:t>
    </dgm:pt>
    <dgm:pt modelId="{DA41030E-E45D-4A50-9FCA-B3576A0B8591}">
      <dgm:prSet/>
      <dgm:spPr/>
      <dgm:t>
        <a:bodyPr/>
        <a:lstStyle/>
        <a:p>
          <a:r>
            <a:rPr lang="de-DE" dirty="0"/>
            <a:t>Quality-of Service and Quality-of-Experience</a:t>
          </a:r>
        </a:p>
      </dgm:t>
    </dgm:pt>
    <dgm:pt modelId="{38FF282E-443E-44F1-B94D-F2724FEBFCB1}" type="parTrans" cxnId="{EBEB94ED-441B-4061-BEF8-E846A363CB1C}">
      <dgm:prSet/>
      <dgm:spPr/>
      <dgm:t>
        <a:bodyPr/>
        <a:lstStyle/>
        <a:p>
          <a:endParaRPr lang="en-US"/>
        </a:p>
      </dgm:t>
    </dgm:pt>
    <dgm:pt modelId="{47DF70F9-7618-464D-9D24-D615BFB075C5}" type="sibTrans" cxnId="{EBEB94ED-441B-4061-BEF8-E846A363CB1C}">
      <dgm:prSet/>
      <dgm:spPr/>
      <dgm:t>
        <a:bodyPr/>
        <a:lstStyle/>
        <a:p>
          <a:endParaRPr lang="en-US"/>
        </a:p>
      </dgm:t>
    </dgm:pt>
    <dgm:pt modelId="{32EC89D9-D251-4187-8CE0-9EF660BEF50D}">
      <dgm:prSet/>
      <dgm:spPr/>
      <dgm:t>
        <a:bodyPr/>
        <a:lstStyle/>
        <a:p>
          <a:r>
            <a:rPr lang="de-DE"/>
            <a:t>Data collection and Intelligence</a:t>
          </a:r>
        </a:p>
      </dgm:t>
    </dgm:pt>
    <dgm:pt modelId="{7AD7EE04-917C-49DD-9B7E-A5A7AC90664C}" type="parTrans" cxnId="{D4A902CA-9C37-4625-9FE7-1AAE2B04DD6B}">
      <dgm:prSet/>
      <dgm:spPr/>
      <dgm:t>
        <a:bodyPr/>
        <a:lstStyle/>
        <a:p>
          <a:endParaRPr lang="en-US"/>
        </a:p>
      </dgm:t>
    </dgm:pt>
    <dgm:pt modelId="{CDD80B91-CD6F-4B31-A1AA-48E836ACF3D5}" type="sibTrans" cxnId="{D4A902CA-9C37-4625-9FE7-1AAE2B04DD6B}">
      <dgm:prSet/>
      <dgm:spPr/>
      <dgm:t>
        <a:bodyPr/>
        <a:lstStyle/>
        <a:p>
          <a:endParaRPr lang="en-US"/>
        </a:p>
      </dgm:t>
    </dgm:pt>
    <dgm:pt modelId="{D02B6BDC-9B26-44CE-B723-6C0C542B9A7E}" type="pres">
      <dgm:prSet presAssocID="{F9FCD302-98FF-43EF-AD91-AE1AEA75C0B2}" presName="Name0" presStyleCnt="0">
        <dgm:presLayoutVars>
          <dgm:chMax val="7"/>
          <dgm:chPref val="7"/>
          <dgm:dir/>
        </dgm:presLayoutVars>
      </dgm:prSet>
      <dgm:spPr/>
    </dgm:pt>
    <dgm:pt modelId="{ACB02B95-0A07-489C-9483-9386857A0DE3}" type="pres">
      <dgm:prSet presAssocID="{F9FCD302-98FF-43EF-AD91-AE1AEA75C0B2}" presName="Name1" presStyleCnt="0"/>
      <dgm:spPr/>
    </dgm:pt>
    <dgm:pt modelId="{7777A8B7-125A-4509-81A6-F4DA2D926590}" type="pres">
      <dgm:prSet presAssocID="{F9FCD302-98FF-43EF-AD91-AE1AEA75C0B2}" presName="cycle" presStyleCnt="0"/>
      <dgm:spPr/>
    </dgm:pt>
    <dgm:pt modelId="{2AC3F523-CEE8-4229-83C2-10E4444C6FFB}" type="pres">
      <dgm:prSet presAssocID="{F9FCD302-98FF-43EF-AD91-AE1AEA75C0B2}" presName="srcNode" presStyleLbl="node1" presStyleIdx="0" presStyleCnt="7"/>
      <dgm:spPr/>
    </dgm:pt>
    <dgm:pt modelId="{800A340F-7428-41AD-901D-61A49B600B99}" type="pres">
      <dgm:prSet presAssocID="{F9FCD302-98FF-43EF-AD91-AE1AEA75C0B2}" presName="conn" presStyleLbl="parChTrans1D2" presStyleIdx="0" presStyleCnt="1"/>
      <dgm:spPr/>
    </dgm:pt>
    <dgm:pt modelId="{FDDCA504-21A1-4962-875A-EE5F70E69847}" type="pres">
      <dgm:prSet presAssocID="{F9FCD302-98FF-43EF-AD91-AE1AEA75C0B2}" presName="extraNode" presStyleLbl="node1" presStyleIdx="0" presStyleCnt="7"/>
      <dgm:spPr/>
    </dgm:pt>
    <dgm:pt modelId="{AAF6EAE4-F2E5-48AF-8C15-A5125B2CC519}" type="pres">
      <dgm:prSet presAssocID="{F9FCD302-98FF-43EF-AD91-AE1AEA75C0B2}" presName="dstNode" presStyleLbl="node1" presStyleIdx="0" presStyleCnt="7"/>
      <dgm:spPr/>
    </dgm:pt>
    <dgm:pt modelId="{E5CFD313-79C3-484A-9FF1-358C16A481CD}" type="pres">
      <dgm:prSet presAssocID="{F353D478-DF66-4A42-8FC5-DFBEA6009CAE}" presName="text_1" presStyleLbl="node1" presStyleIdx="0" presStyleCnt="7">
        <dgm:presLayoutVars>
          <dgm:bulletEnabled val="1"/>
        </dgm:presLayoutVars>
      </dgm:prSet>
      <dgm:spPr/>
    </dgm:pt>
    <dgm:pt modelId="{97CB4746-1013-4706-AF52-CF5DE692E3D6}" type="pres">
      <dgm:prSet presAssocID="{F353D478-DF66-4A42-8FC5-DFBEA6009CAE}" presName="accent_1" presStyleCnt="0"/>
      <dgm:spPr/>
    </dgm:pt>
    <dgm:pt modelId="{869A8FCC-60A7-4724-B918-3EC0E60BE009}" type="pres">
      <dgm:prSet presAssocID="{F353D478-DF66-4A42-8FC5-DFBEA6009CAE}" presName="accentRepeatNode" presStyleLbl="solidFgAcc1" presStyleIdx="0" presStyleCnt="7"/>
      <dgm:spPr/>
    </dgm:pt>
    <dgm:pt modelId="{A91FFCED-5963-4E4F-956B-5B46880DD616}" type="pres">
      <dgm:prSet presAssocID="{F3C5F8E9-FD6F-4FAF-A23F-5505175D4E9F}" presName="text_2" presStyleLbl="node1" presStyleIdx="1" presStyleCnt="7">
        <dgm:presLayoutVars>
          <dgm:bulletEnabled val="1"/>
        </dgm:presLayoutVars>
      </dgm:prSet>
      <dgm:spPr/>
    </dgm:pt>
    <dgm:pt modelId="{BDF0C3F9-8AD4-4D70-893A-93BFB5F1F0F8}" type="pres">
      <dgm:prSet presAssocID="{F3C5F8E9-FD6F-4FAF-A23F-5505175D4E9F}" presName="accent_2" presStyleCnt="0"/>
      <dgm:spPr/>
    </dgm:pt>
    <dgm:pt modelId="{DCC21CE1-B2B6-453F-B701-564D27D079C8}" type="pres">
      <dgm:prSet presAssocID="{F3C5F8E9-FD6F-4FAF-A23F-5505175D4E9F}" presName="accentRepeatNode" presStyleLbl="solidFgAcc1" presStyleIdx="1" presStyleCnt="7"/>
      <dgm:spPr/>
    </dgm:pt>
    <dgm:pt modelId="{5D8F8910-90F5-4580-BED8-FEE8001FFB33}" type="pres">
      <dgm:prSet presAssocID="{B46EE9C7-C279-480B-9CE6-86E64A4CE9DB}" presName="text_3" presStyleLbl="node1" presStyleIdx="2" presStyleCnt="7">
        <dgm:presLayoutVars>
          <dgm:bulletEnabled val="1"/>
        </dgm:presLayoutVars>
      </dgm:prSet>
      <dgm:spPr/>
    </dgm:pt>
    <dgm:pt modelId="{651D8920-CDA8-43B8-A6BC-D7C100313E78}" type="pres">
      <dgm:prSet presAssocID="{B46EE9C7-C279-480B-9CE6-86E64A4CE9DB}" presName="accent_3" presStyleCnt="0"/>
      <dgm:spPr/>
    </dgm:pt>
    <dgm:pt modelId="{68BD5D1D-840B-41F2-AE29-E28527B7F7B2}" type="pres">
      <dgm:prSet presAssocID="{B46EE9C7-C279-480B-9CE6-86E64A4CE9DB}" presName="accentRepeatNode" presStyleLbl="solidFgAcc1" presStyleIdx="2" presStyleCnt="7"/>
      <dgm:spPr/>
    </dgm:pt>
    <dgm:pt modelId="{D96C3A2D-43DB-43C8-889F-F7ADFAE6B7E8}" type="pres">
      <dgm:prSet presAssocID="{696DC4CA-4184-44D9-BA89-F41B7B524F04}" presName="text_4" presStyleLbl="node1" presStyleIdx="3" presStyleCnt="7">
        <dgm:presLayoutVars>
          <dgm:bulletEnabled val="1"/>
        </dgm:presLayoutVars>
      </dgm:prSet>
      <dgm:spPr/>
    </dgm:pt>
    <dgm:pt modelId="{378F8EDE-ABCC-4195-A3F7-45578634BF06}" type="pres">
      <dgm:prSet presAssocID="{696DC4CA-4184-44D9-BA89-F41B7B524F04}" presName="accent_4" presStyleCnt="0"/>
      <dgm:spPr/>
    </dgm:pt>
    <dgm:pt modelId="{2C747FAE-7EAA-48BF-BBEE-CF4BC97D3129}" type="pres">
      <dgm:prSet presAssocID="{696DC4CA-4184-44D9-BA89-F41B7B524F04}" presName="accentRepeatNode" presStyleLbl="solidFgAcc1" presStyleIdx="3" presStyleCnt="7"/>
      <dgm:spPr/>
    </dgm:pt>
    <dgm:pt modelId="{00528B8B-F8ED-488A-A9AE-157DA42343DB}" type="pres">
      <dgm:prSet presAssocID="{EA2AE603-C70D-41F7-9FAE-ECF6E5EDC310}" presName="text_5" presStyleLbl="node1" presStyleIdx="4" presStyleCnt="7">
        <dgm:presLayoutVars>
          <dgm:bulletEnabled val="1"/>
        </dgm:presLayoutVars>
      </dgm:prSet>
      <dgm:spPr/>
    </dgm:pt>
    <dgm:pt modelId="{FA8C668E-CE5A-4377-91FF-A6021FFE5501}" type="pres">
      <dgm:prSet presAssocID="{EA2AE603-C70D-41F7-9FAE-ECF6E5EDC310}" presName="accent_5" presStyleCnt="0"/>
      <dgm:spPr/>
    </dgm:pt>
    <dgm:pt modelId="{50DCC681-3D11-4C7D-A0FD-F4537EDD16ED}" type="pres">
      <dgm:prSet presAssocID="{EA2AE603-C70D-41F7-9FAE-ECF6E5EDC310}" presName="accentRepeatNode" presStyleLbl="solidFgAcc1" presStyleIdx="4" presStyleCnt="7"/>
      <dgm:spPr/>
    </dgm:pt>
    <dgm:pt modelId="{F3169D80-48FF-449B-8903-BABAB9DF088B}" type="pres">
      <dgm:prSet presAssocID="{DA41030E-E45D-4A50-9FCA-B3576A0B8591}" presName="text_6" presStyleLbl="node1" presStyleIdx="5" presStyleCnt="7">
        <dgm:presLayoutVars>
          <dgm:bulletEnabled val="1"/>
        </dgm:presLayoutVars>
      </dgm:prSet>
      <dgm:spPr/>
    </dgm:pt>
    <dgm:pt modelId="{C25160E0-EC23-4EE5-824A-C997677899FB}" type="pres">
      <dgm:prSet presAssocID="{DA41030E-E45D-4A50-9FCA-B3576A0B8591}" presName="accent_6" presStyleCnt="0"/>
      <dgm:spPr/>
    </dgm:pt>
    <dgm:pt modelId="{3C3B4A6E-7B97-47C6-9122-A51A464DCB59}" type="pres">
      <dgm:prSet presAssocID="{DA41030E-E45D-4A50-9FCA-B3576A0B8591}" presName="accentRepeatNode" presStyleLbl="solidFgAcc1" presStyleIdx="5" presStyleCnt="7"/>
      <dgm:spPr/>
    </dgm:pt>
    <dgm:pt modelId="{F9E94D3E-D179-437A-87FE-66F02B7589AC}" type="pres">
      <dgm:prSet presAssocID="{32EC89D9-D251-4187-8CE0-9EF660BEF50D}" presName="text_7" presStyleLbl="node1" presStyleIdx="6" presStyleCnt="7">
        <dgm:presLayoutVars>
          <dgm:bulletEnabled val="1"/>
        </dgm:presLayoutVars>
      </dgm:prSet>
      <dgm:spPr/>
    </dgm:pt>
    <dgm:pt modelId="{F449A58F-CCFF-48E9-9718-D9B56D35960C}" type="pres">
      <dgm:prSet presAssocID="{32EC89D9-D251-4187-8CE0-9EF660BEF50D}" presName="accent_7" presStyleCnt="0"/>
      <dgm:spPr/>
    </dgm:pt>
    <dgm:pt modelId="{F1C6C571-7B17-40AB-924A-8E7BA52849F1}" type="pres">
      <dgm:prSet presAssocID="{32EC89D9-D251-4187-8CE0-9EF660BEF50D}" presName="accentRepeatNode" presStyleLbl="solidFgAcc1" presStyleIdx="6" presStyleCnt="7"/>
      <dgm:spPr/>
    </dgm:pt>
  </dgm:ptLst>
  <dgm:cxnLst>
    <dgm:cxn modelId="{5D15C508-B244-43D5-B40B-ABA731216EF4}" type="presOf" srcId="{F9FCD302-98FF-43EF-AD91-AE1AEA75C0B2}" destId="{D02B6BDC-9B26-44CE-B723-6C0C542B9A7E}" srcOrd="0" destOrd="0" presId="urn:microsoft.com/office/officeart/2008/layout/VerticalCurvedList"/>
    <dgm:cxn modelId="{D394252E-689A-4735-BAB2-BE9722498997}" srcId="{F9FCD302-98FF-43EF-AD91-AE1AEA75C0B2}" destId="{F3C5F8E9-FD6F-4FAF-A23F-5505175D4E9F}" srcOrd="1" destOrd="0" parTransId="{558EAFC5-0734-4657-9EB5-6D7DE20605E4}" sibTransId="{EFF86FA0-ED63-40A1-9A86-AABB38A29510}"/>
    <dgm:cxn modelId="{71078340-B313-4471-B8AA-A47EA52359CD}" type="presOf" srcId="{32EC89D9-D251-4187-8CE0-9EF660BEF50D}" destId="{F9E94D3E-D179-437A-87FE-66F02B7589AC}" srcOrd="0" destOrd="0" presId="urn:microsoft.com/office/officeart/2008/layout/VerticalCurvedList"/>
    <dgm:cxn modelId="{38BB934C-3FA9-4FC4-8B93-E2FD3BEB8FAC}" type="presOf" srcId="{DA41030E-E45D-4A50-9FCA-B3576A0B8591}" destId="{F3169D80-48FF-449B-8903-BABAB9DF088B}" srcOrd="0" destOrd="0" presId="urn:microsoft.com/office/officeart/2008/layout/VerticalCurvedList"/>
    <dgm:cxn modelId="{75C3B550-9A3A-44C1-8700-F556F9938AE7}" srcId="{F9FCD302-98FF-43EF-AD91-AE1AEA75C0B2}" destId="{EA2AE603-C70D-41F7-9FAE-ECF6E5EDC310}" srcOrd="4" destOrd="0" parTransId="{A945C5AF-9A78-4BD6-99F6-0857063BE208}" sibTransId="{9FD12BBC-97AD-4152-9C6C-B26A6CDB616A}"/>
    <dgm:cxn modelId="{AA69487E-98A7-41DA-8D1A-A5CF8F473A26}" type="presOf" srcId="{696DC4CA-4184-44D9-BA89-F41B7B524F04}" destId="{D96C3A2D-43DB-43C8-889F-F7ADFAE6B7E8}" srcOrd="0" destOrd="0" presId="urn:microsoft.com/office/officeart/2008/layout/VerticalCurvedList"/>
    <dgm:cxn modelId="{965CEC8C-230A-481A-A2F2-B2C859EB1335}" type="presOf" srcId="{766741F2-13E6-4497-A5E4-F580E5F197A4}" destId="{800A340F-7428-41AD-901D-61A49B600B99}" srcOrd="0" destOrd="0" presId="urn:microsoft.com/office/officeart/2008/layout/VerticalCurvedList"/>
    <dgm:cxn modelId="{1AEF539C-4AE4-47B5-AB53-A61FBEE853F0}" type="presOf" srcId="{EA2AE603-C70D-41F7-9FAE-ECF6E5EDC310}" destId="{00528B8B-F8ED-488A-A9AE-157DA42343DB}" srcOrd="0" destOrd="0" presId="urn:microsoft.com/office/officeart/2008/layout/VerticalCurvedList"/>
    <dgm:cxn modelId="{EC22F1A2-4C6B-40F0-8C44-B740858ED358}" type="presOf" srcId="{F3C5F8E9-FD6F-4FAF-A23F-5505175D4E9F}" destId="{A91FFCED-5963-4E4F-956B-5B46880DD616}" srcOrd="0" destOrd="0" presId="urn:microsoft.com/office/officeart/2008/layout/VerticalCurvedList"/>
    <dgm:cxn modelId="{D4A902CA-9C37-4625-9FE7-1AAE2B04DD6B}" srcId="{F9FCD302-98FF-43EF-AD91-AE1AEA75C0B2}" destId="{32EC89D9-D251-4187-8CE0-9EF660BEF50D}" srcOrd="6" destOrd="0" parTransId="{7AD7EE04-917C-49DD-9B7E-A5A7AC90664C}" sibTransId="{CDD80B91-CD6F-4B31-A1AA-48E836ACF3D5}"/>
    <dgm:cxn modelId="{F993D9CD-D021-4A92-AC7A-865C47276F76}" type="presOf" srcId="{B46EE9C7-C279-480B-9CE6-86E64A4CE9DB}" destId="{5D8F8910-90F5-4580-BED8-FEE8001FFB33}" srcOrd="0" destOrd="0" presId="urn:microsoft.com/office/officeart/2008/layout/VerticalCurvedList"/>
    <dgm:cxn modelId="{9B3C8DD1-AF94-438D-BC19-84037D39575A}" srcId="{F9FCD302-98FF-43EF-AD91-AE1AEA75C0B2}" destId="{696DC4CA-4184-44D9-BA89-F41B7B524F04}" srcOrd="3" destOrd="0" parTransId="{F8391D2F-101D-400E-B489-C4E606CD5516}" sibTransId="{61FA6BF1-5A22-4EA6-82F7-F6AA32FCC2BA}"/>
    <dgm:cxn modelId="{C64CF4D6-BB9F-4154-AEAB-AD2409CA625B}" srcId="{F9FCD302-98FF-43EF-AD91-AE1AEA75C0B2}" destId="{B46EE9C7-C279-480B-9CE6-86E64A4CE9DB}" srcOrd="2" destOrd="0" parTransId="{7E8CCEB4-05DD-4BBF-9CA0-EB1E32C9C7B8}" sibTransId="{587DE780-5621-458B-99F8-5E73EB1C01A6}"/>
    <dgm:cxn modelId="{179FB3DB-6CCE-4C48-A984-9A546ADCF48B}" type="presOf" srcId="{F353D478-DF66-4A42-8FC5-DFBEA6009CAE}" destId="{E5CFD313-79C3-484A-9FF1-358C16A481CD}" srcOrd="0" destOrd="0" presId="urn:microsoft.com/office/officeart/2008/layout/VerticalCurvedList"/>
    <dgm:cxn modelId="{EBEB94ED-441B-4061-BEF8-E846A363CB1C}" srcId="{F9FCD302-98FF-43EF-AD91-AE1AEA75C0B2}" destId="{DA41030E-E45D-4A50-9FCA-B3576A0B8591}" srcOrd="5" destOrd="0" parTransId="{38FF282E-443E-44F1-B94D-F2724FEBFCB1}" sibTransId="{47DF70F9-7618-464D-9D24-D615BFB075C5}"/>
    <dgm:cxn modelId="{FAE801F5-B814-471A-A833-1792D38C439A}" srcId="{F9FCD302-98FF-43EF-AD91-AE1AEA75C0B2}" destId="{F353D478-DF66-4A42-8FC5-DFBEA6009CAE}" srcOrd="0" destOrd="0" parTransId="{F85D8589-E2E9-4D68-9AA7-8781B067115A}" sibTransId="{766741F2-13E6-4497-A5E4-F580E5F197A4}"/>
    <dgm:cxn modelId="{E8EC5567-8050-467F-8364-CB2E4737279B}" type="presParOf" srcId="{D02B6BDC-9B26-44CE-B723-6C0C542B9A7E}" destId="{ACB02B95-0A07-489C-9483-9386857A0DE3}" srcOrd="0" destOrd="0" presId="urn:microsoft.com/office/officeart/2008/layout/VerticalCurvedList"/>
    <dgm:cxn modelId="{F1E809BF-91E2-4BA5-9758-2B8D9B7EB574}" type="presParOf" srcId="{ACB02B95-0A07-489C-9483-9386857A0DE3}" destId="{7777A8B7-125A-4509-81A6-F4DA2D926590}" srcOrd="0" destOrd="0" presId="urn:microsoft.com/office/officeart/2008/layout/VerticalCurvedList"/>
    <dgm:cxn modelId="{78D53FE6-DD5E-4FC1-8558-757C17AF7034}" type="presParOf" srcId="{7777A8B7-125A-4509-81A6-F4DA2D926590}" destId="{2AC3F523-CEE8-4229-83C2-10E4444C6FFB}" srcOrd="0" destOrd="0" presId="urn:microsoft.com/office/officeart/2008/layout/VerticalCurvedList"/>
    <dgm:cxn modelId="{AAD40F8F-5F73-41BF-884F-6D7B66F2E484}" type="presParOf" srcId="{7777A8B7-125A-4509-81A6-F4DA2D926590}" destId="{800A340F-7428-41AD-901D-61A49B600B99}" srcOrd="1" destOrd="0" presId="urn:microsoft.com/office/officeart/2008/layout/VerticalCurvedList"/>
    <dgm:cxn modelId="{3100D598-7E33-4FCA-B2F9-4FE4E68AA8E1}" type="presParOf" srcId="{7777A8B7-125A-4509-81A6-F4DA2D926590}" destId="{FDDCA504-21A1-4962-875A-EE5F70E69847}" srcOrd="2" destOrd="0" presId="urn:microsoft.com/office/officeart/2008/layout/VerticalCurvedList"/>
    <dgm:cxn modelId="{09796892-906A-4FF3-B47E-B26CC2B6AA93}" type="presParOf" srcId="{7777A8B7-125A-4509-81A6-F4DA2D926590}" destId="{AAF6EAE4-F2E5-48AF-8C15-A5125B2CC519}" srcOrd="3" destOrd="0" presId="urn:microsoft.com/office/officeart/2008/layout/VerticalCurvedList"/>
    <dgm:cxn modelId="{3F4281AB-9CEF-47F2-B876-0FD6C34D786C}" type="presParOf" srcId="{ACB02B95-0A07-489C-9483-9386857A0DE3}" destId="{E5CFD313-79C3-484A-9FF1-358C16A481CD}" srcOrd="1" destOrd="0" presId="urn:microsoft.com/office/officeart/2008/layout/VerticalCurvedList"/>
    <dgm:cxn modelId="{7DBF20C4-74DD-46CE-9A40-54A42E3E4D1D}" type="presParOf" srcId="{ACB02B95-0A07-489C-9483-9386857A0DE3}" destId="{97CB4746-1013-4706-AF52-CF5DE692E3D6}" srcOrd="2" destOrd="0" presId="urn:microsoft.com/office/officeart/2008/layout/VerticalCurvedList"/>
    <dgm:cxn modelId="{5EDBA92C-041B-4254-B510-534DB9E7B510}" type="presParOf" srcId="{97CB4746-1013-4706-AF52-CF5DE692E3D6}" destId="{869A8FCC-60A7-4724-B918-3EC0E60BE009}" srcOrd="0" destOrd="0" presId="urn:microsoft.com/office/officeart/2008/layout/VerticalCurvedList"/>
    <dgm:cxn modelId="{BACF596F-FB8A-49B4-9AAD-0AF3CA7B4B5F}" type="presParOf" srcId="{ACB02B95-0A07-489C-9483-9386857A0DE3}" destId="{A91FFCED-5963-4E4F-956B-5B46880DD616}" srcOrd="3" destOrd="0" presId="urn:microsoft.com/office/officeart/2008/layout/VerticalCurvedList"/>
    <dgm:cxn modelId="{A3A31A39-A001-43D6-A1FC-F9D722680620}" type="presParOf" srcId="{ACB02B95-0A07-489C-9483-9386857A0DE3}" destId="{BDF0C3F9-8AD4-4D70-893A-93BFB5F1F0F8}" srcOrd="4" destOrd="0" presId="urn:microsoft.com/office/officeart/2008/layout/VerticalCurvedList"/>
    <dgm:cxn modelId="{ADEB08B0-E8FE-45BE-8FCB-7DA3273676D4}" type="presParOf" srcId="{BDF0C3F9-8AD4-4D70-893A-93BFB5F1F0F8}" destId="{DCC21CE1-B2B6-453F-B701-564D27D079C8}" srcOrd="0" destOrd="0" presId="urn:microsoft.com/office/officeart/2008/layout/VerticalCurvedList"/>
    <dgm:cxn modelId="{51334267-FBD7-4040-BC62-12FE9FC55431}" type="presParOf" srcId="{ACB02B95-0A07-489C-9483-9386857A0DE3}" destId="{5D8F8910-90F5-4580-BED8-FEE8001FFB33}" srcOrd="5" destOrd="0" presId="urn:microsoft.com/office/officeart/2008/layout/VerticalCurvedList"/>
    <dgm:cxn modelId="{F03BE35D-591D-4457-B4BD-7E12515198F9}" type="presParOf" srcId="{ACB02B95-0A07-489C-9483-9386857A0DE3}" destId="{651D8920-CDA8-43B8-A6BC-D7C100313E78}" srcOrd="6" destOrd="0" presId="urn:microsoft.com/office/officeart/2008/layout/VerticalCurvedList"/>
    <dgm:cxn modelId="{F0352DB9-BB99-4180-B1E4-D4DEB8E7E83C}" type="presParOf" srcId="{651D8920-CDA8-43B8-A6BC-D7C100313E78}" destId="{68BD5D1D-840B-41F2-AE29-E28527B7F7B2}" srcOrd="0" destOrd="0" presId="urn:microsoft.com/office/officeart/2008/layout/VerticalCurvedList"/>
    <dgm:cxn modelId="{7BA9D4EE-4CC8-47EC-A865-49018316EEB9}" type="presParOf" srcId="{ACB02B95-0A07-489C-9483-9386857A0DE3}" destId="{D96C3A2D-43DB-43C8-889F-F7ADFAE6B7E8}" srcOrd="7" destOrd="0" presId="urn:microsoft.com/office/officeart/2008/layout/VerticalCurvedList"/>
    <dgm:cxn modelId="{6E108F44-BB99-4C88-A842-A4EC7AF07E3A}" type="presParOf" srcId="{ACB02B95-0A07-489C-9483-9386857A0DE3}" destId="{378F8EDE-ABCC-4195-A3F7-45578634BF06}" srcOrd="8" destOrd="0" presId="urn:microsoft.com/office/officeart/2008/layout/VerticalCurvedList"/>
    <dgm:cxn modelId="{AEAA447F-A86D-4F41-A9EA-2A9B06596A5C}" type="presParOf" srcId="{378F8EDE-ABCC-4195-A3F7-45578634BF06}" destId="{2C747FAE-7EAA-48BF-BBEE-CF4BC97D3129}" srcOrd="0" destOrd="0" presId="urn:microsoft.com/office/officeart/2008/layout/VerticalCurvedList"/>
    <dgm:cxn modelId="{29AB9E57-C98F-445A-ADED-1EDE38E093F4}" type="presParOf" srcId="{ACB02B95-0A07-489C-9483-9386857A0DE3}" destId="{00528B8B-F8ED-488A-A9AE-157DA42343DB}" srcOrd="9" destOrd="0" presId="urn:microsoft.com/office/officeart/2008/layout/VerticalCurvedList"/>
    <dgm:cxn modelId="{CEA088E6-C124-4661-823B-DE3713F06AA4}" type="presParOf" srcId="{ACB02B95-0A07-489C-9483-9386857A0DE3}" destId="{FA8C668E-CE5A-4377-91FF-A6021FFE5501}" srcOrd="10" destOrd="0" presId="urn:microsoft.com/office/officeart/2008/layout/VerticalCurvedList"/>
    <dgm:cxn modelId="{2384C922-1040-43F8-A40B-56CFEBCC3A69}" type="presParOf" srcId="{FA8C668E-CE5A-4377-91FF-A6021FFE5501}" destId="{50DCC681-3D11-4C7D-A0FD-F4537EDD16ED}" srcOrd="0" destOrd="0" presId="urn:microsoft.com/office/officeart/2008/layout/VerticalCurvedList"/>
    <dgm:cxn modelId="{B7506B14-06E0-4763-9640-AB67B3632E12}" type="presParOf" srcId="{ACB02B95-0A07-489C-9483-9386857A0DE3}" destId="{F3169D80-48FF-449B-8903-BABAB9DF088B}" srcOrd="11" destOrd="0" presId="urn:microsoft.com/office/officeart/2008/layout/VerticalCurvedList"/>
    <dgm:cxn modelId="{4A088B7F-6DED-4DB8-8E02-6F2312C87AB9}" type="presParOf" srcId="{ACB02B95-0A07-489C-9483-9386857A0DE3}" destId="{C25160E0-EC23-4EE5-824A-C997677899FB}" srcOrd="12" destOrd="0" presId="urn:microsoft.com/office/officeart/2008/layout/VerticalCurvedList"/>
    <dgm:cxn modelId="{C058B275-F53A-4509-A94A-24E2E591BE12}" type="presParOf" srcId="{C25160E0-EC23-4EE5-824A-C997677899FB}" destId="{3C3B4A6E-7B97-47C6-9122-A51A464DCB59}" srcOrd="0" destOrd="0" presId="urn:microsoft.com/office/officeart/2008/layout/VerticalCurvedList"/>
    <dgm:cxn modelId="{FDC3DC27-61C9-4157-A09F-DC988F665121}" type="presParOf" srcId="{ACB02B95-0A07-489C-9483-9386857A0DE3}" destId="{F9E94D3E-D179-437A-87FE-66F02B7589AC}" srcOrd="13" destOrd="0" presId="urn:microsoft.com/office/officeart/2008/layout/VerticalCurvedList"/>
    <dgm:cxn modelId="{3E232893-E5DA-4810-AE45-56C9FBFE456D}" type="presParOf" srcId="{ACB02B95-0A07-489C-9483-9386857A0DE3}" destId="{F449A58F-CCFF-48E9-9718-D9B56D35960C}" srcOrd="14" destOrd="0" presId="urn:microsoft.com/office/officeart/2008/layout/VerticalCurvedList"/>
    <dgm:cxn modelId="{0F7A87F0-535D-4800-8992-481B8F9C1144}" type="presParOf" srcId="{F449A58F-CCFF-48E9-9718-D9B56D35960C}" destId="{F1C6C571-7B17-40AB-924A-8E7BA52849F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787886-8A70-47E7-98FC-FD3CDB2B9FF8}" type="doc">
      <dgm:prSet loTypeId="urn:microsoft.com/office/officeart/2005/8/layout/radial6" loCatId="cycle" qsTypeId="urn:microsoft.com/office/officeart/2005/8/quickstyle/simple4" qsCatId="simple" csTypeId="urn:microsoft.com/office/officeart/2005/8/colors/colorful5" csCatId="colorful" phldr="1"/>
      <dgm:spPr/>
      <dgm:t>
        <a:bodyPr/>
        <a:lstStyle/>
        <a:p>
          <a:endParaRPr lang="en-US"/>
        </a:p>
      </dgm:t>
    </dgm:pt>
    <dgm:pt modelId="{E83922E9-EEF4-42C4-A751-1EA596C32B68}">
      <dgm:prSet phldrT="[Text]" custT="1"/>
      <dgm:spPr/>
      <dgm:t>
        <a:bodyPr/>
        <a:lstStyle/>
        <a:p>
          <a:r>
            <a:rPr lang="de-DE" sz="3600" dirty="0" err="1">
              <a:latin typeface="Aptos" panose="020B0004020202020204" pitchFamily="34" charset="0"/>
            </a:rPr>
            <a:t>Advanced</a:t>
          </a:r>
          <a:r>
            <a:rPr lang="de-DE" sz="3600" dirty="0">
              <a:latin typeface="Aptos" panose="020B0004020202020204" pitchFamily="34" charset="0"/>
            </a:rPr>
            <a:t> Media </a:t>
          </a:r>
          <a:r>
            <a:rPr lang="de-DE" sz="3600" dirty="0" err="1">
              <a:latin typeface="Aptos" panose="020B0004020202020204" pitchFamily="34" charset="0"/>
            </a:rPr>
            <a:t>Delivery</a:t>
          </a:r>
          <a:endParaRPr lang="en-US" sz="3600" dirty="0">
            <a:latin typeface="Aptos" panose="020B0004020202020204" pitchFamily="34" charset="0"/>
          </a:endParaRPr>
        </a:p>
      </dgm:t>
    </dgm:pt>
    <dgm:pt modelId="{13F5A42A-A360-42C6-AA51-9E462A437F93}" type="parTrans" cxnId="{F4FF25D6-4D47-4ECB-87AE-1DE9023F9D5D}">
      <dgm:prSet/>
      <dgm:spPr/>
      <dgm:t>
        <a:bodyPr/>
        <a:lstStyle/>
        <a:p>
          <a:endParaRPr lang="en-US" sz="600">
            <a:latin typeface="Aptos" panose="020B0004020202020204" pitchFamily="34" charset="0"/>
          </a:endParaRPr>
        </a:p>
      </dgm:t>
    </dgm:pt>
    <dgm:pt modelId="{6963B43B-29B0-4668-A388-326F114B6D38}" type="sibTrans" cxnId="{F4FF25D6-4D47-4ECB-87AE-1DE9023F9D5D}">
      <dgm:prSet/>
      <dgm:spPr/>
      <dgm:t>
        <a:bodyPr/>
        <a:lstStyle/>
        <a:p>
          <a:endParaRPr lang="en-US" sz="600">
            <a:latin typeface="Aptos" panose="020B0004020202020204" pitchFamily="34" charset="0"/>
          </a:endParaRPr>
        </a:p>
      </dgm:t>
    </dgm:pt>
    <dgm:pt modelId="{7D23C1A6-94D2-4D92-B93D-45B8B154E074}">
      <dgm:prSet phldrT="[Text]" custT="1"/>
      <dgm:spPr/>
      <dgm:t>
        <a:bodyPr/>
        <a:lstStyle/>
        <a:p>
          <a:pPr>
            <a:buFont typeface="Arial" panose="020B0604020202020204" pitchFamily="34" charset="0"/>
            <a:buChar char="•"/>
          </a:pPr>
          <a:r>
            <a:rPr lang="en-US" sz="600" b="0" i="0" dirty="0">
              <a:solidFill>
                <a:srgbClr val="FFFF00"/>
              </a:solidFill>
              <a:effectLst/>
              <a:latin typeface="Aptos" panose="020B0004020202020204" pitchFamily="34" charset="0"/>
            </a:rPr>
            <a:t>Common Client Metadata.</a:t>
          </a:r>
          <a:endParaRPr lang="en-US" sz="600" dirty="0">
            <a:solidFill>
              <a:srgbClr val="FFFF00"/>
            </a:solidFill>
            <a:latin typeface="Aptos" panose="020B0004020202020204" pitchFamily="34" charset="0"/>
          </a:endParaRPr>
        </a:p>
      </dgm:t>
    </dgm:pt>
    <dgm:pt modelId="{DFD5BFD8-E171-4112-B35B-71BDD28DF73B}" type="parTrans" cxnId="{BA9EDA2F-9E20-49A5-8D3C-DB9977571B37}">
      <dgm:prSet/>
      <dgm:spPr/>
      <dgm:t>
        <a:bodyPr/>
        <a:lstStyle/>
        <a:p>
          <a:endParaRPr lang="en-US" sz="600">
            <a:latin typeface="Aptos" panose="020B0004020202020204" pitchFamily="34" charset="0"/>
          </a:endParaRPr>
        </a:p>
      </dgm:t>
    </dgm:pt>
    <dgm:pt modelId="{57890BB2-6752-4CFE-8F2E-DB5083AF69F5}" type="sibTrans" cxnId="{BA9EDA2F-9E20-49A5-8D3C-DB9977571B37}">
      <dgm:prSet/>
      <dgm:spPr/>
      <dgm:t>
        <a:bodyPr/>
        <a:lstStyle/>
        <a:p>
          <a:endParaRPr lang="en-US" sz="600">
            <a:latin typeface="Aptos" panose="020B0004020202020204" pitchFamily="34" charset="0"/>
          </a:endParaRPr>
        </a:p>
      </dgm:t>
    </dgm:pt>
    <dgm:pt modelId="{5C0BAABF-83E6-4CAA-8C61-2AE9F576014C}">
      <dgm:prSet custT="1"/>
      <dgm:spPr/>
      <dgm:t>
        <a:bodyPr/>
        <a:lstStyle/>
        <a:p>
          <a:r>
            <a:rPr lang="en-US" sz="600" b="0" i="0">
              <a:effectLst/>
              <a:latin typeface="Aptos" panose="020B0004020202020204" pitchFamily="34" charset="0"/>
            </a:rPr>
            <a:t>Common Server-and Network-Assisted Streaming.</a:t>
          </a:r>
        </a:p>
      </dgm:t>
    </dgm:pt>
    <dgm:pt modelId="{4285226E-7271-4C23-912B-23CE39E77EBF}" type="parTrans" cxnId="{DA347073-E84F-4E79-A9A5-4CBC434C59D3}">
      <dgm:prSet/>
      <dgm:spPr/>
      <dgm:t>
        <a:bodyPr/>
        <a:lstStyle/>
        <a:p>
          <a:endParaRPr lang="en-US" sz="600">
            <a:latin typeface="Aptos" panose="020B0004020202020204" pitchFamily="34" charset="0"/>
          </a:endParaRPr>
        </a:p>
      </dgm:t>
    </dgm:pt>
    <dgm:pt modelId="{8D48B8C1-4D10-491B-847B-A05E17AE7855}" type="sibTrans" cxnId="{DA347073-E84F-4E79-A9A5-4CBC434C59D3}">
      <dgm:prSet/>
      <dgm:spPr/>
      <dgm:t>
        <a:bodyPr/>
        <a:lstStyle/>
        <a:p>
          <a:endParaRPr lang="en-US" sz="600">
            <a:latin typeface="Aptos" panose="020B0004020202020204" pitchFamily="34" charset="0"/>
          </a:endParaRPr>
        </a:p>
      </dgm:t>
    </dgm:pt>
    <dgm:pt modelId="{7911D07F-B537-40A8-9DA5-DA7CC607A288}">
      <dgm:prSet custT="1"/>
      <dgm:spPr/>
      <dgm:t>
        <a:bodyPr/>
        <a:lstStyle/>
        <a:p>
          <a:r>
            <a:rPr lang="en-US" sz="600" b="0" i="0">
              <a:solidFill>
                <a:srgbClr val="FFFF00"/>
              </a:solidFill>
              <a:effectLst/>
              <a:latin typeface="Aptos" panose="020B0004020202020204" pitchFamily="34" charset="0"/>
            </a:rPr>
            <a:t>Multi-Access Media Delivery.</a:t>
          </a:r>
        </a:p>
      </dgm:t>
    </dgm:pt>
    <dgm:pt modelId="{166EBAE3-EE79-423E-8271-DC2CC51C2CBD}" type="parTrans" cxnId="{D2391833-FC75-4EB4-85F1-773541DCF90A}">
      <dgm:prSet/>
      <dgm:spPr/>
      <dgm:t>
        <a:bodyPr/>
        <a:lstStyle/>
        <a:p>
          <a:endParaRPr lang="en-US" sz="600">
            <a:latin typeface="Aptos" panose="020B0004020202020204" pitchFamily="34" charset="0"/>
          </a:endParaRPr>
        </a:p>
      </dgm:t>
    </dgm:pt>
    <dgm:pt modelId="{447298D9-4EC6-4787-9BF5-46ABD942B1BD}" type="sibTrans" cxnId="{D2391833-FC75-4EB4-85F1-773541DCF90A}">
      <dgm:prSet/>
      <dgm:spPr/>
      <dgm:t>
        <a:bodyPr/>
        <a:lstStyle/>
        <a:p>
          <a:endParaRPr lang="en-US" sz="600">
            <a:latin typeface="Aptos" panose="020B0004020202020204" pitchFamily="34" charset="0"/>
          </a:endParaRPr>
        </a:p>
      </dgm:t>
    </dgm:pt>
    <dgm:pt modelId="{D7AAF1D0-69EA-4BFB-A8D5-95E054E89447}">
      <dgm:prSet custT="1"/>
      <dgm:spPr/>
      <dgm:t>
        <a:bodyPr/>
        <a:lstStyle/>
        <a:p>
          <a:r>
            <a:rPr lang="en-US" sz="600" b="0" i="0">
              <a:solidFill>
                <a:srgbClr val="FFFF00"/>
              </a:solidFill>
              <a:effectLst/>
              <a:latin typeface="Aptos" panose="020B0004020202020204" pitchFamily="34" charset="0"/>
            </a:rPr>
            <a:t>Media Delivery from multiple service endpoints/location.</a:t>
          </a:r>
        </a:p>
      </dgm:t>
    </dgm:pt>
    <dgm:pt modelId="{A5FC9FD9-1601-4C0E-9082-F0B1359A20E8}" type="parTrans" cxnId="{99B59558-0F02-4DA3-92EC-FBEE841177A5}">
      <dgm:prSet/>
      <dgm:spPr/>
      <dgm:t>
        <a:bodyPr/>
        <a:lstStyle/>
        <a:p>
          <a:endParaRPr lang="en-US" sz="600">
            <a:latin typeface="Aptos" panose="020B0004020202020204" pitchFamily="34" charset="0"/>
          </a:endParaRPr>
        </a:p>
      </dgm:t>
    </dgm:pt>
    <dgm:pt modelId="{1125D101-C153-4EDF-BCCC-DCDC335CCC7B}" type="sibTrans" cxnId="{99B59558-0F02-4DA3-92EC-FBEE841177A5}">
      <dgm:prSet/>
      <dgm:spPr/>
      <dgm:t>
        <a:bodyPr/>
        <a:lstStyle/>
        <a:p>
          <a:endParaRPr lang="en-US" sz="600">
            <a:latin typeface="Aptos" panose="020B0004020202020204" pitchFamily="34" charset="0"/>
          </a:endParaRPr>
        </a:p>
      </dgm:t>
    </dgm:pt>
    <dgm:pt modelId="{4C323165-6344-4AB3-82DF-D00961B49730}">
      <dgm:prSet custT="1"/>
      <dgm:spPr/>
      <dgm:t>
        <a:bodyPr/>
        <a:lstStyle/>
        <a:p>
          <a:r>
            <a:rPr lang="en-US" sz="600" b="0" i="0">
              <a:effectLst/>
              <a:latin typeface="Aptos" panose="020B0004020202020204" pitchFamily="34" charset="0"/>
            </a:rPr>
            <a:t>Modem Usage Optimized Media Streaming.</a:t>
          </a:r>
        </a:p>
      </dgm:t>
    </dgm:pt>
    <dgm:pt modelId="{3012909D-581A-439C-BD3B-8FC9A90C6832}" type="parTrans" cxnId="{A727E1E0-0D06-49C0-96BA-E16E5918E308}">
      <dgm:prSet/>
      <dgm:spPr/>
      <dgm:t>
        <a:bodyPr/>
        <a:lstStyle/>
        <a:p>
          <a:endParaRPr lang="en-US" sz="600">
            <a:latin typeface="Aptos" panose="020B0004020202020204" pitchFamily="34" charset="0"/>
          </a:endParaRPr>
        </a:p>
      </dgm:t>
    </dgm:pt>
    <dgm:pt modelId="{DEA34617-69FC-4D9C-9DE5-E1D726D45F2E}" type="sibTrans" cxnId="{A727E1E0-0D06-49C0-96BA-E16E5918E308}">
      <dgm:prSet/>
      <dgm:spPr/>
      <dgm:t>
        <a:bodyPr/>
        <a:lstStyle/>
        <a:p>
          <a:endParaRPr lang="en-US" sz="600">
            <a:latin typeface="Aptos" panose="020B0004020202020204" pitchFamily="34" charset="0"/>
          </a:endParaRPr>
        </a:p>
      </dgm:t>
    </dgm:pt>
    <dgm:pt modelId="{17533A62-7F12-44F6-B0E5-EEC6C347F339}">
      <dgm:prSet custT="1"/>
      <dgm:spPr/>
      <dgm:t>
        <a:bodyPr/>
        <a:lstStyle/>
        <a:p>
          <a:r>
            <a:rPr lang="en-US" sz="600" b="0" i="0">
              <a:effectLst/>
              <a:latin typeface="Aptos" panose="020B0004020202020204" pitchFamily="34" charset="0"/>
            </a:rPr>
            <a:t>DASH/HLS Interoperability.</a:t>
          </a:r>
        </a:p>
      </dgm:t>
    </dgm:pt>
    <dgm:pt modelId="{27B79A9F-2052-448A-A1EA-0D25934C309D}" type="parTrans" cxnId="{3B981AF4-DAC1-4D34-9AFC-0F6F062AC4E5}">
      <dgm:prSet/>
      <dgm:spPr/>
      <dgm:t>
        <a:bodyPr/>
        <a:lstStyle/>
        <a:p>
          <a:endParaRPr lang="en-US" sz="600">
            <a:latin typeface="Aptos" panose="020B0004020202020204" pitchFamily="34" charset="0"/>
          </a:endParaRPr>
        </a:p>
      </dgm:t>
    </dgm:pt>
    <dgm:pt modelId="{5CC162EF-052E-4FAA-A4D6-A6D71D8411C5}" type="sibTrans" cxnId="{3B981AF4-DAC1-4D34-9AFC-0F6F062AC4E5}">
      <dgm:prSet/>
      <dgm:spPr/>
      <dgm:t>
        <a:bodyPr/>
        <a:lstStyle/>
        <a:p>
          <a:endParaRPr lang="en-US" sz="600">
            <a:latin typeface="Aptos" panose="020B0004020202020204" pitchFamily="34" charset="0"/>
          </a:endParaRPr>
        </a:p>
      </dgm:t>
    </dgm:pt>
    <dgm:pt modelId="{AD9C3315-13D4-4D65-95DB-60F09F5C2026}">
      <dgm:prSet custT="1"/>
      <dgm:spPr/>
      <dgm:t>
        <a:bodyPr/>
        <a:lstStyle/>
        <a:p>
          <a:r>
            <a:rPr lang="en-US" sz="600" b="0" i="0">
              <a:effectLst/>
              <a:latin typeface="Aptos" panose="020B0004020202020204" pitchFamily="34" charset="0"/>
            </a:rPr>
            <a:t>Further harmonization of RTC and Streaming for Advanced Media Delivery.</a:t>
          </a:r>
        </a:p>
      </dgm:t>
    </dgm:pt>
    <dgm:pt modelId="{A506EED7-640C-44BC-8B4D-FD80CCDEAA0A}" type="parTrans" cxnId="{B3B73D37-537F-4591-8611-6857F7C8C416}">
      <dgm:prSet/>
      <dgm:spPr/>
      <dgm:t>
        <a:bodyPr/>
        <a:lstStyle/>
        <a:p>
          <a:endParaRPr lang="en-US" sz="600">
            <a:latin typeface="Aptos" panose="020B0004020202020204" pitchFamily="34" charset="0"/>
          </a:endParaRPr>
        </a:p>
      </dgm:t>
    </dgm:pt>
    <dgm:pt modelId="{554548F6-1766-48D4-85DC-3F2AA0D7006F}" type="sibTrans" cxnId="{B3B73D37-537F-4591-8611-6857F7C8C416}">
      <dgm:prSet/>
      <dgm:spPr/>
      <dgm:t>
        <a:bodyPr/>
        <a:lstStyle/>
        <a:p>
          <a:endParaRPr lang="en-US" sz="600">
            <a:latin typeface="Aptos" panose="020B0004020202020204" pitchFamily="34" charset="0"/>
          </a:endParaRPr>
        </a:p>
      </dgm:t>
    </dgm:pt>
    <dgm:pt modelId="{C46E07BF-9244-41BD-A8E7-BDD14876FC9D}">
      <dgm:prSet custT="1"/>
      <dgm:spPr/>
      <dgm:t>
        <a:bodyPr/>
        <a:lstStyle/>
        <a:p>
          <a:r>
            <a:rPr lang="en-US" sz="600" b="0" i="0">
              <a:solidFill>
                <a:srgbClr val="FFFF00"/>
              </a:solidFill>
              <a:effectLst/>
              <a:latin typeface="Aptos" panose="020B0004020202020204" pitchFamily="34" charset="0"/>
            </a:rPr>
            <a:t>Improved QoS support for Media Streaming services.</a:t>
          </a:r>
        </a:p>
      </dgm:t>
    </dgm:pt>
    <dgm:pt modelId="{D34A221D-C464-48AB-B27E-D97E44A8D8C8}" type="parTrans" cxnId="{6CD999C2-2A93-40E2-B2EA-56EA91D9FB2F}">
      <dgm:prSet/>
      <dgm:spPr/>
      <dgm:t>
        <a:bodyPr/>
        <a:lstStyle/>
        <a:p>
          <a:endParaRPr lang="en-US" sz="600">
            <a:latin typeface="Aptos" panose="020B0004020202020204" pitchFamily="34" charset="0"/>
          </a:endParaRPr>
        </a:p>
      </dgm:t>
    </dgm:pt>
    <dgm:pt modelId="{A153EDE2-5D20-4D6A-8FB9-1A104D5168AC}" type="sibTrans" cxnId="{6CD999C2-2A93-40E2-B2EA-56EA91D9FB2F}">
      <dgm:prSet/>
      <dgm:spPr/>
      <dgm:t>
        <a:bodyPr/>
        <a:lstStyle/>
        <a:p>
          <a:endParaRPr lang="en-US" sz="600">
            <a:latin typeface="Aptos" panose="020B0004020202020204" pitchFamily="34" charset="0"/>
          </a:endParaRPr>
        </a:p>
      </dgm:t>
    </dgm:pt>
    <dgm:pt modelId="{881470D5-2E2D-41E9-865D-649A4563AC25}">
      <dgm:prSet custT="1"/>
      <dgm:spPr/>
      <dgm:t>
        <a:bodyPr/>
        <a:lstStyle/>
        <a:p>
          <a:r>
            <a:rPr lang="en-US" sz="600" b="0" i="0">
              <a:effectLst/>
              <a:latin typeface="Aptos" panose="020B0004020202020204" pitchFamily="34" charset="0"/>
            </a:rPr>
            <a:t>QUIC-based segmented media delivery.</a:t>
          </a:r>
        </a:p>
      </dgm:t>
    </dgm:pt>
    <dgm:pt modelId="{8650A22B-80B6-4176-9421-49055A5455BE}" type="parTrans" cxnId="{CD778280-9520-4907-9A92-B003840E3A56}">
      <dgm:prSet/>
      <dgm:spPr/>
      <dgm:t>
        <a:bodyPr/>
        <a:lstStyle/>
        <a:p>
          <a:endParaRPr lang="en-US" sz="600">
            <a:latin typeface="Aptos" panose="020B0004020202020204" pitchFamily="34" charset="0"/>
          </a:endParaRPr>
        </a:p>
      </dgm:t>
    </dgm:pt>
    <dgm:pt modelId="{F389C1A6-BF1A-4FD4-868F-D12A66B365B5}" type="sibTrans" cxnId="{CD778280-9520-4907-9A92-B003840E3A56}">
      <dgm:prSet/>
      <dgm:spPr/>
      <dgm:t>
        <a:bodyPr/>
        <a:lstStyle/>
        <a:p>
          <a:endParaRPr lang="en-US" sz="600">
            <a:latin typeface="Aptos" panose="020B0004020202020204" pitchFamily="34" charset="0"/>
          </a:endParaRPr>
        </a:p>
      </dgm:t>
    </dgm:pt>
    <dgm:pt modelId="{A9A8D71B-5FE0-459C-B0DD-48A04781BFAC}">
      <dgm:prSet custT="1"/>
      <dgm:spPr/>
      <dgm:t>
        <a:bodyPr/>
        <a:lstStyle/>
        <a:p>
          <a:r>
            <a:rPr lang="en-US" sz="600" b="0" i="0" dirty="0">
              <a:solidFill>
                <a:schemeClr val="bg1"/>
              </a:solidFill>
              <a:effectLst/>
              <a:latin typeface="Aptos" panose="020B0004020202020204" pitchFamily="34" charset="0"/>
            </a:rPr>
            <a:t>In-band </a:t>
          </a:r>
          <a:r>
            <a:rPr lang="en-US" sz="600" b="0" i="0" dirty="0" err="1">
              <a:solidFill>
                <a:schemeClr val="bg1"/>
              </a:solidFill>
              <a:effectLst/>
              <a:latin typeface="Aptos" panose="020B0004020202020204" pitchFamily="34" charset="0"/>
            </a:rPr>
            <a:t>signalling</a:t>
          </a:r>
          <a:r>
            <a:rPr lang="en-US" sz="600" b="0" i="0" dirty="0">
              <a:solidFill>
                <a:schemeClr val="bg1"/>
              </a:solidFill>
              <a:effectLst/>
              <a:latin typeface="Aptos" panose="020B0004020202020204" pitchFamily="34" charset="0"/>
            </a:rPr>
            <a:t> of QoS for 5G Media Streaming.</a:t>
          </a:r>
        </a:p>
      </dgm:t>
    </dgm:pt>
    <dgm:pt modelId="{8EB13342-918C-4E22-92A8-3413BE8D1D0E}" type="parTrans" cxnId="{E538C31F-AAF0-45D1-BB32-C6E70B12BE14}">
      <dgm:prSet/>
      <dgm:spPr/>
      <dgm:t>
        <a:bodyPr/>
        <a:lstStyle/>
        <a:p>
          <a:endParaRPr lang="en-US" sz="600">
            <a:latin typeface="Aptos" panose="020B0004020202020204" pitchFamily="34" charset="0"/>
          </a:endParaRPr>
        </a:p>
      </dgm:t>
    </dgm:pt>
    <dgm:pt modelId="{F2596FB5-7EBB-45C9-A300-88EDD2519D0C}" type="sibTrans" cxnId="{E538C31F-AAF0-45D1-BB32-C6E70B12BE14}">
      <dgm:prSet/>
      <dgm:spPr/>
      <dgm:t>
        <a:bodyPr/>
        <a:lstStyle/>
        <a:p>
          <a:endParaRPr lang="en-US" sz="600">
            <a:latin typeface="Aptos" panose="020B0004020202020204" pitchFamily="34" charset="0"/>
          </a:endParaRPr>
        </a:p>
      </dgm:t>
    </dgm:pt>
    <dgm:pt modelId="{DE395D33-A398-4AB6-90A6-1D0D028840FC}">
      <dgm:prSet custT="1"/>
      <dgm:spPr/>
      <dgm:t>
        <a:bodyPr/>
        <a:lstStyle/>
        <a:p>
          <a:r>
            <a:rPr lang="en-US" sz="600" b="0" i="0">
              <a:solidFill>
                <a:srgbClr val="FFFF00"/>
              </a:solidFill>
              <a:effectLst/>
              <a:latin typeface="Aptos" panose="020B0004020202020204" pitchFamily="34" charset="0"/>
            </a:rPr>
            <a:t>Dynamic content generation from multiple sources.</a:t>
          </a:r>
        </a:p>
      </dgm:t>
    </dgm:pt>
    <dgm:pt modelId="{BECCC5AB-145A-4C5A-941E-A336836EA259}" type="parTrans" cxnId="{B120A3D9-F2DB-4D3B-A7FB-4A3BA87C233C}">
      <dgm:prSet/>
      <dgm:spPr/>
      <dgm:t>
        <a:bodyPr/>
        <a:lstStyle/>
        <a:p>
          <a:endParaRPr lang="en-US" sz="600">
            <a:latin typeface="Aptos" panose="020B0004020202020204" pitchFamily="34" charset="0"/>
          </a:endParaRPr>
        </a:p>
      </dgm:t>
    </dgm:pt>
    <dgm:pt modelId="{40394AB4-5A7F-4828-983B-8D58E854CFCE}" type="sibTrans" cxnId="{B120A3D9-F2DB-4D3B-A7FB-4A3BA87C233C}">
      <dgm:prSet/>
      <dgm:spPr/>
      <dgm:t>
        <a:bodyPr/>
        <a:lstStyle/>
        <a:p>
          <a:endParaRPr lang="en-US" sz="600">
            <a:latin typeface="Aptos" panose="020B0004020202020204" pitchFamily="34" charset="0"/>
          </a:endParaRPr>
        </a:p>
      </dgm:t>
    </dgm:pt>
    <dgm:pt modelId="{AB365FA3-A503-4549-8B64-EE2456531F4F}">
      <dgm:prSet custT="1"/>
      <dgm:spPr/>
      <dgm:t>
        <a:bodyPr/>
        <a:lstStyle/>
        <a:p>
          <a:r>
            <a:rPr lang="en-US" sz="600" b="0" i="0">
              <a:solidFill>
                <a:srgbClr val="FFFF00"/>
              </a:solidFill>
              <a:effectLst/>
              <a:latin typeface="Aptos" panose="020B0004020202020204" pitchFamily="34" charset="0"/>
            </a:rPr>
            <a:t>In-session Unicast Repair for MBS Object Distribution.</a:t>
          </a:r>
        </a:p>
      </dgm:t>
    </dgm:pt>
    <dgm:pt modelId="{B8B55056-6678-495E-AC72-892F6113B2BA}" type="parTrans" cxnId="{53A24AB6-E371-4424-9418-A377DA09FCE7}">
      <dgm:prSet/>
      <dgm:spPr/>
      <dgm:t>
        <a:bodyPr/>
        <a:lstStyle/>
        <a:p>
          <a:endParaRPr lang="en-US" sz="600">
            <a:latin typeface="Aptos" panose="020B0004020202020204" pitchFamily="34" charset="0"/>
          </a:endParaRPr>
        </a:p>
      </dgm:t>
    </dgm:pt>
    <dgm:pt modelId="{719F814E-9735-4563-AB1B-695A71B92BE9}" type="sibTrans" cxnId="{53A24AB6-E371-4424-9418-A377DA09FCE7}">
      <dgm:prSet/>
      <dgm:spPr/>
      <dgm:t>
        <a:bodyPr/>
        <a:lstStyle/>
        <a:p>
          <a:endParaRPr lang="en-US" sz="600">
            <a:latin typeface="Aptos" panose="020B0004020202020204" pitchFamily="34" charset="0"/>
          </a:endParaRPr>
        </a:p>
      </dgm:t>
    </dgm:pt>
    <dgm:pt modelId="{B7B439C6-57E6-4E35-8586-BC20BB398E96}">
      <dgm:prSet custT="1"/>
      <dgm:spPr/>
      <dgm:t>
        <a:bodyPr/>
        <a:lstStyle/>
        <a:p>
          <a:r>
            <a:rPr lang="en-US" sz="600" b="0" i="0">
              <a:solidFill>
                <a:srgbClr val="FFFF00"/>
              </a:solidFill>
              <a:effectLst/>
              <a:latin typeface="Aptos" panose="020B0004020202020204" pitchFamily="34" charset="0"/>
            </a:rPr>
            <a:t>MBS User Service and Delivery Protocols for </a:t>
          </a:r>
          <a:r>
            <a:rPr lang="en-US" sz="600" b="0" i="0" dirty="0" err="1">
              <a:solidFill>
                <a:srgbClr val="FFFF00"/>
              </a:solidFill>
              <a:effectLst/>
              <a:latin typeface="Aptos" panose="020B0004020202020204" pitchFamily="34" charset="0"/>
            </a:rPr>
            <a:t>eMBMS</a:t>
          </a:r>
          <a:r>
            <a:rPr lang="en-US" sz="600" b="0" i="0" dirty="0">
              <a:solidFill>
                <a:srgbClr val="FFFF00"/>
              </a:solidFill>
              <a:effectLst/>
              <a:latin typeface="Aptos" panose="020B0004020202020204" pitchFamily="34" charset="0"/>
            </a:rPr>
            <a:t>.</a:t>
          </a:r>
        </a:p>
      </dgm:t>
    </dgm:pt>
    <dgm:pt modelId="{6A95D2F1-584F-4EC5-8C34-52DB37F2747D}" type="parTrans" cxnId="{D49D9D10-2D67-4F91-A779-9D08238A6334}">
      <dgm:prSet/>
      <dgm:spPr/>
      <dgm:t>
        <a:bodyPr/>
        <a:lstStyle/>
        <a:p>
          <a:endParaRPr lang="en-US" sz="600">
            <a:latin typeface="Aptos" panose="020B0004020202020204" pitchFamily="34" charset="0"/>
          </a:endParaRPr>
        </a:p>
      </dgm:t>
    </dgm:pt>
    <dgm:pt modelId="{66851B4D-FEBF-494D-88C5-AAC9AD3DD8F1}" type="sibTrans" cxnId="{D49D9D10-2D67-4F91-A779-9D08238A6334}">
      <dgm:prSet/>
      <dgm:spPr/>
      <dgm:t>
        <a:bodyPr/>
        <a:lstStyle/>
        <a:p>
          <a:endParaRPr lang="en-US" sz="600">
            <a:latin typeface="Aptos" panose="020B0004020202020204" pitchFamily="34" charset="0"/>
          </a:endParaRPr>
        </a:p>
      </dgm:t>
    </dgm:pt>
    <dgm:pt modelId="{34F9EC11-DDA5-467F-9616-C17999E11B5B}">
      <dgm:prSet custT="1"/>
      <dgm:spPr/>
      <dgm:t>
        <a:bodyPr/>
        <a:lstStyle/>
        <a:p>
          <a:r>
            <a:rPr lang="en-US" sz="600" b="0" i="0" dirty="0">
              <a:solidFill>
                <a:srgbClr val="FFFF00"/>
              </a:solidFill>
              <a:effectLst/>
              <a:latin typeface="Aptos" panose="020B0004020202020204" pitchFamily="34" charset="0"/>
            </a:rPr>
            <a:t>Time Synchronization for MBS</a:t>
          </a:r>
        </a:p>
      </dgm:t>
    </dgm:pt>
    <dgm:pt modelId="{92BCDFD0-FD9A-4F6E-BE32-1B65DA795DF0}" type="parTrans" cxnId="{56BE5CAC-B495-4098-B364-BBAB8072E712}">
      <dgm:prSet/>
      <dgm:spPr/>
      <dgm:t>
        <a:bodyPr/>
        <a:lstStyle/>
        <a:p>
          <a:endParaRPr lang="en-US" sz="600">
            <a:latin typeface="Aptos" panose="020B0004020202020204" pitchFamily="34" charset="0"/>
          </a:endParaRPr>
        </a:p>
      </dgm:t>
    </dgm:pt>
    <dgm:pt modelId="{A1217D08-A64A-4B12-9A29-5EBD2FF410E0}" type="sibTrans" cxnId="{56BE5CAC-B495-4098-B364-BBAB8072E712}">
      <dgm:prSet/>
      <dgm:spPr/>
      <dgm:t>
        <a:bodyPr/>
        <a:lstStyle/>
        <a:p>
          <a:endParaRPr lang="en-US" sz="600">
            <a:latin typeface="Aptos" panose="020B0004020202020204" pitchFamily="34" charset="0"/>
          </a:endParaRPr>
        </a:p>
      </dgm:t>
    </dgm:pt>
    <dgm:pt modelId="{6D294668-D625-4BBD-9A2D-E07A4663F39B}">
      <dgm:prSet custT="1"/>
      <dgm:spPr/>
      <dgm:t>
        <a:bodyPr/>
        <a:lstStyle/>
        <a:p>
          <a:r>
            <a:rPr lang="en-US" sz="600" b="0" i="0" dirty="0">
              <a:solidFill>
                <a:srgbClr val="FFFF00"/>
              </a:solidFill>
              <a:effectLst/>
              <a:latin typeface="Aptos" panose="020B0004020202020204" pitchFamily="34" charset="0"/>
            </a:rPr>
            <a:t>Combined Unicast/Broadcast</a:t>
          </a:r>
        </a:p>
      </dgm:t>
    </dgm:pt>
    <dgm:pt modelId="{511C9EDB-D3C9-4F93-819C-16D7DB7CE53D}" type="parTrans" cxnId="{104822E9-44BF-4571-9FB3-5E073D0B5DBD}">
      <dgm:prSet/>
      <dgm:spPr/>
      <dgm:t>
        <a:bodyPr/>
        <a:lstStyle/>
        <a:p>
          <a:endParaRPr lang="en-US" sz="600"/>
        </a:p>
      </dgm:t>
    </dgm:pt>
    <dgm:pt modelId="{8E87DFB4-A9C0-46D6-A2CC-4B2230A52FC7}" type="sibTrans" cxnId="{104822E9-44BF-4571-9FB3-5E073D0B5DBD}">
      <dgm:prSet/>
      <dgm:spPr/>
      <dgm:t>
        <a:bodyPr/>
        <a:lstStyle/>
        <a:p>
          <a:endParaRPr lang="en-US" sz="600"/>
        </a:p>
      </dgm:t>
    </dgm:pt>
    <dgm:pt modelId="{90303608-8384-4EF5-9F69-49BD839AA140}" type="pres">
      <dgm:prSet presAssocID="{77787886-8A70-47E7-98FC-FD3CDB2B9FF8}" presName="Name0" presStyleCnt="0">
        <dgm:presLayoutVars>
          <dgm:chMax val="1"/>
          <dgm:dir/>
          <dgm:animLvl val="ctr"/>
          <dgm:resizeHandles val="exact"/>
        </dgm:presLayoutVars>
      </dgm:prSet>
      <dgm:spPr/>
    </dgm:pt>
    <dgm:pt modelId="{122402CD-CE9F-462F-B64A-01A632D6D8E2}" type="pres">
      <dgm:prSet presAssocID="{E83922E9-EEF4-42C4-A751-1EA596C32B68}" presName="centerShape" presStyleLbl="node0" presStyleIdx="0" presStyleCnt="1" custScaleX="371997" custScaleY="302742"/>
      <dgm:spPr/>
    </dgm:pt>
    <dgm:pt modelId="{2B777D6B-77AC-4184-B96C-DC0F2D4E3A64}" type="pres">
      <dgm:prSet presAssocID="{7D23C1A6-94D2-4D92-B93D-45B8B154E074}" presName="node" presStyleLbl="node1" presStyleIdx="0" presStyleCnt="15">
        <dgm:presLayoutVars>
          <dgm:bulletEnabled val="1"/>
        </dgm:presLayoutVars>
      </dgm:prSet>
      <dgm:spPr/>
    </dgm:pt>
    <dgm:pt modelId="{5CAFD253-6ADD-4CB5-BA73-6D5A4F1882BF}" type="pres">
      <dgm:prSet presAssocID="{7D23C1A6-94D2-4D92-B93D-45B8B154E074}" presName="dummy" presStyleCnt="0"/>
      <dgm:spPr/>
    </dgm:pt>
    <dgm:pt modelId="{69755653-C243-4C6B-B7F5-F41EA794695D}" type="pres">
      <dgm:prSet presAssocID="{57890BB2-6752-4CFE-8F2E-DB5083AF69F5}" presName="sibTrans" presStyleLbl="sibTrans2D1" presStyleIdx="0" presStyleCnt="15"/>
      <dgm:spPr/>
    </dgm:pt>
    <dgm:pt modelId="{2405F48B-0B63-4953-A1EE-C9C6C64403CC}" type="pres">
      <dgm:prSet presAssocID="{5C0BAABF-83E6-4CAA-8C61-2AE9F576014C}" presName="node" presStyleLbl="node1" presStyleIdx="1" presStyleCnt="15">
        <dgm:presLayoutVars>
          <dgm:bulletEnabled val="1"/>
        </dgm:presLayoutVars>
      </dgm:prSet>
      <dgm:spPr/>
    </dgm:pt>
    <dgm:pt modelId="{1935C0B6-7628-4E05-A3E9-690A8057BC90}" type="pres">
      <dgm:prSet presAssocID="{5C0BAABF-83E6-4CAA-8C61-2AE9F576014C}" presName="dummy" presStyleCnt="0"/>
      <dgm:spPr/>
    </dgm:pt>
    <dgm:pt modelId="{67853794-6C9B-4E44-9756-BA7FC458736E}" type="pres">
      <dgm:prSet presAssocID="{8D48B8C1-4D10-491B-847B-A05E17AE7855}" presName="sibTrans" presStyleLbl="sibTrans2D1" presStyleIdx="1" presStyleCnt="15"/>
      <dgm:spPr/>
    </dgm:pt>
    <dgm:pt modelId="{691E99FF-CC11-4D5C-9DA9-202BB2A62064}" type="pres">
      <dgm:prSet presAssocID="{7911D07F-B537-40A8-9DA5-DA7CC607A288}" presName="node" presStyleLbl="node1" presStyleIdx="2" presStyleCnt="15">
        <dgm:presLayoutVars>
          <dgm:bulletEnabled val="1"/>
        </dgm:presLayoutVars>
      </dgm:prSet>
      <dgm:spPr/>
    </dgm:pt>
    <dgm:pt modelId="{97D03AA9-3382-4FA2-BB5E-5B2E12EEC5D2}" type="pres">
      <dgm:prSet presAssocID="{7911D07F-B537-40A8-9DA5-DA7CC607A288}" presName="dummy" presStyleCnt="0"/>
      <dgm:spPr/>
    </dgm:pt>
    <dgm:pt modelId="{23BB1C50-3441-45BE-B4CB-E71A0EF398A5}" type="pres">
      <dgm:prSet presAssocID="{447298D9-4EC6-4787-9BF5-46ABD942B1BD}" presName="sibTrans" presStyleLbl="sibTrans2D1" presStyleIdx="2" presStyleCnt="15"/>
      <dgm:spPr/>
    </dgm:pt>
    <dgm:pt modelId="{ED40BCE8-1BE8-4EB7-BACA-5A75FB9C3DD3}" type="pres">
      <dgm:prSet presAssocID="{D7AAF1D0-69EA-4BFB-A8D5-95E054E89447}" presName="node" presStyleLbl="node1" presStyleIdx="3" presStyleCnt="15">
        <dgm:presLayoutVars>
          <dgm:bulletEnabled val="1"/>
        </dgm:presLayoutVars>
      </dgm:prSet>
      <dgm:spPr/>
    </dgm:pt>
    <dgm:pt modelId="{F51E7B5C-664F-4914-8E5D-2F1A72B69EBB}" type="pres">
      <dgm:prSet presAssocID="{D7AAF1D0-69EA-4BFB-A8D5-95E054E89447}" presName="dummy" presStyleCnt="0"/>
      <dgm:spPr/>
    </dgm:pt>
    <dgm:pt modelId="{936E2180-3AEF-4716-B4B7-38E522D4FBDE}" type="pres">
      <dgm:prSet presAssocID="{1125D101-C153-4EDF-BCCC-DCDC335CCC7B}" presName="sibTrans" presStyleLbl="sibTrans2D1" presStyleIdx="3" presStyleCnt="15"/>
      <dgm:spPr/>
    </dgm:pt>
    <dgm:pt modelId="{392B8B47-4A30-4D2E-B693-2CC19EFB9B90}" type="pres">
      <dgm:prSet presAssocID="{4C323165-6344-4AB3-82DF-D00961B49730}" presName="node" presStyleLbl="node1" presStyleIdx="4" presStyleCnt="15">
        <dgm:presLayoutVars>
          <dgm:bulletEnabled val="1"/>
        </dgm:presLayoutVars>
      </dgm:prSet>
      <dgm:spPr/>
    </dgm:pt>
    <dgm:pt modelId="{DD2A4335-C870-454D-8179-F4EDEC3D56C2}" type="pres">
      <dgm:prSet presAssocID="{4C323165-6344-4AB3-82DF-D00961B49730}" presName="dummy" presStyleCnt="0"/>
      <dgm:spPr/>
    </dgm:pt>
    <dgm:pt modelId="{CB4E3C0F-5261-44D9-B643-3C25856E1E37}" type="pres">
      <dgm:prSet presAssocID="{DEA34617-69FC-4D9C-9DE5-E1D726D45F2E}" presName="sibTrans" presStyleLbl="sibTrans2D1" presStyleIdx="4" presStyleCnt="15"/>
      <dgm:spPr/>
    </dgm:pt>
    <dgm:pt modelId="{99EA62B6-191C-4677-9C54-ACD8BAAF663D}" type="pres">
      <dgm:prSet presAssocID="{17533A62-7F12-44F6-B0E5-EEC6C347F339}" presName="node" presStyleLbl="node1" presStyleIdx="5" presStyleCnt="15">
        <dgm:presLayoutVars>
          <dgm:bulletEnabled val="1"/>
        </dgm:presLayoutVars>
      </dgm:prSet>
      <dgm:spPr/>
    </dgm:pt>
    <dgm:pt modelId="{81F936A4-3440-45FB-810F-CC2146CAC9A0}" type="pres">
      <dgm:prSet presAssocID="{17533A62-7F12-44F6-B0E5-EEC6C347F339}" presName="dummy" presStyleCnt="0"/>
      <dgm:spPr/>
    </dgm:pt>
    <dgm:pt modelId="{767E8259-4A6B-4638-A093-6ADCB2A1B1CB}" type="pres">
      <dgm:prSet presAssocID="{5CC162EF-052E-4FAA-A4D6-A6D71D8411C5}" presName="sibTrans" presStyleLbl="sibTrans2D1" presStyleIdx="5" presStyleCnt="15"/>
      <dgm:spPr/>
    </dgm:pt>
    <dgm:pt modelId="{EC3C7CC4-1755-4DF7-9BF1-B74DEB669158}" type="pres">
      <dgm:prSet presAssocID="{AD9C3315-13D4-4D65-95DB-60F09F5C2026}" presName="node" presStyleLbl="node1" presStyleIdx="6" presStyleCnt="15">
        <dgm:presLayoutVars>
          <dgm:bulletEnabled val="1"/>
        </dgm:presLayoutVars>
      </dgm:prSet>
      <dgm:spPr/>
    </dgm:pt>
    <dgm:pt modelId="{CD7A1B5E-000D-4E8A-BAEE-47E8ED58A39F}" type="pres">
      <dgm:prSet presAssocID="{AD9C3315-13D4-4D65-95DB-60F09F5C2026}" presName="dummy" presStyleCnt="0"/>
      <dgm:spPr/>
    </dgm:pt>
    <dgm:pt modelId="{4A8B3D41-0AD4-4593-AEC4-611D52E13778}" type="pres">
      <dgm:prSet presAssocID="{554548F6-1766-48D4-85DC-3F2AA0D7006F}" presName="sibTrans" presStyleLbl="sibTrans2D1" presStyleIdx="6" presStyleCnt="15"/>
      <dgm:spPr/>
    </dgm:pt>
    <dgm:pt modelId="{CA502515-5E75-41FE-B5CD-C050769138E1}" type="pres">
      <dgm:prSet presAssocID="{C46E07BF-9244-41BD-A8E7-BDD14876FC9D}" presName="node" presStyleLbl="node1" presStyleIdx="7" presStyleCnt="15">
        <dgm:presLayoutVars>
          <dgm:bulletEnabled val="1"/>
        </dgm:presLayoutVars>
      </dgm:prSet>
      <dgm:spPr/>
    </dgm:pt>
    <dgm:pt modelId="{1989304A-F56A-4E73-8036-1373152EAA8A}" type="pres">
      <dgm:prSet presAssocID="{C46E07BF-9244-41BD-A8E7-BDD14876FC9D}" presName="dummy" presStyleCnt="0"/>
      <dgm:spPr/>
    </dgm:pt>
    <dgm:pt modelId="{6F0A78B7-260C-4DD1-A6E3-B1633D1B59B1}" type="pres">
      <dgm:prSet presAssocID="{A153EDE2-5D20-4D6A-8FB9-1A104D5168AC}" presName="sibTrans" presStyleLbl="sibTrans2D1" presStyleIdx="7" presStyleCnt="15"/>
      <dgm:spPr/>
    </dgm:pt>
    <dgm:pt modelId="{4A45F8BA-F916-4392-8B78-73BA20648291}" type="pres">
      <dgm:prSet presAssocID="{881470D5-2E2D-41E9-865D-649A4563AC25}" presName="node" presStyleLbl="node1" presStyleIdx="8" presStyleCnt="15">
        <dgm:presLayoutVars>
          <dgm:bulletEnabled val="1"/>
        </dgm:presLayoutVars>
      </dgm:prSet>
      <dgm:spPr/>
    </dgm:pt>
    <dgm:pt modelId="{0FF800F9-AF01-4A94-A55D-C0A93DA26039}" type="pres">
      <dgm:prSet presAssocID="{881470D5-2E2D-41E9-865D-649A4563AC25}" presName="dummy" presStyleCnt="0"/>
      <dgm:spPr/>
    </dgm:pt>
    <dgm:pt modelId="{573C8265-63E9-4D08-9F0C-AFA9C2F1E571}" type="pres">
      <dgm:prSet presAssocID="{F389C1A6-BF1A-4FD4-868F-D12A66B365B5}" presName="sibTrans" presStyleLbl="sibTrans2D1" presStyleIdx="8" presStyleCnt="15"/>
      <dgm:spPr/>
    </dgm:pt>
    <dgm:pt modelId="{04EAECF9-C818-4695-B879-7657008E213B}" type="pres">
      <dgm:prSet presAssocID="{A9A8D71B-5FE0-459C-B0DD-48A04781BFAC}" presName="node" presStyleLbl="node1" presStyleIdx="9" presStyleCnt="15">
        <dgm:presLayoutVars>
          <dgm:bulletEnabled val="1"/>
        </dgm:presLayoutVars>
      </dgm:prSet>
      <dgm:spPr/>
    </dgm:pt>
    <dgm:pt modelId="{1E4E99B1-F33C-46CC-AF23-72F42D0C6C35}" type="pres">
      <dgm:prSet presAssocID="{A9A8D71B-5FE0-459C-B0DD-48A04781BFAC}" presName="dummy" presStyleCnt="0"/>
      <dgm:spPr/>
    </dgm:pt>
    <dgm:pt modelId="{65022EC3-4C95-4ADA-9C72-F5965DC965C3}" type="pres">
      <dgm:prSet presAssocID="{F2596FB5-7EBB-45C9-A300-88EDD2519D0C}" presName="sibTrans" presStyleLbl="sibTrans2D1" presStyleIdx="9" presStyleCnt="15"/>
      <dgm:spPr/>
    </dgm:pt>
    <dgm:pt modelId="{365E998B-3129-473F-8C7A-011C4D9A3CE2}" type="pres">
      <dgm:prSet presAssocID="{DE395D33-A398-4AB6-90A6-1D0D028840FC}" presName="node" presStyleLbl="node1" presStyleIdx="10" presStyleCnt="15">
        <dgm:presLayoutVars>
          <dgm:bulletEnabled val="1"/>
        </dgm:presLayoutVars>
      </dgm:prSet>
      <dgm:spPr/>
    </dgm:pt>
    <dgm:pt modelId="{5A18668D-8CB8-4790-9599-938CAEF052CB}" type="pres">
      <dgm:prSet presAssocID="{DE395D33-A398-4AB6-90A6-1D0D028840FC}" presName="dummy" presStyleCnt="0"/>
      <dgm:spPr/>
    </dgm:pt>
    <dgm:pt modelId="{06D6267A-311E-4D58-9A2B-26F0F3C35B27}" type="pres">
      <dgm:prSet presAssocID="{40394AB4-5A7F-4828-983B-8D58E854CFCE}" presName="sibTrans" presStyleLbl="sibTrans2D1" presStyleIdx="10" presStyleCnt="15"/>
      <dgm:spPr/>
    </dgm:pt>
    <dgm:pt modelId="{2F4AB0A0-5F79-492E-AC5E-7451F4A5C5DD}" type="pres">
      <dgm:prSet presAssocID="{AB365FA3-A503-4549-8B64-EE2456531F4F}" presName="node" presStyleLbl="node1" presStyleIdx="11" presStyleCnt="15">
        <dgm:presLayoutVars>
          <dgm:bulletEnabled val="1"/>
        </dgm:presLayoutVars>
      </dgm:prSet>
      <dgm:spPr/>
    </dgm:pt>
    <dgm:pt modelId="{DE71C7CF-36EA-4368-9967-4622800AA384}" type="pres">
      <dgm:prSet presAssocID="{AB365FA3-A503-4549-8B64-EE2456531F4F}" presName="dummy" presStyleCnt="0"/>
      <dgm:spPr/>
    </dgm:pt>
    <dgm:pt modelId="{60895B7A-17F9-4D0D-83DF-B868705BE951}" type="pres">
      <dgm:prSet presAssocID="{719F814E-9735-4563-AB1B-695A71B92BE9}" presName="sibTrans" presStyleLbl="sibTrans2D1" presStyleIdx="11" presStyleCnt="15"/>
      <dgm:spPr/>
    </dgm:pt>
    <dgm:pt modelId="{89150AC0-A4D9-4E34-ACFA-6D7ACE743DF2}" type="pres">
      <dgm:prSet presAssocID="{B7B439C6-57E6-4E35-8586-BC20BB398E96}" presName="node" presStyleLbl="node1" presStyleIdx="12" presStyleCnt="15">
        <dgm:presLayoutVars>
          <dgm:bulletEnabled val="1"/>
        </dgm:presLayoutVars>
      </dgm:prSet>
      <dgm:spPr/>
    </dgm:pt>
    <dgm:pt modelId="{98B34172-42D8-4845-B2C0-C0ADFDAC6B67}" type="pres">
      <dgm:prSet presAssocID="{B7B439C6-57E6-4E35-8586-BC20BB398E96}" presName="dummy" presStyleCnt="0"/>
      <dgm:spPr/>
    </dgm:pt>
    <dgm:pt modelId="{A7C0CA58-7154-46D5-8D5A-11B68A199506}" type="pres">
      <dgm:prSet presAssocID="{66851B4D-FEBF-494D-88C5-AAC9AD3DD8F1}" presName="sibTrans" presStyleLbl="sibTrans2D1" presStyleIdx="12" presStyleCnt="15"/>
      <dgm:spPr/>
    </dgm:pt>
    <dgm:pt modelId="{A1F3A035-556C-403D-8118-BF12C9A78801}" type="pres">
      <dgm:prSet presAssocID="{34F9EC11-DDA5-467F-9616-C17999E11B5B}" presName="node" presStyleLbl="node1" presStyleIdx="13" presStyleCnt="15">
        <dgm:presLayoutVars>
          <dgm:bulletEnabled val="1"/>
        </dgm:presLayoutVars>
      </dgm:prSet>
      <dgm:spPr/>
    </dgm:pt>
    <dgm:pt modelId="{4603FB3E-7071-479A-932F-32D5D9BFDF87}" type="pres">
      <dgm:prSet presAssocID="{34F9EC11-DDA5-467F-9616-C17999E11B5B}" presName="dummy" presStyleCnt="0"/>
      <dgm:spPr/>
    </dgm:pt>
    <dgm:pt modelId="{B022BB65-F251-4ABB-A108-C4E55911CC05}" type="pres">
      <dgm:prSet presAssocID="{A1217D08-A64A-4B12-9A29-5EBD2FF410E0}" presName="sibTrans" presStyleLbl="sibTrans2D1" presStyleIdx="13" presStyleCnt="15"/>
      <dgm:spPr/>
    </dgm:pt>
    <dgm:pt modelId="{425263CF-8C1A-46BC-8983-C3BCCEE0D7C8}" type="pres">
      <dgm:prSet presAssocID="{6D294668-D625-4BBD-9A2D-E07A4663F39B}" presName="node" presStyleLbl="node1" presStyleIdx="14" presStyleCnt="15">
        <dgm:presLayoutVars>
          <dgm:bulletEnabled val="1"/>
        </dgm:presLayoutVars>
      </dgm:prSet>
      <dgm:spPr/>
    </dgm:pt>
    <dgm:pt modelId="{E7CA3A12-0CF4-4D7A-82B3-380DA9685651}" type="pres">
      <dgm:prSet presAssocID="{6D294668-D625-4BBD-9A2D-E07A4663F39B}" presName="dummy" presStyleCnt="0"/>
      <dgm:spPr/>
    </dgm:pt>
    <dgm:pt modelId="{CCA8A7D5-33C7-4554-B331-3099E412A799}" type="pres">
      <dgm:prSet presAssocID="{8E87DFB4-A9C0-46D6-A2CC-4B2230A52FC7}" presName="sibTrans" presStyleLbl="sibTrans2D1" presStyleIdx="14" presStyleCnt="15"/>
      <dgm:spPr/>
    </dgm:pt>
  </dgm:ptLst>
  <dgm:cxnLst>
    <dgm:cxn modelId="{01E9E500-0D4C-4A16-BACE-48BDDD8E6612}" type="presOf" srcId="{DE395D33-A398-4AB6-90A6-1D0D028840FC}" destId="{365E998B-3129-473F-8C7A-011C4D9A3CE2}" srcOrd="0" destOrd="0" presId="urn:microsoft.com/office/officeart/2005/8/layout/radial6"/>
    <dgm:cxn modelId="{609C1F01-46BE-46D4-BE25-E1C424215EA6}" type="presOf" srcId="{881470D5-2E2D-41E9-865D-649A4563AC25}" destId="{4A45F8BA-F916-4392-8B78-73BA20648291}" srcOrd="0" destOrd="0" presId="urn:microsoft.com/office/officeart/2005/8/layout/radial6"/>
    <dgm:cxn modelId="{4D62770F-0D41-4748-A3ED-6C059BC422C6}" type="presOf" srcId="{F389C1A6-BF1A-4FD4-868F-D12A66B365B5}" destId="{573C8265-63E9-4D08-9F0C-AFA9C2F1E571}" srcOrd="0" destOrd="0" presId="urn:microsoft.com/office/officeart/2005/8/layout/radial6"/>
    <dgm:cxn modelId="{D49D9D10-2D67-4F91-A779-9D08238A6334}" srcId="{E83922E9-EEF4-42C4-A751-1EA596C32B68}" destId="{B7B439C6-57E6-4E35-8586-BC20BB398E96}" srcOrd="12" destOrd="0" parTransId="{6A95D2F1-584F-4EC5-8C34-52DB37F2747D}" sibTransId="{66851B4D-FEBF-494D-88C5-AAC9AD3DD8F1}"/>
    <dgm:cxn modelId="{E538C31F-AAF0-45D1-BB32-C6E70B12BE14}" srcId="{E83922E9-EEF4-42C4-A751-1EA596C32B68}" destId="{A9A8D71B-5FE0-459C-B0DD-48A04781BFAC}" srcOrd="9" destOrd="0" parTransId="{8EB13342-918C-4E22-92A8-3413BE8D1D0E}" sibTransId="{F2596FB5-7EBB-45C9-A300-88EDD2519D0C}"/>
    <dgm:cxn modelId="{BA9EDA2F-9E20-49A5-8D3C-DB9977571B37}" srcId="{E83922E9-EEF4-42C4-A751-1EA596C32B68}" destId="{7D23C1A6-94D2-4D92-B93D-45B8B154E074}" srcOrd="0" destOrd="0" parTransId="{DFD5BFD8-E171-4112-B35B-71BDD28DF73B}" sibTransId="{57890BB2-6752-4CFE-8F2E-DB5083AF69F5}"/>
    <dgm:cxn modelId="{99A24432-3BDB-4F07-9233-C2E8DC236465}" type="presOf" srcId="{554548F6-1766-48D4-85DC-3F2AA0D7006F}" destId="{4A8B3D41-0AD4-4593-AEC4-611D52E13778}" srcOrd="0" destOrd="0" presId="urn:microsoft.com/office/officeart/2005/8/layout/radial6"/>
    <dgm:cxn modelId="{D2391833-FC75-4EB4-85F1-773541DCF90A}" srcId="{E83922E9-EEF4-42C4-A751-1EA596C32B68}" destId="{7911D07F-B537-40A8-9DA5-DA7CC607A288}" srcOrd="2" destOrd="0" parTransId="{166EBAE3-EE79-423E-8271-DC2CC51C2CBD}" sibTransId="{447298D9-4EC6-4787-9BF5-46ABD942B1BD}"/>
    <dgm:cxn modelId="{38A82434-D765-4394-B202-606AB733EB58}" type="presOf" srcId="{A1217D08-A64A-4B12-9A29-5EBD2FF410E0}" destId="{B022BB65-F251-4ABB-A108-C4E55911CC05}" srcOrd="0" destOrd="0" presId="urn:microsoft.com/office/officeart/2005/8/layout/radial6"/>
    <dgm:cxn modelId="{249C9836-47D9-4A1A-96E3-7CEA8A2394CC}" type="presOf" srcId="{5C0BAABF-83E6-4CAA-8C61-2AE9F576014C}" destId="{2405F48B-0B63-4953-A1EE-C9C6C64403CC}" srcOrd="0" destOrd="0" presId="urn:microsoft.com/office/officeart/2005/8/layout/radial6"/>
    <dgm:cxn modelId="{B3B73D37-537F-4591-8611-6857F7C8C416}" srcId="{E83922E9-EEF4-42C4-A751-1EA596C32B68}" destId="{AD9C3315-13D4-4D65-95DB-60F09F5C2026}" srcOrd="6" destOrd="0" parTransId="{A506EED7-640C-44BC-8B4D-FD80CCDEAA0A}" sibTransId="{554548F6-1766-48D4-85DC-3F2AA0D7006F}"/>
    <dgm:cxn modelId="{C08E023C-71A7-43D8-AE21-D0D0DFF5DF15}" type="presOf" srcId="{C46E07BF-9244-41BD-A8E7-BDD14876FC9D}" destId="{CA502515-5E75-41FE-B5CD-C050769138E1}" srcOrd="0" destOrd="0" presId="urn:microsoft.com/office/officeart/2005/8/layout/radial6"/>
    <dgm:cxn modelId="{09A4ED3F-7213-445F-849C-D58341C37D53}" type="presOf" srcId="{6D294668-D625-4BBD-9A2D-E07A4663F39B}" destId="{425263CF-8C1A-46BC-8983-C3BCCEE0D7C8}" srcOrd="0" destOrd="0" presId="urn:microsoft.com/office/officeart/2005/8/layout/radial6"/>
    <dgm:cxn modelId="{6C09C840-C3B9-4FDE-AB72-3BB72EA9CC70}" type="presOf" srcId="{DEA34617-69FC-4D9C-9DE5-E1D726D45F2E}" destId="{CB4E3C0F-5261-44D9-B643-3C25856E1E37}" srcOrd="0" destOrd="0" presId="urn:microsoft.com/office/officeart/2005/8/layout/radial6"/>
    <dgm:cxn modelId="{D338BF41-6CA0-4337-8110-97712744A3FF}" type="presOf" srcId="{7911D07F-B537-40A8-9DA5-DA7CC607A288}" destId="{691E99FF-CC11-4D5C-9DA9-202BB2A62064}" srcOrd="0" destOrd="0" presId="urn:microsoft.com/office/officeart/2005/8/layout/radial6"/>
    <dgm:cxn modelId="{4F503D68-10EE-48F2-8349-6845A984B4A2}" type="presOf" srcId="{40394AB4-5A7F-4828-983B-8D58E854CFCE}" destId="{06D6267A-311E-4D58-9A2B-26F0F3C35B27}" srcOrd="0" destOrd="0" presId="urn:microsoft.com/office/officeart/2005/8/layout/radial6"/>
    <dgm:cxn modelId="{BDB4A26F-DE00-4F64-8F7D-9FB5E918AC7B}" type="presOf" srcId="{719F814E-9735-4563-AB1B-695A71B92BE9}" destId="{60895B7A-17F9-4D0D-83DF-B868705BE951}" srcOrd="0" destOrd="0" presId="urn:microsoft.com/office/officeart/2005/8/layout/radial6"/>
    <dgm:cxn modelId="{BCF7B96F-865F-4F56-9632-F139E71B6120}" type="presOf" srcId="{66851B4D-FEBF-494D-88C5-AAC9AD3DD8F1}" destId="{A7C0CA58-7154-46D5-8D5A-11B68A199506}" srcOrd="0" destOrd="0" presId="urn:microsoft.com/office/officeart/2005/8/layout/radial6"/>
    <dgm:cxn modelId="{DA347073-E84F-4E79-A9A5-4CBC434C59D3}" srcId="{E83922E9-EEF4-42C4-A751-1EA596C32B68}" destId="{5C0BAABF-83E6-4CAA-8C61-2AE9F576014C}" srcOrd="1" destOrd="0" parTransId="{4285226E-7271-4C23-912B-23CE39E77EBF}" sibTransId="{8D48B8C1-4D10-491B-847B-A05E17AE7855}"/>
    <dgm:cxn modelId="{C5027C77-D479-4872-8D7C-12BFB80829E7}" type="presOf" srcId="{AD9C3315-13D4-4D65-95DB-60F09F5C2026}" destId="{EC3C7CC4-1755-4DF7-9BF1-B74DEB669158}" srcOrd="0" destOrd="0" presId="urn:microsoft.com/office/officeart/2005/8/layout/radial6"/>
    <dgm:cxn modelId="{99B59558-0F02-4DA3-92EC-FBEE841177A5}" srcId="{E83922E9-EEF4-42C4-A751-1EA596C32B68}" destId="{D7AAF1D0-69EA-4BFB-A8D5-95E054E89447}" srcOrd="3" destOrd="0" parTransId="{A5FC9FD9-1601-4C0E-9082-F0B1359A20E8}" sibTransId="{1125D101-C153-4EDF-BCCC-DCDC335CCC7B}"/>
    <dgm:cxn modelId="{CD778280-9520-4907-9A92-B003840E3A56}" srcId="{E83922E9-EEF4-42C4-A751-1EA596C32B68}" destId="{881470D5-2E2D-41E9-865D-649A4563AC25}" srcOrd="8" destOrd="0" parTransId="{8650A22B-80B6-4176-9421-49055A5455BE}" sibTransId="{F389C1A6-BF1A-4FD4-868F-D12A66B365B5}"/>
    <dgm:cxn modelId="{F2F95C82-5268-41FC-B153-F4027A755C8F}" type="presOf" srcId="{D7AAF1D0-69EA-4BFB-A8D5-95E054E89447}" destId="{ED40BCE8-1BE8-4EB7-BACA-5A75FB9C3DD3}" srcOrd="0" destOrd="0" presId="urn:microsoft.com/office/officeart/2005/8/layout/radial6"/>
    <dgm:cxn modelId="{7437F883-198B-46CE-B3BF-6E19DD34A49E}" type="presOf" srcId="{7D23C1A6-94D2-4D92-B93D-45B8B154E074}" destId="{2B777D6B-77AC-4184-B96C-DC0F2D4E3A64}" srcOrd="0" destOrd="0" presId="urn:microsoft.com/office/officeart/2005/8/layout/radial6"/>
    <dgm:cxn modelId="{13EA2C8D-1BEE-4386-9202-8CF433653597}" type="presOf" srcId="{E83922E9-EEF4-42C4-A751-1EA596C32B68}" destId="{122402CD-CE9F-462F-B64A-01A632D6D8E2}" srcOrd="0" destOrd="0" presId="urn:microsoft.com/office/officeart/2005/8/layout/radial6"/>
    <dgm:cxn modelId="{4D5FCB91-DC18-410D-983B-0A9FA42DF839}" type="presOf" srcId="{A153EDE2-5D20-4D6A-8FB9-1A104D5168AC}" destId="{6F0A78B7-260C-4DD1-A6E3-B1633D1B59B1}" srcOrd="0" destOrd="0" presId="urn:microsoft.com/office/officeart/2005/8/layout/radial6"/>
    <dgm:cxn modelId="{08649197-FBB7-4098-897F-A1E0675FF34D}" type="presOf" srcId="{A9A8D71B-5FE0-459C-B0DD-48A04781BFAC}" destId="{04EAECF9-C818-4695-B879-7657008E213B}" srcOrd="0" destOrd="0" presId="urn:microsoft.com/office/officeart/2005/8/layout/radial6"/>
    <dgm:cxn modelId="{321A6CA0-A4EF-4A26-B1A1-0D77F4DFEEC3}" type="presOf" srcId="{5CC162EF-052E-4FAA-A4D6-A6D71D8411C5}" destId="{767E8259-4A6B-4638-A093-6ADCB2A1B1CB}" srcOrd="0" destOrd="0" presId="urn:microsoft.com/office/officeart/2005/8/layout/radial6"/>
    <dgm:cxn modelId="{D92D77A0-8377-4E0D-AA69-12F4D574A358}" type="presOf" srcId="{77787886-8A70-47E7-98FC-FD3CDB2B9FF8}" destId="{90303608-8384-4EF5-9F69-49BD839AA140}" srcOrd="0" destOrd="0" presId="urn:microsoft.com/office/officeart/2005/8/layout/radial6"/>
    <dgm:cxn modelId="{92DD20A7-AD64-4E8B-BDCB-0B72B377D7EC}" type="presOf" srcId="{B7B439C6-57E6-4E35-8586-BC20BB398E96}" destId="{89150AC0-A4D9-4E34-ACFA-6D7ACE743DF2}" srcOrd="0" destOrd="0" presId="urn:microsoft.com/office/officeart/2005/8/layout/radial6"/>
    <dgm:cxn modelId="{56BE5CAC-B495-4098-B364-BBAB8072E712}" srcId="{E83922E9-EEF4-42C4-A751-1EA596C32B68}" destId="{34F9EC11-DDA5-467F-9616-C17999E11B5B}" srcOrd="13" destOrd="0" parTransId="{92BCDFD0-FD9A-4F6E-BE32-1B65DA795DF0}" sibTransId="{A1217D08-A64A-4B12-9A29-5EBD2FF410E0}"/>
    <dgm:cxn modelId="{49A2BBAE-B8A4-4FFE-BF9C-2A6FFFC248FF}" type="presOf" srcId="{AB365FA3-A503-4549-8B64-EE2456531F4F}" destId="{2F4AB0A0-5F79-492E-AC5E-7451F4A5C5DD}" srcOrd="0" destOrd="0" presId="urn:microsoft.com/office/officeart/2005/8/layout/radial6"/>
    <dgm:cxn modelId="{E2CC36AF-4985-4284-8098-9A8DE6BE800A}" type="presOf" srcId="{34F9EC11-DDA5-467F-9616-C17999E11B5B}" destId="{A1F3A035-556C-403D-8118-BF12C9A78801}" srcOrd="0" destOrd="0" presId="urn:microsoft.com/office/officeart/2005/8/layout/radial6"/>
    <dgm:cxn modelId="{53A24AB6-E371-4424-9418-A377DA09FCE7}" srcId="{E83922E9-EEF4-42C4-A751-1EA596C32B68}" destId="{AB365FA3-A503-4549-8B64-EE2456531F4F}" srcOrd="11" destOrd="0" parTransId="{B8B55056-6678-495E-AC72-892F6113B2BA}" sibTransId="{719F814E-9735-4563-AB1B-695A71B92BE9}"/>
    <dgm:cxn modelId="{1A36B9B8-5AC2-4421-BCB0-E42191DB6E58}" type="presOf" srcId="{57890BB2-6752-4CFE-8F2E-DB5083AF69F5}" destId="{69755653-C243-4C6B-B7F5-F41EA794695D}" srcOrd="0" destOrd="0" presId="urn:microsoft.com/office/officeart/2005/8/layout/radial6"/>
    <dgm:cxn modelId="{6CD999C2-2A93-40E2-B2EA-56EA91D9FB2F}" srcId="{E83922E9-EEF4-42C4-A751-1EA596C32B68}" destId="{C46E07BF-9244-41BD-A8E7-BDD14876FC9D}" srcOrd="7" destOrd="0" parTransId="{D34A221D-C464-48AB-B27E-D97E44A8D8C8}" sibTransId="{A153EDE2-5D20-4D6A-8FB9-1A104D5168AC}"/>
    <dgm:cxn modelId="{2D2DC2C3-F1DF-4FEC-91F1-C594FCFF27AA}" type="presOf" srcId="{447298D9-4EC6-4787-9BF5-46ABD942B1BD}" destId="{23BB1C50-3441-45BE-B4CB-E71A0EF398A5}" srcOrd="0" destOrd="0" presId="urn:microsoft.com/office/officeart/2005/8/layout/radial6"/>
    <dgm:cxn modelId="{DEEC2BC9-8239-4CB4-A3F6-F260ED1882C1}" type="presOf" srcId="{8E87DFB4-A9C0-46D6-A2CC-4B2230A52FC7}" destId="{CCA8A7D5-33C7-4554-B331-3099E412A799}" srcOrd="0" destOrd="0" presId="urn:microsoft.com/office/officeart/2005/8/layout/radial6"/>
    <dgm:cxn modelId="{F4FF25D6-4D47-4ECB-87AE-1DE9023F9D5D}" srcId="{77787886-8A70-47E7-98FC-FD3CDB2B9FF8}" destId="{E83922E9-EEF4-42C4-A751-1EA596C32B68}" srcOrd="0" destOrd="0" parTransId="{13F5A42A-A360-42C6-AA51-9E462A437F93}" sibTransId="{6963B43B-29B0-4668-A388-326F114B6D38}"/>
    <dgm:cxn modelId="{B120A3D9-F2DB-4D3B-A7FB-4A3BA87C233C}" srcId="{E83922E9-EEF4-42C4-A751-1EA596C32B68}" destId="{DE395D33-A398-4AB6-90A6-1D0D028840FC}" srcOrd="10" destOrd="0" parTransId="{BECCC5AB-145A-4C5A-941E-A336836EA259}" sibTransId="{40394AB4-5A7F-4828-983B-8D58E854CFCE}"/>
    <dgm:cxn modelId="{15F8EDDB-42A4-49F3-B863-3EEE0BB4F7C3}" type="presOf" srcId="{1125D101-C153-4EDF-BCCC-DCDC335CCC7B}" destId="{936E2180-3AEF-4716-B4B7-38E522D4FBDE}" srcOrd="0" destOrd="0" presId="urn:microsoft.com/office/officeart/2005/8/layout/radial6"/>
    <dgm:cxn modelId="{A727E1E0-0D06-49C0-96BA-E16E5918E308}" srcId="{E83922E9-EEF4-42C4-A751-1EA596C32B68}" destId="{4C323165-6344-4AB3-82DF-D00961B49730}" srcOrd="4" destOrd="0" parTransId="{3012909D-581A-439C-BD3B-8FC9A90C6832}" sibTransId="{DEA34617-69FC-4D9C-9DE5-E1D726D45F2E}"/>
    <dgm:cxn modelId="{60047AE5-8B1F-4A8F-AEED-CEC859747B3E}" type="presOf" srcId="{8D48B8C1-4D10-491B-847B-A05E17AE7855}" destId="{67853794-6C9B-4E44-9756-BA7FC458736E}" srcOrd="0" destOrd="0" presId="urn:microsoft.com/office/officeart/2005/8/layout/radial6"/>
    <dgm:cxn modelId="{436151E6-B63B-45AD-9786-74901F141118}" type="presOf" srcId="{4C323165-6344-4AB3-82DF-D00961B49730}" destId="{392B8B47-4A30-4D2E-B693-2CC19EFB9B90}" srcOrd="0" destOrd="0" presId="urn:microsoft.com/office/officeart/2005/8/layout/radial6"/>
    <dgm:cxn modelId="{104822E9-44BF-4571-9FB3-5E073D0B5DBD}" srcId="{E83922E9-EEF4-42C4-A751-1EA596C32B68}" destId="{6D294668-D625-4BBD-9A2D-E07A4663F39B}" srcOrd="14" destOrd="0" parTransId="{511C9EDB-D3C9-4F93-819C-16D7DB7CE53D}" sibTransId="{8E87DFB4-A9C0-46D6-A2CC-4B2230A52FC7}"/>
    <dgm:cxn modelId="{F5336CEA-2486-41BD-8525-18874391E0A1}" type="presOf" srcId="{F2596FB5-7EBB-45C9-A300-88EDD2519D0C}" destId="{65022EC3-4C95-4ADA-9C72-F5965DC965C3}" srcOrd="0" destOrd="0" presId="urn:microsoft.com/office/officeart/2005/8/layout/radial6"/>
    <dgm:cxn modelId="{49C7B2F2-7BA7-454B-A2D8-4826DCD1E9A0}" type="presOf" srcId="{17533A62-7F12-44F6-B0E5-EEC6C347F339}" destId="{99EA62B6-191C-4677-9C54-ACD8BAAF663D}" srcOrd="0" destOrd="0" presId="urn:microsoft.com/office/officeart/2005/8/layout/radial6"/>
    <dgm:cxn modelId="{3B981AF4-DAC1-4D34-9AFC-0F6F062AC4E5}" srcId="{E83922E9-EEF4-42C4-A751-1EA596C32B68}" destId="{17533A62-7F12-44F6-B0E5-EEC6C347F339}" srcOrd="5" destOrd="0" parTransId="{27B79A9F-2052-448A-A1EA-0D25934C309D}" sibTransId="{5CC162EF-052E-4FAA-A4D6-A6D71D8411C5}"/>
    <dgm:cxn modelId="{7E7349BC-B0DA-4D54-AC94-B79393002EEE}" type="presParOf" srcId="{90303608-8384-4EF5-9F69-49BD839AA140}" destId="{122402CD-CE9F-462F-B64A-01A632D6D8E2}" srcOrd="0" destOrd="0" presId="urn:microsoft.com/office/officeart/2005/8/layout/radial6"/>
    <dgm:cxn modelId="{9C72D1AF-59FA-463B-BA7A-5DC3E3EEA0EC}" type="presParOf" srcId="{90303608-8384-4EF5-9F69-49BD839AA140}" destId="{2B777D6B-77AC-4184-B96C-DC0F2D4E3A64}" srcOrd="1" destOrd="0" presId="urn:microsoft.com/office/officeart/2005/8/layout/radial6"/>
    <dgm:cxn modelId="{1E8D6C4F-3715-405B-BCEC-B96E8FF58FE2}" type="presParOf" srcId="{90303608-8384-4EF5-9F69-49BD839AA140}" destId="{5CAFD253-6ADD-4CB5-BA73-6D5A4F1882BF}" srcOrd="2" destOrd="0" presId="urn:microsoft.com/office/officeart/2005/8/layout/radial6"/>
    <dgm:cxn modelId="{DBB81921-D140-4097-A7BE-930F45403E10}" type="presParOf" srcId="{90303608-8384-4EF5-9F69-49BD839AA140}" destId="{69755653-C243-4C6B-B7F5-F41EA794695D}" srcOrd="3" destOrd="0" presId="urn:microsoft.com/office/officeart/2005/8/layout/radial6"/>
    <dgm:cxn modelId="{E4BF7DAD-2C28-4C84-B766-C92CD3DC96D5}" type="presParOf" srcId="{90303608-8384-4EF5-9F69-49BD839AA140}" destId="{2405F48B-0B63-4953-A1EE-C9C6C64403CC}" srcOrd="4" destOrd="0" presId="urn:microsoft.com/office/officeart/2005/8/layout/radial6"/>
    <dgm:cxn modelId="{0F749DF8-E761-4D92-8906-EACDF8B324B8}" type="presParOf" srcId="{90303608-8384-4EF5-9F69-49BD839AA140}" destId="{1935C0B6-7628-4E05-A3E9-690A8057BC90}" srcOrd="5" destOrd="0" presId="urn:microsoft.com/office/officeart/2005/8/layout/radial6"/>
    <dgm:cxn modelId="{4DFE9F92-EC40-40EB-A23A-AEDD42FC4734}" type="presParOf" srcId="{90303608-8384-4EF5-9F69-49BD839AA140}" destId="{67853794-6C9B-4E44-9756-BA7FC458736E}" srcOrd="6" destOrd="0" presId="urn:microsoft.com/office/officeart/2005/8/layout/radial6"/>
    <dgm:cxn modelId="{0953248D-7128-47C6-9BE2-BE6396868625}" type="presParOf" srcId="{90303608-8384-4EF5-9F69-49BD839AA140}" destId="{691E99FF-CC11-4D5C-9DA9-202BB2A62064}" srcOrd="7" destOrd="0" presId="urn:microsoft.com/office/officeart/2005/8/layout/radial6"/>
    <dgm:cxn modelId="{66B70B30-A873-4DB9-A193-06BB8DC1117D}" type="presParOf" srcId="{90303608-8384-4EF5-9F69-49BD839AA140}" destId="{97D03AA9-3382-4FA2-BB5E-5B2E12EEC5D2}" srcOrd="8" destOrd="0" presId="urn:microsoft.com/office/officeart/2005/8/layout/radial6"/>
    <dgm:cxn modelId="{5FCB4C5D-66C2-4E55-9E45-023E58CC7EE1}" type="presParOf" srcId="{90303608-8384-4EF5-9F69-49BD839AA140}" destId="{23BB1C50-3441-45BE-B4CB-E71A0EF398A5}" srcOrd="9" destOrd="0" presId="urn:microsoft.com/office/officeart/2005/8/layout/radial6"/>
    <dgm:cxn modelId="{6D65CC9B-F965-4218-B235-DBC1B2CF6145}" type="presParOf" srcId="{90303608-8384-4EF5-9F69-49BD839AA140}" destId="{ED40BCE8-1BE8-4EB7-BACA-5A75FB9C3DD3}" srcOrd="10" destOrd="0" presId="urn:microsoft.com/office/officeart/2005/8/layout/radial6"/>
    <dgm:cxn modelId="{565D09E5-A1D6-4E00-9076-4780B86A5B7A}" type="presParOf" srcId="{90303608-8384-4EF5-9F69-49BD839AA140}" destId="{F51E7B5C-664F-4914-8E5D-2F1A72B69EBB}" srcOrd="11" destOrd="0" presId="urn:microsoft.com/office/officeart/2005/8/layout/radial6"/>
    <dgm:cxn modelId="{8145E527-5D02-4280-90AA-36143FDF08D2}" type="presParOf" srcId="{90303608-8384-4EF5-9F69-49BD839AA140}" destId="{936E2180-3AEF-4716-B4B7-38E522D4FBDE}" srcOrd="12" destOrd="0" presId="urn:microsoft.com/office/officeart/2005/8/layout/radial6"/>
    <dgm:cxn modelId="{F1528716-37F2-483E-99FC-D0DC9A596AAC}" type="presParOf" srcId="{90303608-8384-4EF5-9F69-49BD839AA140}" destId="{392B8B47-4A30-4D2E-B693-2CC19EFB9B90}" srcOrd="13" destOrd="0" presId="urn:microsoft.com/office/officeart/2005/8/layout/radial6"/>
    <dgm:cxn modelId="{05E37FDD-6A91-44BF-A56D-66852309D560}" type="presParOf" srcId="{90303608-8384-4EF5-9F69-49BD839AA140}" destId="{DD2A4335-C870-454D-8179-F4EDEC3D56C2}" srcOrd="14" destOrd="0" presId="urn:microsoft.com/office/officeart/2005/8/layout/radial6"/>
    <dgm:cxn modelId="{5E3A4FA0-5CB7-4DFA-BA61-9FB5EE814BCB}" type="presParOf" srcId="{90303608-8384-4EF5-9F69-49BD839AA140}" destId="{CB4E3C0F-5261-44D9-B643-3C25856E1E37}" srcOrd="15" destOrd="0" presId="urn:microsoft.com/office/officeart/2005/8/layout/radial6"/>
    <dgm:cxn modelId="{147A5673-ABE0-4446-9212-B3C7B95E80FB}" type="presParOf" srcId="{90303608-8384-4EF5-9F69-49BD839AA140}" destId="{99EA62B6-191C-4677-9C54-ACD8BAAF663D}" srcOrd="16" destOrd="0" presId="urn:microsoft.com/office/officeart/2005/8/layout/radial6"/>
    <dgm:cxn modelId="{7679F42D-3C92-4AA1-A105-23F3566FEB22}" type="presParOf" srcId="{90303608-8384-4EF5-9F69-49BD839AA140}" destId="{81F936A4-3440-45FB-810F-CC2146CAC9A0}" srcOrd="17" destOrd="0" presId="urn:microsoft.com/office/officeart/2005/8/layout/radial6"/>
    <dgm:cxn modelId="{850310BC-3B7F-4E64-8BB6-72893B8ACF5F}" type="presParOf" srcId="{90303608-8384-4EF5-9F69-49BD839AA140}" destId="{767E8259-4A6B-4638-A093-6ADCB2A1B1CB}" srcOrd="18" destOrd="0" presId="urn:microsoft.com/office/officeart/2005/8/layout/radial6"/>
    <dgm:cxn modelId="{10D83F66-636E-43E4-A726-DECD052AE9DD}" type="presParOf" srcId="{90303608-8384-4EF5-9F69-49BD839AA140}" destId="{EC3C7CC4-1755-4DF7-9BF1-B74DEB669158}" srcOrd="19" destOrd="0" presId="urn:microsoft.com/office/officeart/2005/8/layout/radial6"/>
    <dgm:cxn modelId="{661BE186-DB89-40D1-8A4F-2182E22590B8}" type="presParOf" srcId="{90303608-8384-4EF5-9F69-49BD839AA140}" destId="{CD7A1B5E-000D-4E8A-BAEE-47E8ED58A39F}" srcOrd="20" destOrd="0" presId="urn:microsoft.com/office/officeart/2005/8/layout/radial6"/>
    <dgm:cxn modelId="{4ED5D0F5-3C4B-471D-BC41-76E335DEED8C}" type="presParOf" srcId="{90303608-8384-4EF5-9F69-49BD839AA140}" destId="{4A8B3D41-0AD4-4593-AEC4-611D52E13778}" srcOrd="21" destOrd="0" presId="urn:microsoft.com/office/officeart/2005/8/layout/radial6"/>
    <dgm:cxn modelId="{F9BC0FC2-DA86-4420-9ED9-C80C014770E3}" type="presParOf" srcId="{90303608-8384-4EF5-9F69-49BD839AA140}" destId="{CA502515-5E75-41FE-B5CD-C050769138E1}" srcOrd="22" destOrd="0" presId="urn:microsoft.com/office/officeart/2005/8/layout/radial6"/>
    <dgm:cxn modelId="{29191C9E-7A11-447F-A06E-3A24F6AAC2D2}" type="presParOf" srcId="{90303608-8384-4EF5-9F69-49BD839AA140}" destId="{1989304A-F56A-4E73-8036-1373152EAA8A}" srcOrd="23" destOrd="0" presId="urn:microsoft.com/office/officeart/2005/8/layout/radial6"/>
    <dgm:cxn modelId="{89646379-1027-4847-880D-D434DE95054D}" type="presParOf" srcId="{90303608-8384-4EF5-9F69-49BD839AA140}" destId="{6F0A78B7-260C-4DD1-A6E3-B1633D1B59B1}" srcOrd="24" destOrd="0" presId="urn:microsoft.com/office/officeart/2005/8/layout/radial6"/>
    <dgm:cxn modelId="{C2B4EFFD-E9F2-4F8A-89E1-69549213C07E}" type="presParOf" srcId="{90303608-8384-4EF5-9F69-49BD839AA140}" destId="{4A45F8BA-F916-4392-8B78-73BA20648291}" srcOrd="25" destOrd="0" presId="urn:microsoft.com/office/officeart/2005/8/layout/radial6"/>
    <dgm:cxn modelId="{EECC564B-4B96-43ED-AABB-D21FF70C386C}" type="presParOf" srcId="{90303608-8384-4EF5-9F69-49BD839AA140}" destId="{0FF800F9-AF01-4A94-A55D-C0A93DA26039}" srcOrd="26" destOrd="0" presId="urn:microsoft.com/office/officeart/2005/8/layout/radial6"/>
    <dgm:cxn modelId="{0F18BBBE-543B-4AA6-8E76-99CBAD6BDDB3}" type="presParOf" srcId="{90303608-8384-4EF5-9F69-49BD839AA140}" destId="{573C8265-63E9-4D08-9F0C-AFA9C2F1E571}" srcOrd="27" destOrd="0" presId="urn:microsoft.com/office/officeart/2005/8/layout/radial6"/>
    <dgm:cxn modelId="{C8842BFD-A39B-42DC-A485-0041F97B9C49}" type="presParOf" srcId="{90303608-8384-4EF5-9F69-49BD839AA140}" destId="{04EAECF9-C818-4695-B879-7657008E213B}" srcOrd="28" destOrd="0" presId="urn:microsoft.com/office/officeart/2005/8/layout/radial6"/>
    <dgm:cxn modelId="{86377FB4-40BC-4E48-9F05-58CEA6D7184F}" type="presParOf" srcId="{90303608-8384-4EF5-9F69-49BD839AA140}" destId="{1E4E99B1-F33C-46CC-AF23-72F42D0C6C35}" srcOrd="29" destOrd="0" presId="urn:microsoft.com/office/officeart/2005/8/layout/radial6"/>
    <dgm:cxn modelId="{630B6242-4A03-4DA2-8BF8-E1490571464E}" type="presParOf" srcId="{90303608-8384-4EF5-9F69-49BD839AA140}" destId="{65022EC3-4C95-4ADA-9C72-F5965DC965C3}" srcOrd="30" destOrd="0" presId="urn:microsoft.com/office/officeart/2005/8/layout/radial6"/>
    <dgm:cxn modelId="{2B5BE6D0-48C0-422B-A089-9F5EB1086C9A}" type="presParOf" srcId="{90303608-8384-4EF5-9F69-49BD839AA140}" destId="{365E998B-3129-473F-8C7A-011C4D9A3CE2}" srcOrd="31" destOrd="0" presId="urn:microsoft.com/office/officeart/2005/8/layout/radial6"/>
    <dgm:cxn modelId="{96577206-C319-4B7F-8471-44B17B91494E}" type="presParOf" srcId="{90303608-8384-4EF5-9F69-49BD839AA140}" destId="{5A18668D-8CB8-4790-9599-938CAEF052CB}" srcOrd="32" destOrd="0" presId="urn:microsoft.com/office/officeart/2005/8/layout/radial6"/>
    <dgm:cxn modelId="{87C095A1-0843-4E7C-82C9-3385868ABB4A}" type="presParOf" srcId="{90303608-8384-4EF5-9F69-49BD839AA140}" destId="{06D6267A-311E-4D58-9A2B-26F0F3C35B27}" srcOrd="33" destOrd="0" presId="urn:microsoft.com/office/officeart/2005/8/layout/radial6"/>
    <dgm:cxn modelId="{9840744D-BAF9-46CB-AB69-7E32F979AE8B}" type="presParOf" srcId="{90303608-8384-4EF5-9F69-49BD839AA140}" destId="{2F4AB0A0-5F79-492E-AC5E-7451F4A5C5DD}" srcOrd="34" destOrd="0" presId="urn:microsoft.com/office/officeart/2005/8/layout/radial6"/>
    <dgm:cxn modelId="{2FFCA941-95F7-4566-BBED-9809ABB9829E}" type="presParOf" srcId="{90303608-8384-4EF5-9F69-49BD839AA140}" destId="{DE71C7CF-36EA-4368-9967-4622800AA384}" srcOrd="35" destOrd="0" presId="urn:microsoft.com/office/officeart/2005/8/layout/radial6"/>
    <dgm:cxn modelId="{EB847F7F-1E31-432C-984A-CB1265BC451A}" type="presParOf" srcId="{90303608-8384-4EF5-9F69-49BD839AA140}" destId="{60895B7A-17F9-4D0D-83DF-B868705BE951}" srcOrd="36" destOrd="0" presId="urn:microsoft.com/office/officeart/2005/8/layout/radial6"/>
    <dgm:cxn modelId="{E8E7473D-FB46-4F16-B3E9-766AAAF88CF3}" type="presParOf" srcId="{90303608-8384-4EF5-9F69-49BD839AA140}" destId="{89150AC0-A4D9-4E34-ACFA-6D7ACE743DF2}" srcOrd="37" destOrd="0" presId="urn:microsoft.com/office/officeart/2005/8/layout/radial6"/>
    <dgm:cxn modelId="{31204B46-68E0-4B8A-AC46-6FCD045F6634}" type="presParOf" srcId="{90303608-8384-4EF5-9F69-49BD839AA140}" destId="{98B34172-42D8-4845-B2C0-C0ADFDAC6B67}" srcOrd="38" destOrd="0" presId="urn:microsoft.com/office/officeart/2005/8/layout/radial6"/>
    <dgm:cxn modelId="{A767CCFC-931A-4606-8078-A3ADC8DED443}" type="presParOf" srcId="{90303608-8384-4EF5-9F69-49BD839AA140}" destId="{A7C0CA58-7154-46D5-8D5A-11B68A199506}" srcOrd="39" destOrd="0" presId="urn:microsoft.com/office/officeart/2005/8/layout/radial6"/>
    <dgm:cxn modelId="{E5E66A51-D972-43E4-8F67-110D87393458}" type="presParOf" srcId="{90303608-8384-4EF5-9F69-49BD839AA140}" destId="{A1F3A035-556C-403D-8118-BF12C9A78801}" srcOrd="40" destOrd="0" presId="urn:microsoft.com/office/officeart/2005/8/layout/radial6"/>
    <dgm:cxn modelId="{9891B66D-ABD9-47C8-A22E-5C52F674A03A}" type="presParOf" srcId="{90303608-8384-4EF5-9F69-49BD839AA140}" destId="{4603FB3E-7071-479A-932F-32D5D9BFDF87}" srcOrd="41" destOrd="0" presId="urn:microsoft.com/office/officeart/2005/8/layout/radial6"/>
    <dgm:cxn modelId="{8AB11EB8-A9E5-4EF8-A746-6859859F2981}" type="presParOf" srcId="{90303608-8384-4EF5-9F69-49BD839AA140}" destId="{B022BB65-F251-4ABB-A108-C4E55911CC05}" srcOrd="42" destOrd="0" presId="urn:microsoft.com/office/officeart/2005/8/layout/radial6"/>
    <dgm:cxn modelId="{CB1D3909-59D7-430C-BA34-A94608DEDBBC}" type="presParOf" srcId="{90303608-8384-4EF5-9F69-49BD839AA140}" destId="{425263CF-8C1A-46BC-8983-C3BCCEE0D7C8}" srcOrd="43" destOrd="0" presId="urn:microsoft.com/office/officeart/2005/8/layout/radial6"/>
    <dgm:cxn modelId="{7F03B289-6CBA-4909-B732-75463AC6176C}" type="presParOf" srcId="{90303608-8384-4EF5-9F69-49BD839AA140}" destId="{E7CA3A12-0CF4-4D7A-82B3-380DA9685651}" srcOrd="44" destOrd="0" presId="urn:microsoft.com/office/officeart/2005/8/layout/radial6"/>
    <dgm:cxn modelId="{5732E929-C8AF-4A97-9A2B-43459E032EE5}" type="presParOf" srcId="{90303608-8384-4EF5-9F69-49BD839AA140}" destId="{CCA8A7D5-33C7-4554-B331-3099E412A799}" srcOrd="4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996AB54-A59A-4536-91D3-328AA418B03A}" type="doc">
      <dgm:prSet loTypeId="urn:microsoft.com/office/officeart/2005/8/layout/chevron2" loCatId="process" qsTypeId="urn:microsoft.com/office/officeart/2005/8/quickstyle/simple1" qsCatId="simple" csTypeId="urn:microsoft.com/office/officeart/2005/8/colors/colorful2" csCatId="colorful" phldr="1"/>
      <dgm:spPr/>
      <dgm:t>
        <a:bodyPr/>
        <a:lstStyle/>
        <a:p>
          <a:endParaRPr lang="en-US"/>
        </a:p>
      </dgm:t>
    </dgm:pt>
    <dgm:pt modelId="{E0964835-E580-4960-B855-239D74B807F5}">
      <dgm:prSet phldrT="[Text]"/>
      <dgm:spPr/>
      <dgm:t>
        <a:bodyPr/>
        <a:lstStyle/>
        <a:p>
          <a:r>
            <a:rPr lang="de-DE" dirty="0"/>
            <a:t>FS_AMD</a:t>
          </a:r>
          <a:endParaRPr lang="en-US" dirty="0"/>
        </a:p>
      </dgm:t>
    </dgm:pt>
    <dgm:pt modelId="{1DD62F18-68EC-4EF4-B7DE-B05C517AB47E}" type="parTrans" cxnId="{15520F97-3299-45ED-A759-BCA58FA1A863}">
      <dgm:prSet/>
      <dgm:spPr/>
      <dgm:t>
        <a:bodyPr/>
        <a:lstStyle/>
        <a:p>
          <a:endParaRPr lang="en-US"/>
        </a:p>
      </dgm:t>
    </dgm:pt>
    <dgm:pt modelId="{2DF65123-81A6-4502-8154-EBA682184AB3}" type="sibTrans" cxnId="{15520F97-3299-45ED-A759-BCA58FA1A863}">
      <dgm:prSet/>
      <dgm:spPr/>
      <dgm:t>
        <a:bodyPr/>
        <a:lstStyle/>
        <a:p>
          <a:endParaRPr lang="en-US"/>
        </a:p>
      </dgm:t>
    </dgm:pt>
    <dgm:pt modelId="{933676D5-E427-43F2-8750-B87F6455C64C}">
      <dgm:prSet phldrT="[Text]"/>
      <dgm:spPr/>
      <dgm:t>
        <a:bodyPr/>
        <a:lstStyle/>
        <a:p>
          <a:r>
            <a:rPr lang="de-DE" dirty="0"/>
            <a:t>Study </a:t>
          </a:r>
          <a:r>
            <a:rPr lang="de-DE" dirty="0" err="1"/>
            <a:t>completed</a:t>
          </a:r>
          <a:r>
            <a:rPr lang="de-DE" dirty="0"/>
            <a:t> in </a:t>
          </a:r>
          <a:r>
            <a:rPr lang="de-DE" dirty="0" err="1"/>
            <a:t>Dec</a:t>
          </a:r>
          <a:r>
            <a:rPr lang="de-DE" dirty="0"/>
            <a:t> ‘25 (</a:t>
          </a:r>
          <a:r>
            <a:rPr lang="de-DE" dirty="0" err="1"/>
            <a:t>stage</a:t>
          </a:r>
          <a:r>
            <a:rPr lang="de-DE" dirty="0"/>
            <a:t> 2) and Mar ‘25</a:t>
          </a:r>
          <a:endParaRPr lang="en-US" dirty="0"/>
        </a:p>
      </dgm:t>
    </dgm:pt>
    <dgm:pt modelId="{E5CFA540-08CB-4A86-9E06-6991C5D97890}" type="parTrans" cxnId="{49AEC60B-83F9-483A-AABB-20993994ADD4}">
      <dgm:prSet/>
      <dgm:spPr/>
      <dgm:t>
        <a:bodyPr/>
        <a:lstStyle/>
        <a:p>
          <a:endParaRPr lang="en-US"/>
        </a:p>
      </dgm:t>
    </dgm:pt>
    <dgm:pt modelId="{81556A14-DE05-412D-B885-66739D839144}" type="sibTrans" cxnId="{49AEC60B-83F9-483A-AABB-20993994ADD4}">
      <dgm:prSet/>
      <dgm:spPr/>
      <dgm:t>
        <a:bodyPr/>
        <a:lstStyle/>
        <a:p>
          <a:endParaRPr lang="en-US"/>
        </a:p>
      </dgm:t>
    </dgm:pt>
    <dgm:pt modelId="{E62F649B-9655-4B48-9D28-6CA18890C954}">
      <dgm:prSet phldrT="[Text]"/>
      <dgm:spPr/>
      <dgm:t>
        <a:bodyPr/>
        <a:lstStyle/>
        <a:p>
          <a:r>
            <a:rPr lang="de-DE" dirty="0" err="1">
              <a:solidFill>
                <a:srgbClr val="FFFF00"/>
              </a:solidFill>
              <a:highlight>
                <a:srgbClr val="06050B"/>
              </a:highlight>
            </a:rPr>
            <a:t>Identified</a:t>
          </a:r>
          <a:r>
            <a:rPr lang="de-DE" dirty="0">
              <a:solidFill>
                <a:srgbClr val="FFFF00"/>
              </a:solidFill>
              <a:highlight>
                <a:srgbClr val="06050B"/>
              </a:highlight>
            </a:rPr>
            <a:t> normative </a:t>
          </a:r>
          <a:r>
            <a:rPr lang="de-DE" dirty="0" err="1">
              <a:solidFill>
                <a:srgbClr val="FFFF00"/>
              </a:solidFill>
              <a:highlight>
                <a:srgbClr val="06050B"/>
              </a:highlight>
            </a:rPr>
            <a:t>work</a:t>
          </a:r>
          <a:endParaRPr lang="en-US" dirty="0">
            <a:solidFill>
              <a:srgbClr val="FFFF00"/>
            </a:solidFill>
            <a:highlight>
              <a:srgbClr val="06050B"/>
            </a:highlight>
          </a:endParaRPr>
        </a:p>
      </dgm:t>
    </dgm:pt>
    <dgm:pt modelId="{F2850AF9-7704-4F4B-A9B3-F604B069674E}" type="parTrans" cxnId="{339814AE-15B9-42F8-9032-3E1BDB907352}">
      <dgm:prSet/>
      <dgm:spPr/>
      <dgm:t>
        <a:bodyPr/>
        <a:lstStyle/>
        <a:p>
          <a:endParaRPr lang="en-US"/>
        </a:p>
      </dgm:t>
    </dgm:pt>
    <dgm:pt modelId="{97B887AC-F0CE-4BFB-8F70-02245AD50EA1}" type="sibTrans" cxnId="{339814AE-15B9-42F8-9032-3E1BDB907352}">
      <dgm:prSet/>
      <dgm:spPr/>
      <dgm:t>
        <a:bodyPr/>
        <a:lstStyle/>
        <a:p>
          <a:endParaRPr lang="en-US"/>
        </a:p>
      </dgm:t>
    </dgm:pt>
    <dgm:pt modelId="{31DAD1D6-3542-4953-BA43-A366E7B136D6}">
      <dgm:prSet phldrT="[Text]"/>
      <dgm:spPr/>
      <dgm:t>
        <a:bodyPr/>
        <a:lstStyle/>
        <a:p>
          <a:r>
            <a:rPr lang="de-DE" dirty="0"/>
            <a:t>AMD-ARCH-MED</a:t>
          </a:r>
          <a:endParaRPr lang="en-US" dirty="0"/>
        </a:p>
      </dgm:t>
    </dgm:pt>
    <dgm:pt modelId="{7CCC9E62-BEBF-4537-A2F5-B0AEE6F95DC6}" type="parTrans" cxnId="{4F268C39-1E6B-4343-99F2-4E3BDB172B48}">
      <dgm:prSet/>
      <dgm:spPr/>
      <dgm:t>
        <a:bodyPr/>
        <a:lstStyle/>
        <a:p>
          <a:endParaRPr lang="en-US"/>
        </a:p>
      </dgm:t>
    </dgm:pt>
    <dgm:pt modelId="{7C06A832-17F7-4FD2-903E-DFDE11F43677}" type="sibTrans" cxnId="{4F268C39-1E6B-4343-99F2-4E3BDB172B48}">
      <dgm:prSet/>
      <dgm:spPr/>
      <dgm:t>
        <a:bodyPr/>
        <a:lstStyle/>
        <a:p>
          <a:endParaRPr lang="en-US"/>
        </a:p>
      </dgm:t>
    </dgm:pt>
    <dgm:pt modelId="{65D3E053-B7FB-45E1-A570-22879607DD6F}">
      <dgm:prSet phldrT="[Text]"/>
      <dgm:spPr/>
      <dgm:t>
        <a:bodyPr/>
        <a:lstStyle/>
        <a:p>
          <a:r>
            <a:rPr lang="de-DE" dirty="0"/>
            <a:t>Stage-2 </a:t>
          </a:r>
          <a:r>
            <a:rPr lang="de-DE" dirty="0" err="1"/>
            <a:t>work</a:t>
          </a:r>
          <a:r>
            <a:rPr lang="de-DE" dirty="0"/>
            <a:t> </a:t>
          </a:r>
          <a:r>
            <a:rPr lang="de-DE" dirty="0" err="1"/>
            <a:t>for</a:t>
          </a:r>
          <a:r>
            <a:rPr lang="de-DE" dirty="0"/>
            <a:t> Streaming and MBS/MBMS</a:t>
          </a:r>
          <a:endParaRPr lang="en-US" dirty="0"/>
        </a:p>
      </dgm:t>
    </dgm:pt>
    <dgm:pt modelId="{30036E59-7C6D-4CE9-A029-1D120061FC73}" type="parTrans" cxnId="{B97C6518-F1AD-41C9-8AEB-6FB0860742D4}">
      <dgm:prSet/>
      <dgm:spPr/>
      <dgm:t>
        <a:bodyPr/>
        <a:lstStyle/>
        <a:p>
          <a:endParaRPr lang="en-US"/>
        </a:p>
      </dgm:t>
    </dgm:pt>
    <dgm:pt modelId="{42A9E5EF-C26C-4824-BCBB-D839EA8A681F}" type="sibTrans" cxnId="{B97C6518-F1AD-41C9-8AEB-6FB0860742D4}">
      <dgm:prSet/>
      <dgm:spPr/>
      <dgm:t>
        <a:bodyPr/>
        <a:lstStyle/>
        <a:p>
          <a:endParaRPr lang="en-US"/>
        </a:p>
      </dgm:t>
    </dgm:pt>
    <dgm:pt modelId="{8EFD7A63-B834-4626-8AD0-3690A058D4FD}">
      <dgm:prSet phldrT="[Text]"/>
      <dgm:spPr/>
      <dgm:t>
        <a:bodyPr/>
        <a:lstStyle/>
        <a:p>
          <a:r>
            <a:rPr lang="de-DE" dirty="0" err="1"/>
            <a:t>Completed</a:t>
          </a:r>
          <a:r>
            <a:rPr lang="de-DE" dirty="0"/>
            <a:t> also in Mar 25</a:t>
          </a:r>
          <a:endParaRPr lang="en-US" dirty="0"/>
        </a:p>
      </dgm:t>
    </dgm:pt>
    <dgm:pt modelId="{78B98A96-4AAE-47E3-9C02-004F81EF5E43}" type="parTrans" cxnId="{EE4ABA41-3093-4B7B-A46E-44D2F6FA67F0}">
      <dgm:prSet/>
      <dgm:spPr/>
      <dgm:t>
        <a:bodyPr/>
        <a:lstStyle/>
        <a:p>
          <a:endParaRPr lang="en-US"/>
        </a:p>
      </dgm:t>
    </dgm:pt>
    <dgm:pt modelId="{3E26065D-FB16-4FAB-9D01-3D93F39B6210}" type="sibTrans" cxnId="{EE4ABA41-3093-4B7B-A46E-44D2F6FA67F0}">
      <dgm:prSet/>
      <dgm:spPr/>
      <dgm:t>
        <a:bodyPr/>
        <a:lstStyle/>
        <a:p>
          <a:endParaRPr lang="en-US"/>
        </a:p>
      </dgm:t>
    </dgm:pt>
    <dgm:pt modelId="{BAE9D939-3178-4CF7-9928-B07850EAC259}">
      <dgm:prSet phldrT="[Text]"/>
      <dgm:spPr/>
      <dgm:t>
        <a:bodyPr/>
        <a:lstStyle/>
        <a:p>
          <a:r>
            <a:rPr lang="de-DE" dirty="0"/>
            <a:t>AMD_PRO-MED</a:t>
          </a:r>
          <a:endParaRPr lang="en-US" dirty="0"/>
        </a:p>
      </dgm:t>
    </dgm:pt>
    <dgm:pt modelId="{9B990610-3B58-4EBE-A812-3B2A0DB07202}" type="parTrans" cxnId="{610A7212-F605-4812-B621-C64E5224A61C}">
      <dgm:prSet/>
      <dgm:spPr/>
      <dgm:t>
        <a:bodyPr/>
        <a:lstStyle/>
        <a:p>
          <a:endParaRPr lang="en-US"/>
        </a:p>
      </dgm:t>
    </dgm:pt>
    <dgm:pt modelId="{440281BA-2DBE-4EBC-BEBE-8D84A43B4D36}" type="sibTrans" cxnId="{610A7212-F605-4812-B621-C64E5224A61C}">
      <dgm:prSet/>
      <dgm:spPr/>
      <dgm:t>
        <a:bodyPr/>
        <a:lstStyle/>
        <a:p>
          <a:endParaRPr lang="en-US"/>
        </a:p>
      </dgm:t>
    </dgm:pt>
    <dgm:pt modelId="{5B7A08B8-5AE3-40D6-B130-9F0FEFA3BC7D}">
      <dgm:prSet phldrT="[Text]"/>
      <dgm:spPr/>
      <dgm:t>
        <a:bodyPr/>
        <a:lstStyle/>
        <a:p>
          <a:r>
            <a:rPr lang="de-DE" dirty="0"/>
            <a:t>Stage-3 Protocol </a:t>
          </a:r>
          <a:r>
            <a:rPr lang="de-DE" dirty="0" err="1"/>
            <a:t>work</a:t>
          </a:r>
          <a:r>
            <a:rPr lang="de-DE" dirty="0"/>
            <a:t> in SA4 and CT3/4</a:t>
          </a:r>
          <a:endParaRPr lang="en-US" dirty="0"/>
        </a:p>
      </dgm:t>
    </dgm:pt>
    <dgm:pt modelId="{CDB172AD-D5D8-4F16-AA72-516E7AB4D074}" type="parTrans" cxnId="{1007058C-3FF2-4734-A053-CC0EC22CBC32}">
      <dgm:prSet/>
      <dgm:spPr/>
      <dgm:t>
        <a:bodyPr/>
        <a:lstStyle/>
        <a:p>
          <a:endParaRPr lang="en-US"/>
        </a:p>
      </dgm:t>
    </dgm:pt>
    <dgm:pt modelId="{2AFB4590-03CB-42A2-84D9-850C4DA1F642}" type="sibTrans" cxnId="{1007058C-3FF2-4734-A053-CC0EC22CBC32}">
      <dgm:prSet/>
      <dgm:spPr/>
      <dgm:t>
        <a:bodyPr/>
        <a:lstStyle/>
        <a:p>
          <a:endParaRPr lang="en-US"/>
        </a:p>
      </dgm:t>
    </dgm:pt>
    <dgm:pt modelId="{E010F96E-5DAD-4701-B601-441945C0F1EE}">
      <dgm:prSet phldrT="[Text]"/>
      <dgm:spPr/>
      <dgm:t>
        <a:bodyPr/>
        <a:lstStyle/>
        <a:p>
          <a:r>
            <a:rPr lang="de-DE" dirty="0" err="1"/>
            <a:t>Completed</a:t>
          </a:r>
          <a:r>
            <a:rPr lang="de-DE" dirty="0"/>
            <a:t> Sep 25, open API </a:t>
          </a:r>
          <a:r>
            <a:rPr lang="de-DE" dirty="0" err="1"/>
            <a:t>Dec</a:t>
          </a:r>
          <a:r>
            <a:rPr lang="de-DE" dirty="0"/>
            <a:t> 25</a:t>
          </a:r>
          <a:endParaRPr lang="en-US" dirty="0"/>
        </a:p>
      </dgm:t>
    </dgm:pt>
    <dgm:pt modelId="{6E774CED-E50E-4658-A18E-26C0CB115B69}" type="parTrans" cxnId="{EA756EFE-238A-4886-B6E6-DA5E359AD5E3}">
      <dgm:prSet/>
      <dgm:spPr/>
      <dgm:t>
        <a:bodyPr/>
        <a:lstStyle/>
        <a:p>
          <a:endParaRPr lang="en-US"/>
        </a:p>
      </dgm:t>
    </dgm:pt>
    <dgm:pt modelId="{5965F811-560C-493E-AB9A-03968066B7BF}" type="sibTrans" cxnId="{EA756EFE-238A-4886-B6E6-DA5E359AD5E3}">
      <dgm:prSet/>
      <dgm:spPr/>
      <dgm:t>
        <a:bodyPr/>
        <a:lstStyle/>
        <a:p>
          <a:endParaRPr lang="en-US"/>
        </a:p>
      </dgm:t>
    </dgm:pt>
    <dgm:pt modelId="{0F21BA6A-B6B1-407A-ACED-25E7525F0058}">
      <dgm:prSet phldrT="[Text]"/>
      <dgm:spPr/>
      <dgm:t>
        <a:bodyPr/>
        <a:lstStyle/>
        <a:p>
          <a:r>
            <a:rPr lang="de-DE" dirty="0" err="1"/>
            <a:t>Identified</a:t>
          </a:r>
          <a:r>
            <a:rPr lang="de-DE" dirty="0"/>
            <a:t> </a:t>
          </a:r>
          <a:r>
            <a:rPr lang="de-DE" dirty="0" err="1"/>
            <a:t>more</a:t>
          </a:r>
          <a:r>
            <a:rPr lang="de-DE" dirty="0"/>
            <a:t> </a:t>
          </a:r>
          <a:r>
            <a:rPr lang="de-DE" dirty="0" err="1"/>
            <a:t>study</a:t>
          </a:r>
          <a:r>
            <a:rPr lang="de-DE" dirty="0"/>
            <a:t> </a:t>
          </a:r>
          <a:r>
            <a:rPr lang="de-DE" dirty="0" err="1"/>
            <a:t>topics</a:t>
          </a:r>
          <a:r>
            <a:rPr lang="de-DE" dirty="0"/>
            <a:t> </a:t>
          </a:r>
          <a:r>
            <a:rPr lang="de-DE" dirty="0" err="1"/>
            <a:t>for</a:t>
          </a:r>
          <a:r>
            <a:rPr lang="de-DE" dirty="0"/>
            <a:t> </a:t>
          </a:r>
          <a:r>
            <a:rPr lang="de-DE" dirty="0" err="1"/>
            <a:t>future</a:t>
          </a:r>
          <a:r>
            <a:rPr lang="de-DE" dirty="0"/>
            <a:t> Releases</a:t>
          </a:r>
          <a:endParaRPr lang="en-US" dirty="0"/>
        </a:p>
      </dgm:t>
    </dgm:pt>
    <dgm:pt modelId="{48E6F2CF-0B28-4FF8-BAAD-0137205FB520}" type="parTrans" cxnId="{4B65C7E2-2943-477F-807D-7C9E264D4DEE}">
      <dgm:prSet/>
      <dgm:spPr/>
      <dgm:t>
        <a:bodyPr/>
        <a:lstStyle/>
        <a:p>
          <a:endParaRPr lang="en-US"/>
        </a:p>
      </dgm:t>
    </dgm:pt>
    <dgm:pt modelId="{90F64423-2B1C-45DA-922F-4A64DB4A3DEF}" type="sibTrans" cxnId="{4B65C7E2-2943-477F-807D-7C9E264D4DEE}">
      <dgm:prSet/>
      <dgm:spPr/>
      <dgm:t>
        <a:bodyPr/>
        <a:lstStyle/>
        <a:p>
          <a:endParaRPr lang="en-US"/>
        </a:p>
      </dgm:t>
    </dgm:pt>
    <dgm:pt modelId="{8170C14F-D56D-400D-A97B-47DEEF02AA61}" type="pres">
      <dgm:prSet presAssocID="{5996AB54-A59A-4536-91D3-328AA418B03A}" presName="linearFlow" presStyleCnt="0">
        <dgm:presLayoutVars>
          <dgm:dir/>
          <dgm:animLvl val="lvl"/>
          <dgm:resizeHandles val="exact"/>
        </dgm:presLayoutVars>
      </dgm:prSet>
      <dgm:spPr/>
    </dgm:pt>
    <dgm:pt modelId="{8D1C2DC6-B83D-40F2-96E2-78EE88488363}" type="pres">
      <dgm:prSet presAssocID="{E0964835-E580-4960-B855-239D74B807F5}" presName="composite" presStyleCnt="0"/>
      <dgm:spPr/>
    </dgm:pt>
    <dgm:pt modelId="{332E16BD-0BA4-4DF2-A9C5-12F7AFC416D2}" type="pres">
      <dgm:prSet presAssocID="{E0964835-E580-4960-B855-239D74B807F5}" presName="parentText" presStyleLbl="alignNode1" presStyleIdx="0" presStyleCnt="3">
        <dgm:presLayoutVars>
          <dgm:chMax val="1"/>
          <dgm:bulletEnabled val="1"/>
        </dgm:presLayoutVars>
      </dgm:prSet>
      <dgm:spPr/>
    </dgm:pt>
    <dgm:pt modelId="{5C4E6077-0207-4899-9ADF-32677C78650E}" type="pres">
      <dgm:prSet presAssocID="{E0964835-E580-4960-B855-239D74B807F5}" presName="descendantText" presStyleLbl="alignAcc1" presStyleIdx="0" presStyleCnt="3" custLinFactNeighborX="6043" custLinFactNeighborY="12374">
        <dgm:presLayoutVars>
          <dgm:bulletEnabled val="1"/>
        </dgm:presLayoutVars>
      </dgm:prSet>
      <dgm:spPr/>
    </dgm:pt>
    <dgm:pt modelId="{7B6C6928-AC2E-4E06-AB15-A9F9897852F9}" type="pres">
      <dgm:prSet presAssocID="{2DF65123-81A6-4502-8154-EBA682184AB3}" presName="sp" presStyleCnt="0"/>
      <dgm:spPr/>
    </dgm:pt>
    <dgm:pt modelId="{098ADC2F-47F9-44D1-86E5-7E81A26B4C88}" type="pres">
      <dgm:prSet presAssocID="{31DAD1D6-3542-4953-BA43-A366E7B136D6}" presName="composite" presStyleCnt="0"/>
      <dgm:spPr/>
    </dgm:pt>
    <dgm:pt modelId="{66499D3D-61BC-46B9-A38B-963658C17359}" type="pres">
      <dgm:prSet presAssocID="{31DAD1D6-3542-4953-BA43-A366E7B136D6}" presName="parentText" presStyleLbl="alignNode1" presStyleIdx="1" presStyleCnt="3">
        <dgm:presLayoutVars>
          <dgm:chMax val="1"/>
          <dgm:bulletEnabled val="1"/>
        </dgm:presLayoutVars>
      </dgm:prSet>
      <dgm:spPr/>
    </dgm:pt>
    <dgm:pt modelId="{1851884D-A709-46EC-9729-297A024B271D}" type="pres">
      <dgm:prSet presAssocID="{31DAD1D6-3542-4953-BA43-A366E7B136D6}" presName="descendantText" presStyleLbl="alignAcc1" presStyleIdx="1" presStyleCnt="3">
        <dgm:presLayoutVars>
          <dgm:bulletEnabled val="1"/>
        </dgm:presLayoutVars>
      </dgm:prSet>
      <dgm:spPr/>
    </dgm:pt>
    <dgm:pt modelId="{60DF64E4-5A4C-477F-ADCC-FCC178B384BD}" type="pres">
      <dgm:prSet presAssocID="{7C06A832-17F7-4FD2-903E-DFDE11F43677}" presName="sp" presStyleCnt="0"/>
      <dgm:spPr/>
    </dgm:pt>
    <dgm:pt modelId="{8A7B9B0B-A6B1-42BD-AC6A-EAF5C46E864D}" type="pres">
      <dgm:prSet presAssocID="{BAE9D939-3178-4CF7-9928-B07850EAC259}" presName="composite" presStyleCnt="0"/>
      <dgm:spPr/>
    </dgm:pt>
    <dgm:pt modelId="{D8FF1319-0D38-4688-B0DB-781F1B7E99B1}" type="pres">
      <dgm:prSet presAssocID="{BAE9D939-3178-4CF7-9928-B07850EAC259}" presName="parentText" presStyleLbl="alignNode1" presStyleIdx="2" presStyleCnt="3">
        <dgm:presLayoutVars>
          <dgm:chMax val="1"/>
          <dgm:bulletEnabled val="1"/>
        </dgm:presLayoutVars>
      </dgm:prSet>
      <dgm:spPr/>
    </dgm:pt>
    <dgm:pt modelId="{474F8B4E-E047-4394-B004-12E90A12C510}" type="pres">
      <dgm:prSet presAssocID="{BAE9D939-3178-4CF7-9928-B07850EAC259}" presName="descendantText" presStyleLbl="alignAcc1" presStyleIdx="2" presStyleCnt="3">
        <dgm:presLayoutVars>
          <dgm:bulletEnabled val="1"/>
        </dgm:presLayoutVars>
      </dgm:prSet>
      <dgm:spPr/>
    </dgm:pt>
  </dgm:ptLst>
  <dgm:cxnLst>
    <dgm:cxn modelId="{49AEC60B-83F9-483A-AABB-20993994ADD4}" srcId="{E0964835-E580-4960-B855-239D74B807F5}" destId="{933676D5-E427-43F2-8750-B87F6455C64C}" srcOrd="0" destOrd="0" parTransId="{E5CFA540-08CB-4A86-9E06-6991C5D97890}" sibTransId="{81556A14-DE05-412D-B885-66739D839144}"/>
    <dgm:cxn modelId="{610A7212-F605-4812-B621-C64E5224A61C}" srcId="{5996AB54-A59A-4536-91D3-328AA418B03A}" destId="{BAE9D939-3178-4CF7-9928-B07850EAC259}" srcOrd="2" destOrd="0" parTransId="{9B990610-3B58-4EBE-A812-3B2A0DB07202}" sibTransId="{440281BA-2DBE-4EBC-BEBE-8D84A43B4D36}"/>
    <dgm:cxn modelId="{B97C6518-F1AD-41C9-8AEB-6FB0860742D4}" srcId="{31DAD1D6-3542-4953-BA43-A366E7B136D6}" destId="{65D3E053-B7FB-45E1-A570-22879607DD6F}" srcOrd="0" destOrd="0" parTransId="{30036E59-7C6D-4CE9-A029-1D120061FC73}" sibTransId="{42A9E5EF-C26C-4824-BCBB-D839EA8A681F}"/>
    <dgm:cxn modelId="{F4D1ED18-CCF4-4105-AF74-E677DE879D30}" type="presOf" srcId="{5996AB54-A59A-4536-91D3-328AA418B03A}" destId="{8170C14F-D56D-400D-A97B-47DEEF02AA61}" srcOrd="0" destOrd="0" presId="urn:microsoft.com/office/officeart/2005/8/layout/chevron2"/>
    <dgm:cxn modelId="{4F268C39-1E6B-4343-99F2-4E3BDB172B48}" srcId="{5996AB54-A59A-4536-91D3-328AA418B03A}" destId="{31DAD1D6-3542-4953-BA43-A366E7B136D6}" srcOrd="1" destOrd="0" parTransId="{7CCC9E62-BEBF-4537-A2F5-B0AEE6F95DC6}" sibTransId="{7C06A832-17F7-4FD2-903E-DFDE11F43677}"/>
    <dgm:cxn modelId="{F838D55E-2155-4C56-8A29-A9D0F0E9B309}" type="presOf" srcId="{31DAD1D6-3542-4953-BA43-A366E7B136D6}" destId="{66499D3D-61BC-46B9-A38B-963658C17359}" srcOrd="0" destOrd="0" presId="urn:microsoft.com/office/officeart/2005/8/layout/chevron2"/>
    <dgm:cxn modelId="{EE4ABA41-3093-4B7B-A46E-44D2F6FA67F0}" srcId="{31DAD1D6-3542-4953-BA43-A366E7B136D6}" destId="{8EFD7A63-B834-4626-8AD0-3690A058D4FD}" srcOrd="1" destOrd="0" parTransId="{78B98A96-4AAE-47E3-9C02-004F81EF5E43}" sibTransId="{3E26065D-FB16-4FAB-9D01-3D93F39B6210}"/>
    <dgm:cxn modelId="{1007058C-3FF2-4734-A053-CC0EC22CBC32}" srcId="{BAE9D939-3178-4CF7-9928-B07850EAC259}" destId="{5B7A08B8-5AE3-40D6-B130-9F0FEFA3BC7D}" srcOrd="0" destOrd="0" parTransId="{CDB172AD-D5D8-4F16-AA72-516E7AB4D074}" sibTransId="{2AFB4590-03CB-42A2-84D9-850C4DA1F642}"/>
    <dgm:cxn modelId="{15520F97-3299-45ED-A759-BCA58FA1A863}" srcId="{5996AB54-A59A-4536-91D3-328AA418B03A}" destId="{E0964835-E580-4960-B855-239D74B807F5}" srcOrd="0" destOrd="0" parTransId="{1DD62F18-68EC-4EF4-B7DE-B05C517AB47E}" sibTransId="{2DF65123-81A6-4502-8154-EBA682184AB3}"/>
    <dgm:cxn modelId="{1917FFA0-2B36-4880-996A-DD9EDDB78EF3}" type="presOf" srcId="{8EFD7A63-B834-4626-8AD0-3690A058D4FD}" destId="{1851884D-A709-46EC-9729-297A024B271D}" srcOrd="0" destOrd="1" presId="urn:microsoft.com/office/officeart/2005/8/layout/chevron2"/>
    <dgm:cxn modelId="{339814AE-15B9-42F8-9032-3E1BDB907352}" srcId="{E0964835-E580-4960-B855-239D74B807F5}" destId="{E62F649B-9655-4B48-9D28-6CA18890C954}" srcOrd="1" destOrd="0" parTransId="{F2850AF9-7704-4F4B-A9B3-F604B069674E}" sibTransId="{97B887AC-F0CE-4BFB-8F70-02245AD50EA1}"/>
    <dgm:cxn modelId="{0A33A3B3-53A8-498A-B3DB-E00DC2C400F2}" type="presOf" srcId="{65D3E053-B7FB-45E1-A570-22879607DD6F}" destId="{1851884D-A709-46EC-9729-297A024B271D}" srcOrd="0" destOrd="0" presId="urn:microsoft.com/office/officeart/2005/8/layout/chevron2"/>
    <dgm:cxn modelId="{08E0BBC5-071A-4323-89E1-CF0DE9762FBB}" type="presOf" srcId="{933676D5-E427-43F2-8750-B87F6455C64C}" destId="{5C4E6077-0207-4899-9ADF-32677C78650E}" srcOrd="0" destOrd="0" presId="urn:microsoft.com/office/officeart/2005/8/layout/chevron2"/>
    <dgm:cxn modelId="{241CD6D5-E9C8-4128-9445-44A3D5EA801E}" type="presOf" srcId="{0F21BA6A-B6B1-407A-ACED-25E7525F0058}" destId="{5C4E6077-0207-4899-9ADF-32677C78650E}" srcOrd="0" destOrd="2" presId="urn:microsoft.com/office/officeart/2005/8/layout/chevron2"/>
    <dgm:cxn modelId="{4B65C7E2-2943-477F-807D-7C9E264D4DEE}" srcId="{E0964835-E580-4960-B855-239D74B807F5}" destId="{0F21BA6A-B6B1-407A-ACED-25E7525F0058}" srcOrd="2" destOrd="0" parTransId="{48E6F2CF-0B28-4FF8-BAAD-0137205FB520}" sibTransId="{90F64423-2B1C-45DA-922F-4A64DB4A3DEF}"/>
    <dgm:cxn modelId="{F76E0AE8-05A6-4840-A157-D190B6A974B9}" type="presOf" srcId="{E62F649B-9655-4B48-9D28-6CA18890C954}" destId="{5C4E6077-0207-4899-9ADF-32677C78650E}" srcOrd="0" destOrd="1" presId="urn:microsoft.com/office/officeart/2005/8/layout/chevron2"/>
    <dgm:cxn modelId="{A2D7DDE9-B3F3-4EE5-B8D3-38673B280CF3}" type="presOf" srcId="{5B7A08B8-5AE3-40D6-B130-9F0FEFA3BC7D}" destId="{474F8B4E-E047-4394-B004-12E90A12C510}" srcOrd="0" destOrd="0" presId="urn:microsoft.com/office/officeart/2005/8/layout/chevron2"/>
    <dgm:cxn modelId="{6F8CF1EA-3041-4476-AFD8-89AEF91F2341}" type="presOf" srcId="{E0964835-E580-4960-B855-239D74B807F5}" destId="{332E16BD-0BA4-4DF2-A9C5-12F7AFC416D2}" srcOrd="0" destOrd="0" presId="urn:microsoft.com/office/officeart/2005/8/layout/chevron2"/>
    <dgm:cxn modelId="{37B94AFC-AEF9-4876-82FE-636BAF1CC72B}" type="presOf" srcId="{BAE9D939-3178-4CF7-9928-B07850EAC259}" destId="{D8FF1319-0D38-4688-B0DB-781F1B7E99B1}" srcOrd="0" destOrd="0" presId="urn:microsoft.com/office/officeart/2005/8/layout/chevron2"/>
    <dgm:cxn modelId="{EA756EFE-238A-4886-B6E6-DA5E359AD5E3}" srcId="{BAE9D939-3178-4CF7-9928-B07850EAC259}" destId="{E010F96E-5DAD-4701-B601-441945C0F1EE}" srcOrd="1" destOrd="0" parTransId="{6E774CED-E50E-4658-A18E-26C0CB115B69}" sibTransId="{5965F811-560C-493E-AB9A-03968066B7BF}"/>
    <dgm:cxn modelId="{6F09B2FF-54CD-40BB-B3CB-078E012F7BF3}" type="presOf" srcId="{E010F96E-5DAD-4701-B601-441945C0F1EE}" destId="{474F8B4E-E047-4394-B004-12E90A12C510}" srcOrd="0" destOrd="1" presId="urn:microsoft.com/office/officeart/2005/8/layout/chevron2"/>
    <dgm:cxn modelId="{2344DA72-C6AC-44F5-8961-E5148090C97E}" type="presParOf" srcId="{8170C14F-D56D-400D-A97B-47DEEF02AA61}" destId="{8D1C2DC6-B83D-40F2-96E2-78EE88488363}" srcOrd="0" destOrd="0" presId="urn:microsoft.com/office/officeart/2005/8/layout/chevron2"/>
    <dgm:cxn modelId="{1197AA3C-CAEB-488D-A6BC-D58703290917}" type="presParOf" srcId="{8D1C2DC6-B83D-40F2-96E2-78EE88488363}" destId="{332E16BD-0BA4-4DF2-A9C5-12F7AFC416D2}" srcOrd="0" destOrd="0" presId="urn:microsoft.com/office/officeart/2005/8/layout/chevron2"/>
    <dgm:cxn modelId="{F18FA359-8C47-45AC-B97C-76F2BAD366D5}" type="presParOf" srcId="{8D1C2DC6-B83D-40F2-96E2-78EE88488363}" destId="{5C4E6077-0207-4899-9ADF-32677C78650E}" srcOrd="1" destOrd="0" presId="urn:microsoft.com/office/officeart/2005/8/layout/chevron2"/>
    <dgm:cxn modelId="{B1D49BCB-EA46-4C5B-AD34-78DDA819B6DA}" type="presParOf" srcId="{8170C14F-D56D-400D-A97B-47DEEF02AA61}" destId="{7B6C6928-AC2E-4E06-AB15-A9F9897852F9}" srcOrd="1" destOrd="0" presId="urn:microsoft.com/office/officeart/2005/8/layout/chevron2"/>
    <dgm:cxn modelId="{92328A25-91E1-4F55-A47F-C72ECCA20982}" type="presParOf" srcId="{8170C14F-D56D-400D-A97B-47DEEF02AA61}" destId="{098ADC2F-47F9-44D1-86E5-7E81A26B4C88}" srcOrd="2" destOrd="0" presId="urn:microsoft.com/office/officeart/2005/8/layout/chevron2"/>
    <dgm:cxn modelId="{410E64A8-FF2C-4AEE-A627-7240C8271EFC}" type="presParOf" srcId="{098ADC2F-47F9-44D1-86E5-7E81A26B4C88}" destId="{66499D3D-61BC-46B9-A38B-963658C17359}" srcOrd="0" destOrd="0" presId="urn:microsoft.com/office/officeart/2005/8/layout/chevron2"/>
    <dgm:cxn modelId="{E303BDB6-94B8-4F24-8E23-4FD6D5C53997}" type="presParOf" srcId="{098ADC2F-47F9-44D1-86E5-7E81A26B4C88}" destId="{1851884D-A709-46EC-9729-297A024B271D}" srcOrd="1" destOrd="0" presId="urn:microsoft.com/office/officeart/2005/8/layout/chevron2"/>
    <dgm:cxn modelId="{109147C6-26DD-434F-B343-FA9F4FD5E14E}" type="presParOf" srcId="{8170C14F-D56D-400D-A97B-47DEEF02AA61}" destId="{60DF64E4-5A4C-477F-ADCC-FCC178B384BD}" srcOrd="3" destOrd="0" presId="urn:microsoft.com/office/officeart/2005/8/layout/chevron2"/>
    <dgm:cxn modelId="{F216A74B-1CE9-4287-B24E-2B96F9EF5AAB}" type="presParOf" srcId="{8170C14F-D56D-400D-A97B-47DEEF02AA61}" destId="{8A7B9B0B-A6B1-42BD-AC6A-EAF5C46E864D}" srcOrd="4" destOrd="0" presId="urn:microsoft.com/office/officeart/2005/8/layout/chevron2"/>
    <dgm:cxn modelId="{5B0E0F37-D7A3-4250-B048-C96EBDA89DA9}" type="presParOf" srcId="{8A7B9B0B-A6B1-42BD-AC6A-EAF5C46E864D}" destId="{D8FF1319-0D38-4688-B0DB-781F1B7E99B1}" srcOrd="0" destOrd="0" presId="urn:microsoft.com/office/officeart/2005/8/layout/chevron2"/>
    <dgm:cxn modelId="{E59B2D60-230B-4AB8-AB31-990180DEC89B}" type="presParOf" srcId="{8A7B9B0B-A6B1-42BD-AC6A-EAF5C46E864D}" destId="{474F8B4E-E047-4394-B004-12E90A12C510}" srcOrd="1" destOrd="0" presId="urn:microsoft.com/office/officeart/2005/8/layout/chevro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0A340F-7428-41AD-901D-61A49B600B99}">
      <dsp:nvSpPr>
        <dsp:cNvPr id="0" name=""/>
        <dsp:cNvSpPr/>
      </dsp:nvSpPr>
      <dsp:spPr>
        <a:xfrm>
          <a:off x="-5290564" y="-810624"/>
          <a:ext cx="6302785" cy="6302785"/>
        </a:xfrm>
        <a:prstGeom prst="blockArc">
          <a:avLst>
            <a:gd name="adj1" fmla="val 18900000"/>
            <a:gd name="adj2" fmla="val 2700000"/>
            <a:gd name="adj3" fmla="val 343"/>
          </a:avLst>
        </a:prstGeom>
        <a:noFill/>
        <a:ln w="10795"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CFD313-79C3-484A-9FF1-358C16A481CD}">
      <dsp:nvSpPr>
        <dsp:cNvPr id="0" name=""/>
        <dsp:cNvSpPr/>
      </dsp:nvSpPr>
      <dsp:spPr>
        <a:xfrm>
          <a:off x="328409" y="212822"/>
          <a:ext cx="10796204" cy="425458"/>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a:t>Codecs and Formats</a:t>
          </a:r>
          <a:endParaRPr lang="en-US" sz="2300" kern="1200"/>
        </a:p>
      </dsp:txBody>
      <dsp:txXfrm>
        <a:off x="328409" y="212822"/>
        <a:ext cx="10796204" cy="425458"/>
      </dsp:txXfrm>
    </dsp:sp>
    <dsp:sp modelId="{869A8FCC-60A7-4724-B918-3EC0E60BE009}">
      <dsp:nvSpPr>
        <dsp:cNvPr id="0" name=""/>
        <dsp:cNvSpPr/>
      </dsp:nvSpPr>
      <dsp:spPr>
        <a:xfrm>
          <a:off x="62498" y="159640"/>
          <a:ext cx="531822" cy="531822"/>
        </a:xfrm>
        <a:prstGeom prst="ellipse">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91FFCED-5963-4E4F-956B-5B46880DD616}">
      <dsp:nvSpPr>
        <dsp:cNvPr id="0" name=""/>
        <dsp:cNvSpPr/>
      </dsp:nvSpPr>
      <dsp:spPr>
        <a:xfrm>
          <a:off x="713700" y="851384"/>
          <a:ext cx="10410914" cy="425458"/>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a:t>Content Delivery Protocols</a:t>
          </a:r>
        </a:p>
      </dsp:txBody>
      <dsp:txXfrm>
        <a:off x="713700" y="851384"/>
        <a:ext cx="10410914" cy="425458"/>
      </dsp:txXfrm>
    </dsp:sp>
    <dsp:sp modelId="{DCC21CE1-B2B6-453F-B701-564D27D079C8}">
      <dsp:nvSpPr>
        <dsp:cNvPr id="0" name=""/>
        <dsp:cNvSpPr/>
      </dsp:nvSpPr>
      <dsp:spPr>
        <a:xfrm>
          <a:off x="447789" y="798202"/>
          <a:ext cx="531822" cy="531822"/>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8F8910-90F5-4580-BED8-FEE8001FFB33}">
      <dsp:nvSpPr>
        <dsp:cNvPr id="0" name=""/>
        <dsp:cNvSpPr/>
      </dsp:nvSpPr>
      <dsp:spPr>
        <a:xfrm>
          <a:off x="924837" y="1489477"/>
          <a:ext cx="10199776" cy="425458"/>
        </a:xfrm>
        <a:prstGeom prst="rect">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a:t>Access and Distribution Technologies</a:t>
          </a:r>
        </a:p>
      </dsp:txBody>
      <dsp:txXfrm>
        <a:off x="924837" y="1489477"/>
        <a:ext cx="10199776" cy="425458"/>
      </dsp:txXfrm>
    </dsp:sp>
    <dsp:sp modelId="{68BD5D1D-840B-41F2-AE29-E28527B7F7B2}">
      <dsp:nvSpPr>
        <dsp:cNvPr id="0" name=""/>
        <dsp:cNvSpPr/>
      </dsp:nvSpPr>
      <dsp:spPr>
        <a:xfrm>
          <a:off x="658926" y="1436295"/>
          <a:ext cx="531822" cy="531822"/>
        </a:xfrm>
        <a:prstGeom prst="ellipse">
          <a:avLst/>
        </a:prstGeom>
        <a:solidFill>
          <a:schemeClr val="lt1">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6C3A2D-43DB-43C8-889F-F7ADFAE6B7E8}">
      <dsp:nvSpPr>
        <dsp:cNvPr id="0" name=""/>
        <dsp:cNvSpPr/>
      </dsp:nvSpPr>
      <dsp:spPr>
        <a:xfrm>
          <a:off x="992251" y="2128039"/>
          <a:ext cx="10132362" cy="425458"/>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dirty="0"/>
            <a:t>Security, Content Protection and </a:t>
          </a:r>
          <a:r>
            <a:rPr lang="de-DE" sz="2300" kern="1200" dirty="0" err="1"/>
            <a:t>Provenance</a:t>
          </a:r>
          <a:endParaRPr lang="de-DE" sz="2300" kern="1200" dirty="0"/>
        </a:p>
      </dsp:txBody>
      <dsp:txXfrm>
        <a:off x="992251" y="2128039"/>
        <a:ext cx="10132362" cy="425458"/>
      </dsp:txXfrm>
    </dsp:sp>
    <dsp:sp modelId="{2C747FAE-7EAA-48BF-BBEE-CF4BC97D3129}">
      <dsp:nvSpPr>
        <dsp:cNvPr id="0" name=""/>
        <dsp:cNvSpPr/>
      </dsp:nvSpPr>
      <dsp:spPr>
        <a:xfrm>
          <a:off x="726340" y="2074857"/>
          <a:ext cx="531822" cy="531822"/>
        </a:xfrm>
        <a:prstGeom prst="ellipse">
          <a:avLst/>
        </a:prstGeom>
        <a:solidFill>
          <a:schemeClr val="lt1">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0528B8B-F8ED-488A-A9AE-157DA42343DB}">
      <dsp:nvSpPr>
        <dsp:cNvPr id="0" name=""/>
        <dsp:cNvSpPr/>
      </dsp:nvSpPr>
      <dsp:spPr>
        <a:xfrm>
          <a:off x="924837" y="2766601"/>
          <a:ext cx="10199776" cy="425458"/>
        </a:xfrm>
        <a:prstGeom prst="rect">
          <a:avLst/>
        </a:prstGeom>
        <a:solidFill>
          <a:schemeClr val="accent6">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dirty="0"/>
            <a:t>Rendering and </a:t>
          </a:r>
          <a:r>
            <a:rPr lang="de-DE" sz="2300" kern="1200" dirty="0" err="1"/>
            <a:t>Presentation</a:t>
          </a:r>
          <a:endParaRPr lang="de-DE" sz="2300" kern="1200" dirty="0"/>
        </a:p>
      </dsp:txBody>
      <dsp:txXfrm>
        <a:off x="924837" y="2766601"/>
        <a:ext cx="10199776" cy="425458"/>
      </dsp:txXfrm>
    </dsp:sp>
    <dsp:sp modelId="{50DCC681-3D11-4C7D-A0FD-F4537EDD16ED}">
      <dsp:nvSpPr>
        <dsp:cNvPr id="0" name=""/>
        <dsp:cNvSpPr/>
      </dsp:nvSpPr>
      <dsp:spPr>
        <a:xfrm>
          <a:off x="658926" y="2713418"/>
          <a:ext cx="531822" cy="531822"/>
        </a:xfrm>
        <a:prstGeom prst="ellipse">
          <a:avLst/>
        </a:prstGeom>
        <a:solidFill>
          <a:schemeClr val="lt1">
            <a:hueOff val="0"/>
            <a:satOff val="0"/>
            <a:lumOff val="0"/>
            <a:alphaOff val="0"/>
          </a:schemeClr>
        </a:solidFill>
        <a:ln w="1079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169D80-48FF-449B-8903-BABAB9DF088B}">
      <dsp:nvSpPr>
        <dsp:cNvPr id="0" name=""/>
        <dsp:cNvSpPr/>
      </dsp:nvSpPr>
      <dsp:spPr>
        <a:xfrm>
          <a:off x="713700" y="3404694"/>
          <a:ext cx="10410914" cy="425458"/>
        </a:xfrm>
        <a:prstGeom prst="rect">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dirty="0"/>
            <a:t>Quality-of Service and Quality-of-Experience</a:t>
          </a:r>
        </a:p>
      </dsp:txBody>
      <dsp:txXfrm>
        <a:off x="713700" y="3404694"/>
        <a:ext cx="10410914" cy="425458"/>
      </dsp:txXfrm>
    </dsp:sp>
    <dsp:sp modelId="{3C3B4A6E-7B97-47C6-9122-A51A464DCB59}">
      <dsp:nvSpPr>
        <dsp:cNvPr id="0" name=""/>
        <dsp:cNvSpPr/>
      </dsp:nvSpPr>
      <dsp:spPr>
        <a:xfrm>
          <a:off x="447789" y="3351512"/>
          <a:ext cx="531822" cy="531822"/>
        </a:xfrm>
        <a:prstGeom prst="ellipse">
          <a:avLst/>
        </a:prstGeom>
        <a:solidFill>
          <a:schemeClr val="lt1">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9E94D3E-D179-437A-87FE-66F02B7589AC}">
      <dsp:nvSpPr>
        <dsp:cNvPr id="0" name=""/>
        <dsp:cNvSpPr/>
      </dsp:nvSpPr>
      <dsp:spPr>
        <a:xfrm>
          <a:off x="328409" y="4043256"/>
          <a:ext cx="10796204" cy="425458"/>
        </a:xfrm>
        <a:prstGeom prst="rect">
          <a:avLst/>
        </a:prstGeom>
        <a:solidFill>
          <a:schemeClr val="accent3">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37707" tIns="58420" rIns="58420" bIns="58420" numCol="1" spcCol="1270" anchor="ctr" anchorCtr="0">
          <a:noAutofit/>
        </a:bodyPr>
        <a:lstStyle/>
        <a:p>
          <a:pPr marL="0" lvl="0" indent="0" algn="l" defTabSz="1022350">
            <a:lnSpc>
              <a:spcPct val="90000"/>
            </a:lnSpc>
            <a:spcBef>
              <a:spcPct val="0"/>
            </a:spcBef>
            <a:spcAft>
              <a:spcPct val="35000"/>
            </a:spcAft>
            <a:buNone/>
          </a:pPr>
          <a:r>
            <a:rPr lang="de-DE" sz="2300" kern="1200"/>
            <a:t>Data collection and Intelligence</a:t>
          </a:r>
        </a:p>
      </dsp:txBody>
      <dsp:txXfrm>
        <a:off x="328409" y="4043256"/>
        <a:ext cx="10796204" cy="425458"/>
      </dsp:txXfrm>
    </dsp:sp>
    <dsp:sp modelId="{F1C6C571-7B17-40AB-924A-8E7BA52849F1}">
      <dsp:nvSpPr>
        <dsp:cNvPr id="0" name=""/>
        <dsp:cNvSpPr/>
      </dsp:nvSpPr>
      <dsp:spPr>
        <a:xfrm>
          <a:off x="62498" y="3990073"/>
          <a:ext cx="531822" cy="531822"/>
        </a:xfrm>
        <a:prstGeom prst="ellipse">
          <a:avLst/>
        </a:prstGeom>
        <a:solidFill>
          <a:schemeClr val="lt1">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A8A7D5-33C7-4554-B331-3099E412A799}">
      <dsp:nvSpPr>
        <dsp:cNvPr id="0" name=""/>
        <dsp:cNvSpPr/>
      </dsp:nvSpPr>
      <dsp:spPr>
        <a:xfrm>
          <a:off x="432401" y="312114"/>
          <a:ext cx="5231195" cy="5231195"/>
        </a:xfrm>
        <a:prstGeom prst="blockArc">
          <a:avLst>
            <a:gd name="adj1" fmla="val 14760000"/>
            <a:gd name="adj2" fmla="val 16200000"/>
            <a:gd name="adj3" fmla="val 1847"/>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B022BB65-F251-4ABB-A108-C4E55911CC05}">
      <dsp:nvSpPr>
        <dsp:cNvPr id="0" name=""/>
        <dsp:cNvSpPr/>
      </dsp:nvSpPr>
      <dsp:spPr>
        <a:xfrm>
          <a:off x="432401" y="312114"/>
          <a:ext cx="5231195" cy="5231195"/>
        </a:xfrm>
        <a:prstGeom prst="blockArc">
          <a:avLst>
            <a:gd name="adj1" fmla="val 13320000"/>
            <a:gd name="adj2" fmla="val 14760000"/>
            <a:gd name="adj3" fmla="val 1847"/>
          </a:avLst>
        </a:prstGeom>
        <a:solidFill>
          <a:schemeClr val="accent5">
            <a:hueOff val="-93424"/>
            <a:satOff val="3905"/>
            <a:lumOff val="3423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A7C0CA58-7154-46D5-8D5A-11B68A199506}">
      <dsp:nvSpPr>
        <dsp:cNvPr id="0" name=""/>
        <dsp:cNvSpPr/>
      </dsp:nvSpPr>
      <dsp:spPr>
        <a:xfrm>
          <a:off x="432401" y="312114"/>
          <a:ext cx="5231195" cy="5231195"/>
        </a:xfrm>
        <a:prstGeom prst="blockArc">
          <a:avLst>
            <a:gd name="adj1" fmla="val 11880000"/>
            <a:gd name="adj2" fmla="val 13320000"/>
            <a:gd name="adj3" fmla="val 1847"/>
          </a:avLst>
        </a:prstGeom>
        <a:solidFill>
          <a:schemeClr val="accent5">
            <a:hueOff val="-86238"/>
            <a:satOff val="3604"/>
            <a:lumOff val="31597"/>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0895B7A-17F9-4D0D-83DF-B868705BE951}">
      <dsp:nvSpPr>
        <dsp:cNvPr id="0" name=""/>
        <dsp:cNvSpPr/>
      </dsp:nvSpPr>
      <dsp:spPr>
        <a:xfrm>
          <a:off x="432401" y="312114"/>
          <a:ext cx="5231195" cy="5231195"/>
        </a:xfrm>
        <a:prstGeom prst="blockArc">
          <a:avLst>
            <a:gd name="adj1" fmla="val 10440000"/>
            <a:gd name="adj2" fmla="val 11880000"/>
            <a:gd name="adj3" fmla="val 1847"/>
          </a:avLst>
        </a:prstGeom>
        <a:solidFill>
          <a:schemeClr val="accent5">
            <a:hueOff val="-79051"/>
            <a:satOff val="3304"/>
            <a:lumOff val="28964"/>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06D6267A-311E-4D58-9A2B-26F0F3C35B27}">
      <dsp:nvSpPr>
        <dsp:cNvPr id="0" name=""/>
        <dsp:cNvSpPr/>
      </dsp:nvSpPr>
      <dsp:spPr>
        <a:xfrm>
          <a:off x="432401" y="312114"/>
          <a:ext cx="5231195" cy="5231195"/>
        </a:xfrm>
        <a:prstGeom prst="blockArc">
          <a:avLst>
            <a:gd name="adj1" fmla="val 9000000"/>
            <a:gd name="adj2" fmla="val 10440000"/>
            <a:gd name="adj3" fmla="val 1847"/>
          </a:avLst>
        </a:prstGeom>
        <a:solidFill>
          <a:schemeClr val="accent5">
            <a:hueOff val="-71865"/>
            <a:satOff val="3004"/>
            <a:lumOff val="2633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5022EC3-4C95-4ADA-9C72-F5965DC965C3}">
      <dsp:nvSpPr>
        <dsp:cNvPr id="0" name=""/>
        <dsp:cNvSpPr/>
      </dsp:nvSpPr>
      <dsp:spPr>
        <a:xfrm>
          <a:off x="432401" y="312114"/>
          <a:ext cx="5231195" cy="5231195"/>
        </a:xfrm>
        <a:prstGeom prst="blockArc">
          <a:avLst>
            <a:gd name="adj1" fmla="val 7560000"/>
            <a:gd name="adj2" fmla="val 9000000"/>
            <a:gd name="adj3" fmla="val 1847"/>
          </a:avLst>
        </a:prstGeom>
        <a:solidFill>
          <a:schemeClr val="accent5">
            <a:hueOff val="-64678"/>
            <a:satOff val="2703"/>
            <a:lumOff val="2369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573C8265-63E9-4D08-9F0C-AFA9C2F1E571}">
      <dsp:nvSpPr>
        <dsp:cNvPr id="0" name=""/>
        <dsp:cNvSpPr/>
      </dsp:nvSpPr>
      <dsp:spPr>
        <a:xfrm>
          <a:off x="432401" y="312114"/>
          <a:ext cx="5231195" cy="5231195"/>
        </a:xfrm>
        <a:prstGeom prst="blockArc">
          <a:avLst>
            <a:gd name="adj1" fmla="val 6120000"/>
            <a:gd name="adj2" fmla="val 7560000"/>
            <a:gd name="adj3" fmla="val 1847"/>
          </a:avLst>
        </a:prstGeom>
        <a:solidFill>
          <a:schemeClr val="accent5">
            <a:hueOff val="-57492"/>
            <a:satOff val="2403"/>
            <a:lumOff val="2106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F0A78B7-260C-4DD1-A6E3-B1633D1B59B1}">
      <dsp:nvSpPr>
        <dsp:cNvPr id="0" name=""/>
        <dsp:cNvSpPr/>
      </dsp:nvSpPr>
      <dsp:spPr>
        <a:xfrm>
          <a:off x="432401" y="312114"/>
          <a:ext cx="5231195" cy="5231195"/>
        </a:xfrm>
        <a:prstGeom prst="blockArc">
          <a:avLst>
            <a:gd name="adj1" fmla="val 4680000"/>
            <a:gd name="adj2" fmla="val 6120000"/>
            <a:gd name="adj3" fmla="val 1847"/>
          </a:avLst>
        </a:prstGeom>
        <a:solidFill>
          <a:schemeClr val="accent5">
            <a:hueOff val="-50305"/>
            <a:satOff val="2102"/>
            <a:lumOff val="18431"/>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4A8B3D41-0AD4-4593-AEC4-611D52E13778}">
      <dsp:nvSpPr>
        <dsp:cNvPr id="0" name=""/>
        <dsp:cNvSpPr/>
      </dsp:nvSpPr>
      <dsp:spPr>
        <a:xfrm>
          <a:off x="432401" y="312114"/>
          <a:ext cx="5231195" cy="5231195"/>
        </a:xfrm>
        <a:prstGeom prst="blockArc">
          <a:avLst>
            <a:gd name="adj1" fmla="val 3240000"/>
            <a:gd name="adj2" fmla="val 4680000"/>
            <a:gd name="adj3" fmla="val 1847"/>
          </a:avLst>
        </a:prstGeom>
        <a:solidFill>
          <a:schemeClr val="accent5">
            <a:hueOff val="-43119"/>
            <a:satOff val="1802"/>
            <a:lumOff val="15798"/>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767E8259-4A6B-4638-A093-6ADCB2A1B1CB}">
      <dsp:nvSpPr>
        <dsp:cNvPr id="0" name=""/>
        <dsp:cNvSpPr/>
      </dsp:nvSpPr>
      <dsp:spPr>
        <a:xfrm>
          <a:off x="432401" y="312114"/>
          <a:ext cx="5231195" cy="5231195"/>
        </a:xfrm>
        <a:prstGeom prst="blockArc">
          <a:avLst>
            <a:gd name="adj1" fmla="val 1800000"/>
            <a:gd name="adj2" fmla="val 3240000"/>
            <a:gd name="adj3" fmla="val 1847"/>
          </a:avLst>
        </a:prstGeom>
        <a:solidFill>
          <a:schemeClr val="accent5">
            <a:hueOff val="-35932"/>
            <a:satOff val="1502"/>
            <a:lumOff val="13165"/>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CB4E3C0F-5261-44D9-B643-3C25856E1E37}">
      <dsp:nvSpPr>
        <dsp:cNvPr id="0" name=""/>
        <dsp:cNvSpPr/>
      </dsp:nvSpPr>
      <dsp:spPr>
        <a:xfrm>
          <a:off x="432401" y="312114"/>
          <a:ext cx="5231195" cy="5231195"/>
        </a:xfrm>
        <a:prstGeom prst="blockArc">
          <a:avLst>
            <a:gd name="adj1" fmla="val 360000"/>
            <a:gd name="adj2" fmla="val 1800000"/>
            <a:gd name="adj3" fmla="val 1847"/>
          </a:avLst>
        </a:prstGeom>
        <a:solidFill>
          <a:schemeClr val="accent5">
            <a:hueOff val="-28746"/>
            <a:satOff val="1201"/>
            <a:lumOff val="10532"/>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936E2180-3AEF-4716-B4B7-38E522D4FBDE}">
      <dsp:nvSpPr>
        <dsp:cNvPr id="0" name=""/>
        <dsp:cNvSpPr/>
      </dsp:nvSpPr>
      <dsp:spPr>
        <a:xfrm>
          <a:off x="432401" y="312114"/>
          <a:ext cx="5231195" cy="5231195"/>
        </a:xfrm>
        <a:prstGeom prst="blockArc">
          <a:avLst>
            <a:gd name="adj1" fmla="val 20520000"/>
            <a:gd name="adj2" fmla="val 360000"/>
            <a:gd name="adj3" fmla="val 1847"/>
          </a:avLst>
        </a:prstGeom>
        <a:solidFill>
          <a:schemeClr val="accent5">
            <a:hueOff val="-21559"/>
            <a:satOff val="901"/>
            <a:lumOff val="7899"/>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23BB1C50-3441-45BE-B4CB-E71A0EF398A5}">
      <dsp:nvSpPr>
        <dsp:cNvPr id="0" name=""/>
        <dsp:cNvSpPr/>
      </dsp:nvSpPr>
      <dsp:spPr>
        <a:xfrm>
          <a:off x="432401" y="312114"/>
          <a:ext cx="5231195" cy="5231195"/>
        </a:xfrm>
        <a:prstGeom prst="blockArc">
          <a:avLst>
            <a:gd name="adj1" fmla="val 19080000"/>
            <a:gd name="adj2" fmla="val 20520000"/>
            <a:gd name="adj3" fmla="val 1847"/>
          </a:avLst>
        </a:prstGeom>
        <a:solidFill>
          <a:schemeClr val="accent5">
            <a:hueOff val="-14373"/>
            <a:satOff val="601"/>
            <a:lumOff val="5266"/>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7853794-6C9B-4E44-9756-BA7FC458736E}">
      <dsp:nvSpPr>
        <dsp:cNvPr id="0" name=""/>
        <dsp:cNvSpPr/>
      </dsp:nvSpPr>
      <dsp:spPr>
        <a:xfrm>
          <a:off x="432401" y="312114"/>
          <a:ext cx="5231195" cy="5231195"/>
        </a:xfrm>
        <a:prstGeom prst="blockArc">
          <a:avLst>
            <a:gd name="adj1" fmla="val 17640000"/>
            <a:gd name="adj2" fmla="val 19080000"/>
            <a:gd name="adj3" fmla="val 1847"/>
          </a:avLst>
        </a:prstGeom>
        <a:solidFill>
          <a:schemeClr val="accent5">
            <a:hueOff val="-7186"/>
            <a:satOff val="300"/>
            <a:lumOff val="2633"/>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69755653-C243-4C6B-B7F5-F41EA794695D}">
      <dsp:nvSpPr>
        <dsp:cNvPr id="0" name=""/>
        <dsp:cNvSpPr/>
      </dsp:nvSpPr>
      <dsp:spPr>
        <a:xfrm>
          <a:off x="432401" y="312114"/>
          <a:ext cx="5231195" cy="5231195"/>
        </a:xfrm>
        <a:prstGeom prst="blockArc">
          <a:avLst>
            <a:gd name="adj1" fmla="val 16200000"/>
            <a:gd name="adj2" fmla="val 17640000"/>
            <a:gd name="adj3" fmla="val 1847"/>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sp>
    <dsp:sp modelId="{122402CD-CE9F-462F-B64A-01A632D6D8E2}">
      <dsp:nvSpPr>
        <dsp:cNvPr id="0" name=""/>
        <dsp:cNvSpPr/>
      </dsp:nvSpPr>
      <dsp:spPr>
        <a:xfrm>
          <a:off x="1265291" y="1476892"/>
          <a:ext cx="3565416" cy="2901639"/>
        </a:xfrm>
        <a:prstGeom prst="ellipse">
          <a:avLst/>
        </a:prstGeom>
        <a:solidFill>
          <a:schemeClr val="accent4">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r>
            <a:rPr lang="de-DE" sz="3600" kern="1200" dirty="0" err="1">
              <a:latin typeface="Aptos" panose="020B0004020202020204" pitchFamily="34" charset="0"/>
            </a:rPr>
            <a:t>Advanced</a:t>
          </a:r>
          <a:r>
            <a:rPr lang="de-DE" sz="3600" kern="1200" dirty="0">
              <a:latin typeface="Aptos" panose="020B0004020202020204" pitchFamily="34" charset="0"/>
            </a:rPr>
            <a:t> Media </a:t>
          </a:r>
          <a:r>
            <a:rPr lang="de-DE" sz="3600" kern="1200" dirty="0" err="1">
              <a:latin typeface="Aptos" panose="020B0004020202020204" pitchFamily="34" charset="0"/>
            </a:rPr>
            <a:t>Delivery</a:t>
          </a:r>
          <a:endParaRPr lang="en-US" sz="3600" kern="1200" dirty="0">
            <a:latin typeface="Aptos" panose="020B0004020202020204" pitchFamily="34" charset="0"/>
          </a:endParaRPr>
        </a:p>
      </dsp:txBody>
      <dsp:txXfrm>
        <a:off x="1787434" y="1901827"/>
        <a:ext cx="2521130" cy="2051769"/>
      </dsp:txXfrm>
    </dsp:sp>
    <dsp:sp modelId="{2B777D6B-77AC-4184-B96C-DC0F2D4E3A64}">
      <dsp:nvSpPr>
        <dsp:cNvPr id="0" name=""/>
        <dsp:cNvSpPr/>
      </dsp:nvSpPr>
      <dsp:spPr>
        <a:xfrm>
          <a:off x="2712540" y="809"/>
          <a:ext cx="670917" cy="670917"/>
        </a:xfrm>
        <a:prstGeom prst="ellipse">
          <a:avLst/>
        </a:prstGeom>
        <a:solidFill>
          <a:schemeClr val="accent5">
            <a:hueOff val="0"/>
            <a:satOff val="0"/>
            <a:lumOff val="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Font typeface="Arial" panose="020B0604020202020204" pitchFamily="34" charset="0"/>
            <a:buNone/>
          </a:pPr>
          <a:r>
            <a:rPr lang="en-US" sz="600" b="0" i="0" kern="1200" dirty="0">
              <a:solidFill>
                <a:srgbClr val="FFFF00"/>
              </a:solidFill>
              <a:effectLst/>
              <a:latin typeface="Aptos" panose="020B0004020202020204" pitchFamily="34" charset="0"/>
            </a:rPr>
            <a:t>Common Client Metadata.</a:t>
          </a:r>
          <a:endParaRPr lang="en-US" sz="600" kern="1200" dirty="0">
            <a:solidFill>
              <a:srgbClr val="FFFF00"/>
            </a:solidFill>
            <a:latin typeface="Aptos" panose="020B0004020202020204" pitchFamily="34" charset="0"/>
          </a:endParaRPr>
        </a:p>
      </dsp:txBody>
      <dsp:txXfrm>
        <a:off x="2810794" y="99063"/>
        <a:ext cx="474409" cy="474409"/>
      </dsp:txXfrm>
    </dsp:sp>
    <dsp:sp modelId="{2405F48B-0B63-4953-A1EE-C9C6C64403CC}">
      <dsp:nvSpPr>
        <dsp:cNvPr id="0" name=""/>
        <dsp:cNvSpPr/>
      </dsp:nvSpPr>
      <dsp:spPr>
        <a:xfrm>
          <a:off x="3766576" y="224851"/>
          <a:ext cx="670917" cy="670917"/>
        </a:xfrm>
        <a:prstGeom prst="ellipse">
          <a:avLst/>
        </a:prstGeom>
        <a:solidFill>
          <a:schemeClr val="accent5">
            <a:hueOff val="-7186"/>
            <a:satOff val="300"/>
            <a:lumOff val="263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Common Server-and Network-Assisted Streaming.</a:t>
          </a:r>
        </a:p>
      </dsp:txBody>
      <dsp:txXfrm>
        <a:off x="3864830" y="323105"/>
        <a:ext cx="474409" cy="474409"/>
      </dsp:txXfrm>
    </dsp:sp>
    <dsp:sp modelId="{691E99FF-CC11-4D5C-9DA9-202BB2A62064}">
      <dsp:nvSpPr>
        <dsp:cNvPr id="0" name=""/>
        <dsp:cNvSpPr/>
      </dsp:nvSpPr>
      <dsp:spPr>
        <a:xfrm>
          <a:off x="4638359" y="858238"/>
          <a:ext cx="670917" cy="670917"/>
        </a:xfrm>
        <a:prstGeom prst="ellipse">
          <a:avLst/>
        </a:prstGeom>
        <a:solidFill>
          <a:schemeClr val="accent5">
            <a:hueOff val="-14373"/>
            <a:satOff val="601"/>
            <a:lumOff val="5266"/>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Multi-Access Media Delivery.</a:t>
          </a:r>
        </a:p>
      </dsp:txBody>
      <dsp:txXfrm>
        <a:off x="4736613" y="956492"/>
        <a:ext cx="474409" cy="474409"/>
      </dsp:txXfrm>
    </dsp:sp>
    <dsp:sp modelId="{ED40BCE8-1BE8-4EB7-BACA-5A75FB9C3DD3}">
      <dsp:nvSpPr>
        <dsp:cNvPr id="0" name=""/>
        <dsp:cNvSpPr/>
      </dsp:nvSpPr>
      <dsp:spPr>
        <a:xfrm>
          <a:off x="5177151" y="1791453"/>
          <a:ext cx="670917" cy="670917"/>
        </a:xfrm>
        <a:prstGeom prst="ellipse">
          <a:avLst/>
        </a:prstGeom>
        <a:solidFill>
          <a:schemeClr val="accent5">
            <a:hueOff val="-21559"/>
            <a:satOff val="901"/>
            <a:lumOff val="7899"/>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Media Delivery from multiple service endpoints/location.</a:t>
          </a:r>
        </a:p>
      </dsp:txBody>
      <dsp:txXfrm>
        <a:off x="5275405" y="1889707"/>
        <a:ext cx="474409" cy="474409"/>
      </dsp:txXfrm>
    </dsp:sp>
    <dsp:sp modelId="{392B8B47-4A30-4D2E-B693-2CC19EFB9B90}">
      <dsp:nvSpPr>
        <dsp:cNvPr id="0" name=""/>
        <dsp:cNvSpPr/>
      </dsp:nvSpPr>
      <dsp:spPr>
        <a:xfrm>
          <a:off x="5289789" y="2863133"/>
          <a:ext cx="670917" cy="670917"/>
        </a:xfrm>
        <a:prstGeom prst="ellipse">
          <a:avLst/>
        </a:prstGeom>
        <a:solidFill>
          <a:schemeClr val="accent5">
            <a:hueOff val="-28746"/>
            <a:satOff val="1201"/>
            <a:lumOff val="10532"/>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Modem Usage Optimized Media Streaming.</a:t>
          </a:r>
        </a:p>
      </dsp:txBody>
      <dsp:txXfrm>
        <a:off x="5388043" y="2961387"/>
        <a:ext cx="474409" cy="474409"/>
      </dsp:txXfrm>
    </dsp:sp>
    <dsp:sp modelId="{99EA62B6-191C-4677-9C54-ACD8BAAF663D}">
      <dsp:nvSpPr>
        <dsp:cNvPr id="0" name=""/>
        <dsp:cNvSpPr/>
      </dsp:nvSpPr>
      <dsp:spPr>
        <a:xfrm>
          <a:off x="4956797" y="3887975"/>
          <a:ext cx="670917" cy="670917"/>
        </a:xfrm>
        <a:prstGeom prst="ellipse">
          <a:avLst/>
        </a:prstGeom>
        <a:solidFill>
          <a:schemeClr val="accent5">
            <a:hueOff val="-35932"/>
            <a:satOff val="1502"/>
            <a:lumOff val="1316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DASH/HLS Interoperability.</a:t>
          </a:r>
        </a:p>
      </dsp:txBody>
      <dsp:txXfrm>
        <a:off x="5055051" y="3986229"/>
        <a:ext cx="474409" cy="474409"/>
      </dsp:txXfrm>
    </dsp:sp>
    <dsp:sp modelId="{EC3C7CC4-1755-4DF7-9BF1-B74DEB669158}">
      <dsp:nvSpPr>
        <dsp:cNvPr id="0" name=""/>
        <dsp:cNvSpPr/>
      </dsp:nvSpPr>
      <dsp:spPr>
        <a:xfrm>
          <a:off x="4235753" y="4688776"/>
          <a:ext cx="670917" cy="670917"/>
        </a:xfrm>
        <a:prstGeom prst="ellipse">
          <a:avLst/>
        </a:prstGeom>
        <a:solidFill>
          <a:schemeClr val="accent5">
            <a:hueOff val="-43119"/>
            <a:satOff val="1802"/>
            <a:lumOff val="1579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Further harmonization of RTC and Streaming for Advanced Media Delivery.</a:t>
          </a:r>
        </a:p>
      </dsp:txBody>
      <dsp:txXfrm>
        <a:off x="4334007" y="4787030"/>
        <a:ext cx="474409" cy="474409"/>
      </dsp:txXfrm>
    </dsp:sp>
    <dsp:sp modelId="{CA502515-5E75-41FE-B5CD-C050769138E1}">
      <dsp:nvSpPr>
        <dsp:cNvPr id="0" name=""/>
        <dsp:cNvSpPr/>
      </dsp:nvSpPr>
      <dsp:spPr>
        <a:xfrm>
          <a:off x="3251332" y="5127068"/>
          <a:ext cx="670917" cy="670917"/>
        </a:xfrm>
        <a:prstGeom prst="ellipse">
          <a:avLst/>
        </a:prstGeom>
        <a:solidFill>
          <a:schemeClr val="accent5">
            <a:hueOff val="-50305"/>
            <a:satOff val="2102"/>
            <a:lumOff val="1843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Improved QoS support for Media Streaming services.</a:t>
          </a:r>
        </a:p>
      </dsp:txBody>
      <dsp:txXfrm>
        <a:off x="3349586" y="5225322"/>
        <a:ext cx="474409" cy="474409"/>
      </dsp:txXfrm>
    </dsp:sp>
    <dsp:sp modelId="{4A45F8BA-F916-4392-8B78-73BA20648291}">
      <dsp:nvSpPr>
        <dsp:cNvPr id="0" name=""/>
        <dsp:cNvSpPr/>
      </dsp:nvSpPr>
      <dsp:spPr>
        <a:xfrm>
          <a:off x="2173749" y="5127068"/>
          <a:ext cx="670917" cy="670917"/>
        </a:xfrm>
        <a:prstGeom prst="ellipse">
          <a:avLst/>
        </a:prstGeom>
        <a:solidFill>
          <a:schemeClr val="accent5">
            <a:hueOff val="-57492"/>
            <a:satOff val="2403"/>
            <a:lumOff val="21065"/>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effectLst/>
              <a:latin typeface="Aptos" panose="020B0004020202020204" pitchFamily="34" charset="0"/>
            </a:rPr>
            <a:t>QUIC-based segmented media delivery.</a:t>
          </a:r>
        </a:p>
      </dsp:txBody>
      <dsp:txXfrm>
        <a:off x="2272003" y="5225322"/>
        <a:ext cx="474409" cy="474409"/>
      </dsp:txXfrm>
    </dsp:sp>
    <dsp:sp modelId="{04EAECF9-C818-4695-B879-7657008E213B}">
      <dsp:nvSpPr>
        <dsp:cNvPr id="0" name=""/>
        <dsp:cNvSpPr/>
      </dsp:nvSpPr>
      <dsp:spPr>
        <a:xfrm>
          <a:off x="1189328" y="4688776"/>
          <a:ext cx="670917" cy="670917"/>
        </a:xfrm>
        <a:prstGeom prst="ellipse">
          <a:avLst/>
        </a:prstGeom>
        <a:solidFill>
          <a:schemeClr val="accent5">
            <a:hueOff val="-64678"/>
            <a:satOff val="2703"/>
            <a:lumOff val="23698"/>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dirty="0">
              <a:solidFill>
                <a:schemeClr val="bg1"/>
              </a:solidFill>
              <a:effectLst/>
              <a:latin typeface="Aptos" panose="020B0004020202020204" pitchFamily="34" charset="0"/>
            </a:rPr>
            <a:t>In-band </a:t>
          </a:r>
          <a:r>
            <a:rPr lang="en-US" sz="600" b="0" i="0" kern="1200" dirty="0" err="1">
              <a:solidFill>
                <a:schemeClr val="bg1"/>
              </a:solidFill>
              <a:effectLst/>
              <a:latin typeface="Aptos" panose="020B0004020202020204" pitchFamily="34" charset="0"/>
            </a:rPr>
            <a:t>signalling</a:t>
          </a:r>
          <a:r>
            <a:rPr lang="en-US" sz="600" b="0" i="0" kern="1200" dirty="0">
              <a:solidFill>
                <a:schemeClr val="bg1"/>
              </a:solidFill>
              <a:effectLst/>
              <a:latin typeface="Aptos" panose="020B0004020202020204" pitchFamily="34" charset="0"/>
            </a:rPr>
            <a:t> of QoS for 5G Media Streaming.</a:t>
          </a:r>
        </a:p>
      </dsp:txBody>
      <dsp:txXfrm>
        <a:off x="1287582" y="4787030"/>
        <a:ext cx="474409" cy="474409"/>
      </dsp:txXfrm>
    </dsp:sp>
    <dsp:sp modelId="{365E998B-3129-473F-8C7A-011C4D9A3CE2}">
      <dsp:nvSpPr>
        <dsp:cNvPr id="0" name=""/>
        <dsp:cNvSpPr/>
      </dsp:nvSpPr>
      <dsp:spPr>
        <a:xfrm>
          <a:off x="468284" y="3887975"/>
          <a:ext cx="670917" cy="670917"/>
        </a:xfrm>
        <a:prstGeom prst="ellipse">
          <a:avLst/>
        </a:prstGeom>
        <a:solidFill>
          <a:schemeClr val="accent5">
            <a:hueOff val="-71865"/>
            <a:satOff val="3004"/>
            <a:lumOff val="26331"/>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Dynamic content generation from multiple sources.</a:t>
          </a:r>
        </a:p>
      </dsp:txBody>
      <dsp:txXfrm>
        <a:off x="566538" y="3986229"/>
        <a:ext cx="474409" cy="474409"/>
      </dsp:txXfrm>
    </dsp:sp>
    <dsp:sp modelId="{2F4AB0A0-5F79-492E-AC5E-7451F4A5C5DD}">
      <dsp:nvSpPr>
        <dsp:cNvPr id="0" name=""/>
        <dsp:cNvSpPr/>
      </dsp:nvSpPr>
      <dsp:spPr>
        <a:xfrm>
          <a:off x="135292" y="2863133"/>
          <a:ext cx="670917" cy="670917"/>
        </a:xfrm>
        <a:prstGeom prst="ellipse">
          <a:avLst/>
        </a:prstGeom>
        <a:solidFill>
          <a:schemeClr val="accent5">
            <a:hueOff val="-79051"/>
            <a:satOff val="3304"/>
            <a:lumOff val="28964"/>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In-session Unicast Repair for MBS Object Distribution.</a:t>
          </a:r>
        </a:p>
      </dsp:txBody>
      <dsp:txXfrm>
        <a:off x="233546" y="2961387"/>
        <a:ext cx="474409" cy="474409"/>
      </dsp:txXfrm>
    </dsp:sp>
    <dsp:sp modelId="{89150AC0-A4D9-4E34-ACFA-6D7ACE743DF2}">
      <dsp:nvSpPr>
        <dsp:cNvPr id="0" name=""/>
        <dsp:cNvSpPr/>
      </dsp:nvSpPr>
      <dsp:spPr>
        <a:xfrm>
          <a:off x="247930" y="1791453"/>
          <a:ext cx="670917" cy="670917"/>
        </a:xfrm>
        <a:prstGeom prst="ellipse">
          <a:avLst/>
        </a:prstGeom>
        <a:solidFill>
          <a:schemeClr val="accent5">
            <a:hueOff val="-86238"/>
            <a:satOff val="3604"/>
            <a:lumOff val="31597"/>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a:solidFill>
                <a:srgbClr val="FFFF00"/>
              </a:solidFill>
              <a:effectLst/>
              <a:latin typeface="Aptos" panose="020B0004020202020204" pitchFamily="34" charset="0"/>
            </a:rPr>
            <a:t>MBS User Service and Delivery Protocols for </a:t>
          </a:r>
          <a:r>
            <a:rPr lang="en-US" sz="600" b="0" i="0" kern="1200" dirty="0" err="1">
              <a:solidFill>
                <a:srgbClr val="FFFF00"/>
              </a:solidFill>
              <a:effectLst/>
              <a:latin typeface="Aptos" panose="020B0004020202020204" pitchFamily="34" charset="0"/>
            </a:rPr>
            <a:t>eMBMS</a:t>
          </a:r>
          <a:r>
            <a:rPr lang="en-US" sz="600" b="0" i="0" kern="1200" dirty="0">
              <a:solidFill>
                <a:srgbClr val="FFFF00"/>
              </a:solidFill>
              <a:effectLst/>
              <a:latin typeface="Aptos" panose="020B0004020202020204" pitchFamily="34" charset="0"/>
            </a:rPr>
            <a:t>.</a:t>
          </a:r>
        </a:p>
      </dsp:txBody>
      <dsp:txXfrm>
        <a:off x="346184" y="1889707"/>
        <a:ext cx="474409" cy="474409"/>
      </dsp:txXfrm>
    </dsp:sp>
    <dsp:sp modelId="{A1F3A035-556C-403D-8118-BF12C9A78801}">
      <dsp:nvSpPr>
        <dsp:cNvPr id="0" name=""/>
        <dsp:cNvSpPr/>
      </dsp:nvSpPr>
      <dsp:spPr>
        <a:xfrm>
          <a:off x="786722" y="858238"/>
          <a:ext cx="670917" cy="670917"/>
        </a:xfrm>
        <a:prstGeom prst="ellipse">
          <a:avLst/>
        </a:prstGeom>
        <a:solidFill>
          <a:schemeClr val="accent5">
            <a:hueOff val="-93424"/>
            <a:satOff val="3905"/>
            <a:lumOff val="34230"/>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dirty="0">
              <a:solidFill>
                <a:srgbClr val="FFFF00"/>
              </a:solidFill>
              <a:effectLst/>
              <a:latin typeface="Aptos" panose="020B0004020202020204" pitchFamily="34" charset="0"/>
            </a:rPr>
            <a:t>Time Synchronization for MBS</a:t>
          </a:r>
        </a:p>
      </dsp:txBody>
      <dsp:txXfrm>
        <a:off x="884976" y="956492"/>
        <a:ext cx="474409" cy="474409"/>
      </dsp:txXfrm>
    </dsp:sp>
    <dsp:sp modelId="{425263CF-8C1A-46BC-8983-C3BCCEE0D7C8}">
      <dsp:nvSpPr>
        <dsp:cNvPr id="0" name=""/>
        <dsp:cNvSpPr/>
      </dsp:nvSpPr>
      <dsp:spPr>
        <a:xfrm>
          <a:off x="1658505" y="224851"/>
          <a:ext cx="670917" cy="670917"/>
        </a:xfrm>
        <a:prstGeom prst="ellipse">
          <a:avLst/>
        </a:prstGeom>
        <a:solidFill>
          <a:schemeClr val="accent5">
            <a:hueOff val="-100611"/>
            <a:satOff val="4205"/>
            <a:lumOff val="36863"/>
            <a:alphaOff val="0"/>
          </a:schemeClr>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266700">
            <a:lnSpc>
              <a:spcPct val="90000"/>
            </a:lnSpc>
            <a:spcBef>
              <a:spcPct val="0"/>
            </a:spcBef>
            <a:spcAft>
              <a:spcPct val="35000"/>
            </a:spcAft>
            <a:buNone/>
          </a:pPr>
          <a:r>
            <a:rPr lang="en-US" sz="600" b="0" i="0" kern="1200" dirty="0">
              <a:solidFill>
                <a:srgbClr val="FFFF00"/>
              </a:solidFill>
              <a:effectLst/>
              <a:latin typeface="Aptos" panose="020B0004020202020204" pitchFamily="34" charset="0"/>
            </a:rPr>
            <a:t>Combined Unicast/Broadcast</a:t>
          </a:r>
        </a:p>
      </dsp:txBody>
      <dsp:txXfrm>
        <a:off x="1756759" y="323105"/>
        <a:ext cx="474409" cy="4744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2E16BD-0BA4-4DF2-A9C5-12F7AFC416D2}">
      <dsp:nvSpPr>
        <dsp:cNvPr id="0" name=""/>
        <dsp:cNvSpPr/>
      </dsp:nvSpPr>
      <dsp:spPr>
        <a:xfrm rot="5400000">
          <a:off x="-185519" y="185948"/>
          <a:ext cx="1236796" cy="865757"/>
        </a:xfrm>
        <a:prstGeom prst="chevron">
          <a:avLst/>
        </a:prstGeom>
        <a:solidFill>
          <a:schemeClr val="accent2">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dirty="0"/>
            <a:t>FS_AMD</a:t>
          </a:r>
          <a:endParaRPr lang="en-US" sz="1200" kern="1200" dirty="0"/>
        </a:p>
      </dsp:txBody>
      <dsp:txXfrm rot="-5400000">
        <a:off x="1" y="433308"/>
        <a:ext cx="865757" cy="371039"/>
      </dsp:txXfrm>
    </dsp:sp>
    <dsp:sp modelId="{5C4E6077-0207-4899-9ADF-32677C78650E}">
      <dsp:nvSpPr>
        <dsp:cNvPr id="0" name=""/>
        <dsp:cNvSpPr/>
      </dsp:nvSpPr>
      <dsp:spPr>
        <a:xfrm rot="5400000">
          <a:off x="2771077" y="-1805413"/>
          <a:ext cx="803918" cy="4614558"/>
        </a:xfrm>
        <a:prstGeom prst="round2SameRect">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de-DE" sz="1500" kern="1200" dirty="0"/>
            <a:t>Study </a:t>
          </a:r>
          <a:r>
            <a:rPr lang="de-DE" sz="1500" kern="1200" dirty="0" err="1"/>
            <a:t>completed</a:t>
          </a:r>
          <a:r>
            <a:rPr lang="de-DE" sz="1500" kern="1200" dirty="0"/>
            <a:t> in </a:t>
          </a:r>
          <a:r>
            <a:rPr lang="de-DE" sz="1500" kern="1200" dirty="0" err="1"/>
            <a:t>Dec</a:t>
          </a:r>
          <a:r>
            <a:rPr lang="de-DE" sz="1500" kern="1200" dirty="0"/>
            <a:t> ‘25 (</a:t>
          </a:r>
          <a:r>
            <a:rPr lang="de-DE" sz="1500" kern="1200" dirty="0" err="1"/>
            <a:t>stage</a:t>
          </a:r>
          <a:r>
            <a:rPr lang="de-DE" sz="1500" kern="1200" dirty="0"/>
            <a:t> 2) and Mar ‘25</a:t>
          </a:r>
          <a:endParaRPr lang="en-US" sz="1500" kern="1200" dirty="0"/>
        </a:p>
        <a:p>
          <a:pPr marL="114300" lvl="1" indent="-114300" algn="l" defTabSz="666750">
            <a:lnSpc>
              <a:spcPct val="90000"/>
            </a:lnSpc>
            <a:spcBef>
              <a:spcPct val="0"/>
            </a:spcBef>
            <a:spcAft>
              <a:spcPct val="15000"/>
            </a:spcAft>
            <a:buChar char="•"/>
          </a:pPr>
          <a:r>
            <a:rPr lang="de-DE" sz="1500" kern="1200" dirty="0" err="1">
              <a:solidFill>
                <a:srgbClr val="FFFF00"/>
              </a:solidFill>
              <a:highlight>
                <a:srgbClr val="06050B"/>
              </a:highlight>
            </a:rPr>
            <a:t>Identified</a:t>
          </a:r>
          <a:r>
            <a:rPr lang="de-DE" sz="1500" kern="1200" dirty="0">
              <a:solidFill>
                <a:srgbClr val="FFFF00"/>
              </a:solidFill>
              <a:highlight>
                <a:srgbClr val="06050B"/>
              </a:highlight>
            </a:rPr>
            <a:t> normative </a:t>
          </a:r>
          <a:r>
            <a:rPr lang="de-DE" sz="1500" kern="1200" dirty="0" err="1">
              <a:solidFill>
                <a:srgbClr val="FFFF00"/>
              </a:solidFill>
              <a:highlight>
                <a:srgbClr val="06050B"/>
              </a:highlight>
            </a:rPr>
            <a:t>work</a:t>
          </a:r>
          <a:endParaRPr lang="en-US" sz="1500" kern="1200" dirty="0">
            <a:solidFill>
              <a:srgbClr val="FFFF00"/>
            </a:solidFill>
            <a:highlight>
              <a:srgbClr val="06050B"/>
            </a:highlight>
          </a:endParaRPr>
        </a:p>
        <a:p>
          <a:pPr marL="114300" lvl="1" indent="-114300" algn="l" defTabSz="666750">
            <a:lnSpc>
              <a:spcPct val="90000"/>
            </a:lnSpc>
            <a:spcBef>
              <a:spcPct val="0"/>
            </a:spcBef>
            <a:spcAft>
              <a:spcPct val="15000"/>
            </a:spcAft>
            <a:buChar char="•"/>
          </a:pPr>
          <a:r>
            <a:rPr lang="de-DE" sz="1500" kern="1200" dirty="0" err="1"/>
            <a:t>Identified</a:t>
          </a:r>
          <a:r>
            <a:rPr lang="de-DE" sz="1500" kern="1200" dirty="0"/>
            <a:t> </a:t>
          </a:r>
          <a:r>
            <a:rPr lang="de-DE" sz="1500" kern="1200" dirty="0" err="1"/>
            <a:t>more</a:t>
          </a:r>
          <a:r>
            <a:rPr lang="de-DE" sz="1500" kern="1200" dirty="0"/>
            <a:t> </a:t>
          </a:r>
          <a:r>
            <a:rPr lang="de-DE" sz="1500" kern="1200" dirty="0" err="1"/>
            <a:t>study</a:t>
          </a:r>
          <a:r>
            <a:rPr lang="de-DE" sz="1500" kern="1200" dirty="0"/>
            <a:t> </a:t>
          </a:r>
          <a:r>
            <a:rPr lang="de-DE" sz="1500" kern="1200" dirty="0" err="1"/>
            <a:t>topics</a:t>
          </a:r>
          <a:r>
            <a:rPr lang="de-DE" sz="1500" kern="1200" dirty="0"/>
            <a:t> </a:t>
          </a:r>
          <a:r>
            <a:rPr lang="de-DE" sz="1500" kern="1200" dirty="0" err="1"/>
            <a:t>for</a:t>
          </a:r>
          <a:r>
            <a:rPr lang="de-DE" sz="1500" kern="1200" dirty="0"/>
            <a:t> </a:t>
          </a:r>
          <a:r>
            <a:rPr lang="de-DE" sz="1500" kern="1200" dirty="0" err="1"/>
            <a:t>future</a:t>
          </a:r>
          <a:r>
            <a:rPr lang="de-DE" sz="1500" kern="1200" dirty="0"/>
            <a:t> Releases</a:t>
          </a:r>
          <a:endParaRPr lang="en-US" sz="1500" kern="1200" dirty="0"/>
        </a:p>
      </dsp:txBody>
      <dsp:txXfrm rot="-5400000">
        <a:off x="865757" y="139151"/>
        <a:ext cx="4575314" cy="725430"/>
      </dsp:txXfrm>
    </dsp:sp>
    <dsp:sp modelId="{66499D3D-61BC-46B9-A38B-963658C17359}">
      <dsp:nvSpPr>
        <dsp:cNvPr id="0" name=""/>
        <dsp:cNvSpPr/>
      </dsp:nvSpPr>
      <dsp:spPr>
        <a:xfrm rot="5400000">
          <a:off x="-185519" y="1222650"/>
          <a:ext cx="1236796" cy="865757"/>
        </a:xfrm>
        <a:prstGeom prst="chevron">
          <a:avLst/>
        </a:prstGeom>
        <a:solidFill>
          <a:schemeClr val="accent2">
            <a:hueOff val="-1034153"/>
            <a:satOff val="-23950"/>
            <a:lumOff val="-13725"/>
            <a:alphaOff val="0"/>
          </a:schemeClr>
        </a:solidFill>
        <a:ln w="10795" cap="flat" cmpd="sng" algn="ctr">
          <a:solidFill>
            <a:schemeClr val="accent2">
              <a:hueOff val="-1034153"/>
              <a:satOff val="-23950"/>
              <a:lumOff val="-1372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dirty="0"/>
            <a:t>AMD-ARCH-MED</a:t>
          </a:r>
          <a:endParaRPr lang="en-US" sz="1200" kern="1200" dirty="0"/>
        </a:p>
      </dsp:txBody>
      <dsp:txXfrm rot="-5400000">
        <a:off x="1" y="1470010"/>
        <a:ext cx="865757" cy="371039"/>
      </dsp:txXfrm>
    </dsp:sp>
    <dsp:sp modelId="{1851884D-A709-46EC-9729-297A024B271D}">
      <dsp:nvSpPr>
        <dsp:cNvPr id="0" name=""/>
        <dsp:cNvSpPr/>
      </dsp:nvSpPr>
      <dsp:spPr>
        <a:xfrm rot="5400000">
          <a:off x="2771077" y="-868189"/>
          <a:ext cx="803918" cy="4614558"/>
        </a:xfrm>
        <a:prstGeom prst="round2SameRect">
          <a:avLst/>
        </a:prstGeom>
        <a:solidFill>
          <a:schemeClr val="lt1">
            <a:alpha val="90000"/>
            <a:hueOff val="0"/>
            <a:satOff val="0"/>
            <a:lumOff val="0"/>
            <a:alphaOff val="0"/>
          </a:schemeClr>
        </a:solidFill>
        <a:ln w="10795" cap="flat" cmpd="sng" algn="ctr">
          <a:solidFill>
            <a:schemeClr val="accent2">
              <a:hueOff val="-1034153"/>
              <a:satOff val="-23950"/>
              <a:lumOff val="-1372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de-DE" sz="1500" kern="1200" dirty="0"/>
            <a:t>Stage-2 </a:t>
          </a:r>
          <a:r>
            <a:rPr lang="de-DE" sz="1500" kern="1200" dirty="0" err="1"/>
            <a:t>work</a:t>
          </a:r>
          <a:r>
            <a:rPr lang="de-DE" sz="1500" kern="1200" dirty="0"/>
            <a:t> </a:t>
          </a:r>
          <a:r>
            <a:rPr lang="de-DE" sz="1500" kern="1200" dirty="0" err="1"/>
            <a:t>for</a:t>
          </a:r>
          <a:r>
            <a:rPr lang="de-DE" sz="1500" kern="1200" dirty="0"/>
            <a:t> Streaming and MBS/MBMS</a:t>
          </a:r>
          <a:endParaRPr lang="en-US" sz="1500" kern="1200" dirty="0"/>
        </a:p>
        <a:p>
          <a:pPr marL="114300" lvl="1" indent="-114300" algn="l" defTabSz="666750">
            <a:lnSpc>
              <a:spcPct val="90000"/>
            </a:lnSpc>
            <a:spcBef>
              <a:spcPct val="0"/>
            </a:spcBef>
            <a:spcAft>
              <a:spcPct val="15000"/>
            </a:spcAft>
            <a:buChar char="•"/>
          </a:pPr>
          <a:r>
            <a:rPr lang="de-DE" sz="1500" kern="1200" dirty="0" err="1"/>
            <a:t>Completed</a:t>
          </a:r>
          <a:r>
            <a:rPr lang="de-DE" sz="1500" kern="1200" dirty="0"/>
            <a:t> also in Mar 25</a:t>
          </a:r>
          <a:endParaRPr lang="en-US" sz="1500" kern="1200" dirty="0"/>
        </a:p>
      </dsp:txBody>
      <dsp:txXfrm rot="-5400000">
        <a:off x="865757" y="1076375"/>
        <a:ext cx="4575314" cy="725430"/>
      </dsp:txXfrm>
    </dsp:sp>
    <dsp:sp modelId="{D8FF1319-0D38-4688-B0DB-781F1B7E99B1}">
      <dsp:nvSpPr>
        <dsp:cNvPr id="0" name=""/>
        <dsp:cNvSpPr/>
      </dsp:nvSpPr>
      <dsp:spPr>
        <a:xfrm rot="5400000">
          <a:off x="-185519" y="2259352"/>
          <a:ext cx="1236796" cy="865757"/>
        </a:xfrm>
        <a:prstGeom prst="chevron">
          <a:avLst/>
        </a:prstGeom>
        <a:solidFill>
          <a:schemeClr val="accent2">
            <a:hueOff val="-2068305"/>
            <a:satOff val="-47901"/>
            <a:lumOff val="-27451"/>
            <a:alphaOff val="0"/>
          </a:schemeClr>
        </a:solidFill>
        <a:ln w="10795" cap="flat" cmpd="sng" algn="ctr">
          <a:solidFill>
            <a:schemeClr val="accent2">
              <a:hueOff val="-2068305"/>
              <a:satOff val="-47901"/>
              <a:lumOff val="-27451"/>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de-DE" sz="1200" kern="1200" dirty="0"/>
            <a:t>AMD_PRO-MED</a:t>
          </a:r>
          <a:endParaRPr lang="en-US" sz="1200" kern="1200" dirty="0"/>
        </a:p>
      </dsp:txBody>
      <dsp:txXfrm rot="-5400000">
        <a:off x="1" y="2506712"/>
        <a:ext cx="865757" cy="371039"/>
      </dsp:txXfrm>
    </dsp:sp>
    <dsp:sp modelId="{474F8B4E-E047-4394-B004-12E90A12C510}">
      <dsp:nvSpPr>
        <dsp:cNvPr id="0" name=""/>
        <dsp:cNvSpPr/>
      </dsp:nvSpPr>
      <dsp:spPr>
        <a:xfrm rot="5400000">
          <a:off x="2771077" y="168512"/>
          <a:ext cx="803918" cy="4614558"/>
        </a:xfrm>
        <a:prstGeom prst="round2SameRect">
          <a:avLst/>
        </a:prstGeom>
        <a:solidFill>
          <a:schemeClr val="lt1">
            <a:alpha val="90000"/>
            <a:hueOff val="0"/>
            <a:satOff val="0"/>
            <a:lumOff val="0"/>
            <a:alphaOff val="0"/>
          </a:schemeClr>
        </a:solidFill>
        <a:ln w="10795" cap="flat" cmpd="sng" algn="ctr">
          <a:solidFill>
            <a:schemeClr val="accent2">
              <a:hueOff val="-2068305"/>
              <a:satOff val="-47901"/>
              <a:lumOff val="-2745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9525" rIns="9525" bIns="9525" numCol="1" spcCol="1270" anchor="ctr" anchorCtr="0">
          <a:noAutofit/>
        </a:bodyPr>
        <a:lstStyle/>
        <a:p>
          <a:pPr marL="114300" lvl="1" indent="-114300" algn="l" defTabSz="666750">
            <a:lnSpc>
              <a:spcPct val="90000"/>
            </a:lnSpc>
            <a:spcBef>
              <a:spcPct val="0"/>
            </a:spcBef>
            <a:spcAft>
              <a:spcPct val="15000"/>
            </a:spcAft>
            <a:buChar char="•"/>
          </a:pPr>
          <a:r>
            <a:rPr lang="de-DE" sz="1500" kern="1200" dirty="0"/>
            <a:t>Stage-3 Protocol </a:t>
          </a:r>
          <a:r>
            <a:rPr lang="de-DE" sz="1500" kern="1200" dirty="0" err="1"/>
            <a:t>work</a:t>
          </a:r>
          <a:r>
            <a:rPr lang="de-DE" sz="1500" kern="1200" dirty="0"/>
            <a:t> in SA4 and CT3/4</a:t>
          </a:r>
          <a:endParaRPr lang="en-US" sz="1500" kern="1200" dirty="0"/>
        </a:p>
        <a:p>
          <a:pPr marL="114300" lvl="1" indent="-114300" algn="l" defTabSz="666750">
            <a:lnSpc>
              <a:spcPct val="90000"/>
            </a:lnSpc>
            <a:spcBef>
              <a:spcPct val="0"/>
            </a:spcBef>
            <a:spcAft>
              <a:spcPct val="15000"/>
            </a:spcAft>
            <a:buChar char="•"/>
          </a:pPr>
          <a:r>
            <a:rPr lang="de-DE" sz="1500" kern="1200" dirty="0" err="1"/>
            <a:t>Completed</a:t>
          </a:r>
          <a:r>
            <a:rPr lang="de-DE" sz="1500" kern="1200" dirty="0"/>
            <a:t> Sep 25, open API </a:t>
          </a:r>
          <a:r>
            <a:rPr lang="de-DE" sz="1500" kern="1200" dirty="0" err="1"/>
            <a:t>Dec</a:t>
          </a:r>
          <a:r>
            <a:rPr lang="de-DE" sz="1500" kern="1200" dirty="0"/>
            <a:t> 25</a:t>
          </a:r>
          <a:endParaRPr lang="en-US" sz="1500" kern="1200" dirty="0"/>
        </a:p>
      </dsp:txBody>
      <dsp:txXfrm rot="-5400000">
        <a:off x="865757" y="2113076"/>
        <a:ext cx="4575314" cy="72543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10/17/2025</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17.10.2025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Hello, my name is Weiyu from Qualcomm China. I explain you the first handshake we did just a few days ago with the BBC 5GMS Network components you saw earlier.</a:t>
            </a:r>
          </a:p>
          <a:p>
            <a:endParaRPr lang="de-DE" dirty="0"/>
          </a:p>
          <a:p>
            <a:r>
              <a:rPr lang="de-DE" dirty="0"/>
              <a:t>We implemented initial functions of Media Session Handler and Media Player. </a:t>
            </a:r>
          </a:p>
          <a:p>
            <a:endParaRPr lang="de-DE" dirty="0"/>
          </a:p>
          <a:p>
            <a:r>
              <a:rPr lang="de-DE" dirty="0"/>
              <a:t>Here is our test app. Let us check the BBC Christmas Greetings. </a:t>
            </a:r>
          </a:p>
          <a:p>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[Click] </a:t>
            </a:r>
          </a:p>
          <a:p>
            <a:endParaRPr lang="de-DE" dirty="0"/>
          </a:p>
          <a:p>
            <a:r>
              <a:rPr lang="de-DE" dirty="0"/>
              <a:t>We send a 5GMS RESTful API call to the AF and get a 5G conforming JSON response. </a:t>
            </a:r>
          </a:p>
          <a:p>
            <a:endParaRPr lang="de-DE" dirty="0"/>
          </a:p>
          <a:p>
            <a:r>
              <a:rPr lang="de-DE" dirty="0"/>
              <a:t>The Media Session Handler instructs the media player to play the video and the Media Player gets the MPD from the AS.</a:t>
            </a:r>
          </a:p>
          <a:p>
            <a:endParaRPr lang="de-DE" dirty="0"/>
          </a:p>
          <a:p>
            <a:r>
              <a:rPr lang="de-DE" dirty="0"/>
              <a:t>[Click]</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800" b="0" i="0" u="none" strike="noStrike" kern="1200" cap="none" spc="0" normalizeH="0" baseline="0" noProof="0" smtClean="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de-DE" sz="800" b="0" i="0" u="none" strike="noStrike" kern="1200" cap="none" spc="0" normalizeH="0" baseline="0" noProof="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1816864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So let‘s unpack our Christmas present.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We got a voucher for some Segments and we request those while 5GMS Control functions monitor the session.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[wait until the end of Richard‘s message]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Thank you Richard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[END]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75E7E4-6857-4F03-A780-9887AA86825E}" type="slidenum">
              <a:rPr kumimoji="0" lang="de-DE" sz="800" b="0" i="0" u="none" strike="noStrike" kern="1200" cap="none" spc="0" normalizeH="0" baseline="0" noProof="0" smtClean="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DE" sz="800" b="0" i="0" u="none" strike="noStrike" kern="1200" cap="none" spc="0" normalizeH="0" baseline="0" noProof="0">
              <a:ln>
                <a:noFill/>
              </a:ln>
              <a:solidFill>
                <a:srgbClr val="000000">
                  <a:lumMod val="50000"/>
                  <a:lumOff val="50000"/>
                </a:srgbClr>
              </a:solidFill>
              <a:effectLst/>
              <a:uLnTx/>
              <a:uFillTx/>
              <a:latin typeface="Microsoft Sans Serif" panose="020B0604020202020204" pitchFamily="34" charset="0"/>
              <a:ea typeface="+mn-ea"/>
              <a:cs typeface="Microsoft Sans Serif" panose="020B0604020202020204" pitchFamily="34" charset="0"/>
            </a:endParaRPr>
          </a:p>
        </p:txBody>
      </p:sp>
    </p:spTree>
    <p:extLst>
      <p:ext uri="{BB962C8B-B14F-4D97-AF65-F5344CB8AC3E}">
        <p14:creationId xmlns:p14="http://schemas.microsoft.com/office/powerpoint/2010/main" val="2924531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2.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0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3.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17.png"/><Relationship Id="rId1" Type="http://schemas.openxmlformats.org/officeDocument/2006/relationships/slideMaster" Target="../slideMasters/slideMaster3.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3.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16.png"/></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16.png"/></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37.svg"/><Relationship Id="rId4" Type="http://schemas.openxmlformats.org/officeDocument/2006/relationships/image" Target="../media/image3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38.png"/><Relationship Id="rId1" Type="http://schemas.openxmlformats.org/officeDocument/2006/relationships/slideMaster" Target="../slideMasters/slideMaster3.xml"/><Relationship Id="rId6" Type="http://schemas.openxmlformats.org/officeDocument/2006/relationships/image" Target="../media/image42.png"/><Relationship Id="rId11" Type="http://schemas.microsoft.com/office/2007/relationships/hdphoto" Target="../media/hdphoto2.wdp"/><Relationship Id="rId5" Type="http://schemas.openxmlformats.org/officeDocument/2006/relationships/image" Target="../media/image41.svg"/><Relationship Id="rId10" Type="http://schemas.openxmlformats.org/officeDocument/2006/relationships/image" Target="../media/image44.png"/><Relationship Id="rId4" Type="http://schemas.openxmlformats.org/officeDocument/2006/relationships/image" Target="../media/image40.png"/><Relationship Id="rId9" Type="http://schemas.openxmlformats.org/officeDocument/2006/relationships/image" Target="../media/image26.sv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38.png"/><Relationship Id="rId1" Type="http://schemas.openxmlformats.org/officeDocument/2006/relationships/slideMaster" Target="../slideMasters/slideMaster3.xml"/><Relationship Id="rId6" Type="http://schemas.openxmlformats.org/officeDocument/2006/relationships/image" Target="../media/image42.png"/><Relationship Id="rId11" Type="http://schemas.microsoft.com/office/2007/relationships/hdphoto" Target="../media/hdphoto2.wdp"/><Relationship Id="rId5" Type="http://schemas.openxmlformats.org/officeDocument/2006/relationships/image" Target="../media/image41.svg"/><Relationship Id="rId10" Type="http://schemas.openxmlformats.org/officeDocument/2006/relationships/image" Target="../media/image44.png"/><Relationship Id="rId4" Type="http://schemas.openxmlformats.org/officeDocument/2006/relationships/image" Target="../media/image40.png"/><Relationship Id="rId9" Type="http://schemas.openxmlformats.org/officeDocument/2006/relationships/image" Target="../media/image20.svg"/></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3.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3.xml"/><Relationship Id="rId4" Type="http://schemas.openxmlformats.org/officeDocument/2006/relationships/image" Target="../media/image25.png"/></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userDrawn="1"/>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25523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047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7" y="5520818"/>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6377F854-B030-1E1F-537A-F62E5E18D68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69668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7" y="5520818"/>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9" y="512166"/>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0A7309CB-3B44-EB85-1AD7-BB5F5DF5F6E9}"/>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049013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7" y="5521262"/>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tx2"/>
                </a:solidFill>
              </a:defRPr>
            </a:lvl1pPr>
          </a:lstStyle>
          <a:p>
            <a:r>
              <a:rPr lang="en-US"/>
              <a:t>Click to edit Master title style</a:t>
            </a:r>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3" name="TextBox 2">
            <a:extLst>
              <a:ext uri="{FF2B5EF4-FFF2-40B4-BE49-F238E27FC236}">
                <a16:creationId xmlns:a16="http://schemas.microsoft.com/office/drawing/2014/main" id="{7FE17C8A-F4D9-2A7D-CF89-8A7DE13571AF}"/>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199239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7" y="5520818"/>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4" name="TextBox 3">
            <a:extLst>
              <a:ext uri="{FF2B5EF4-FFF2-40B4-BE49-F238E27FC236}">
                <a16:creationId xmlns:a16="http://schemas.microsoft.com/office/drawing/2014/main" id="{CC430428-0862-131C-5A1B-9C040B8A6CE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4085471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70" y="5527627"/>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2E50025-980F-C681-ED48-CF50A3D7D211}"/>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71408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sz="2400"/>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7" y="5515915"/>
            <a:ext cx="6454175" cy="265271"/>
          </a:xfrm>
          <a:prstGeom prst="rect">
            <a:avLst/>
          </a:prstGeom>
        </p:spPr>
        <p:txBody>
          <a:bodyPr wrap="none"/>
          <a:lstStyle>
            <a:lvl1pPr marL="0" marR="0" indent="0" algn="l"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377"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2" y="4195085"/>
            <a:ext cx="8334375"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1"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 Employing entity</a:t>
            </a:r>
          </a:p>
          <a:p>
            <a:pPr lvl="1"/>
            <a:endParaRPr lang="en-US"/>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7"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3" cy="1445909"/>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5" y="512166"/>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3" name="TextBox 2">
            <a:extLst>
              <a:ext uri="{FF2B5EF4-FFF2-40B4-BE49-F238E27FC236}">
                <a16:creationId xmlns:a16="http://schemas.microsoft.com/office/drawing/2014/main" id="{A40453B6-C2F5-2063-0C2F-1BD208D06F78}"/>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085235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801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01268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2835776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0638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59348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505544" y="2737543"/>
            <a:ext cx="5148845"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3" y="957453"/>
            <a:ext cx="9253539" cy="5319779"/>
          </a:xfrm>
          <a:prstGeom prst="rect">
            <a:avLst/>
          </a:prstGeom>
        </p:spPr>
        <p:txBody>
          <a:bodyPr>
            <a:normAutofit/>
          </a:bodyPr>
          <a:lstStyle>
            <a:lvl1pPr marL="914377" indent="-914377">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891" indent="-342891">
              <a:lnSpc>
                <a:spcPct val="107000"/>
              </a:lnSpc>
              <a:spcBef>
                <a:spcPts val="0"/>
              </a:spcBef>
              <a:spcAft>
                <a:spcPts val="1800"/>
              </a:spcAft>
              <a:buClr>
                <a:schemeClr val="bg1"/>
              </a:buClr>
              <a:buFont typeface="+mj-lt"/>
              <a:buAutoNum type="arabicPeriod"/>
              <a:defRPr sz="5400">
                <a:solidFill>
                  <a:schemeClr val="bg1"/>
                </a:solidFill>
              </a:defRPr>
            </a:lvl3pPr>
            <a:lvl4pPr marL="342891" indent="-342891">
              <a:lnSpc>
                <a:spcPct val="107000"/>
              </a:lnSpc>
              <a:spcBef>
                <a:spcPts val="0"/>
              </a:spcBef>
              <a:spcAft>
                <a:spcPts val="1800"/>
              </a:spcAft>
              <a:buClr>
                <a:schemeClr val="bg1"/>
              </a:buClr>
              <a:buFont typeface="+mj-lt"/>
              <a:buAutoNum type="arabicPeriod"/>
              <a:defRPr sz="5400">
                <a:solidFill>
                  <a:schemeClr val="bg1"/>
                </a:solidFill>
              </a:defRPr>
            </a:lvl4pPr>
            <a:lvl5pPr marL="342891" indent="-342891">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353553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300" y="-127003"/>
            <a:ext cx="973371" cy="6482083"/>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7"/>
            <a:ext cx="9148989" cy="5339923"/>
          </a:xfrm>
          <a:prstGeom prst="rect">
            <a:avLst/>
          </a:prstGeom>
        </p:spPr>
        <p:txBody>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0" y="3007721"/>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027759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300" y="-127003"/>
            <a:ext cx="973371" cy="6482083"/>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7"/>
            <a:ext cx="9148989" cy="5339923"/>
          </a:xfrm>
          <a:prstGeom prst="rect">
            <a:avLst/>
          </a:prstGeom>
        </p:spPr>
        <p:txBody>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0" y="3007721"/>
            <a:ext cx="5682803" cy="361959"/>
          </a:xfrm>
        </p:spPr>
        <p:txBody>
          <a:bodyPr wrap="square">
            <a:spAutoFit/>
          </a:bodyPr>
          <a:lstStyle>
            <a:lvl1pPr>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37528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300" y="-127003"/>
            <a:ext cx="973371" cy="6482083"/>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4237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300" y="-127003"/>
            <a:ext cx="973371" cy="6482083"/>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65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300" y="-127003"/>
            <a:ext cx="973371" cy="6482083"/>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35377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300" y="-127003"/>
            <a:ext cx="973371" cy="6482083"/>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0821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300" y="-127003"/>
            <a:ext cx="973371" cy="6482083"/>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7"/>
            <a:ext cx="9148989" cy="5339923"/>
          </a:xfrm>
          <a:prstGeom prst="rect">
            <a:avLst/>
          </a:prstGeom>
        </p:spPr>
        <p:txBody>
          <a:bodyPr>
            <a:normAutofit/>
          </a:bodyPr>
          <a:lstStyle>
            <a:lvl1pPr marL="914377" indent="-914377">
              <a:lnSpc>
                <a:spcPct val="90000"/>
              </a:lnSpc>
              <a:spcBef>
                <a:spcPts val="0"/>
              </a:spcBef>
              <a:spcAft>
                <a:spcPts val="900"/>
              </a:spcAft>
              <a:buClr>
                <a:schemeClr val="tx2"/>
              </a:buClr>
              <a:buFont typeface="+mj-lt"/>
              <a:buAutoNum type="arabicPeriod"/>
              <a:defRPr sz="5400">
                <a:solidFill>
                  <a:schemeClr val="tx2"/>
                </a:solidFill>
              </a:defRPr>
            </a:lvl1pPr>
            <a:lvl2pPr marL="914377" indent="-914377">
              <a:lnSpc>
                <a:spcPct val="107000"/>
              </a:lnSpc>
              <a:spcBef>
                <a:spcPts val="0"/>
              </a:spcBef>
              <a:spcAft>
                <a:spcPts val="1800"/>
              </a:spcAft>
              <a:buClr>
                <a:schemeClr val="tx2"/>
              </a:buClr>
              <a:buFont typeface="+mj-lt"/>
              <a:buAutoNum type="arabicPeriod"/>
              <a:defRPr sz="5400">
                <a:solidFill>
                  <a:schemeClr val="tx1"/>
                </a:solidFill>
              </a:defRPr>
            </a:lvl2pPr>
            <a:lvl3pPr marL="914377" indent="-914377">
              <a:lnSpc>
                <a:spcPct val="107000"/>
              </a:lnSpc>
              <a:spcBef>
                <a:spcPts val="0"/>
              </a:spcBef>
              <a:spcAft>
                <a:spcPts val="1800"/>
              </a:spcAft>
              <a:buClr>
                <a:schemeClr val="tx2"/>
              </a:buClr>
              <a:buFont typeface="+mj-lt"/>
              <a:buAutoNum type="arabicPeriod"/>
              <a:defRPr sz="5400">
                <a:solidFill>
                  <a:schemeClr val="tx1"/>
                </a:solidFill>
              </a:defRPr>
            </a:lvl3pPr>
            <a:lvl4pPr marL="914377" indent="-914377">
              <a:lnSpc>
                <a:spcPct val="107000"/>
              </a:lnSpc>
              <a:spcBef>
                <a:spcPts val="0"/>
              </a:spcBef>
              <a:spcAft>
                <a:spcPts val="1800"/>
              </a:spcAft>
              <a:buClr>
                <a:schemeClr val="tx2"/>
              </a:buClr>
              <a:buFont typeface="+mj-lt"/>
              <a:buAutoNum type="arabicPeriod"/>
              <a:defRPr sz="5400">
                <a:solidFill>
                  <a:schemeClr val="tx1"/>
                </a:solidFill>
              </a:defRPr>
            </a:lvl4pPr>
            <a:lvl5pPr marL="914377" indent="-914377">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0" y="3007721"/>
            <a:ext cx="5682803" cy="361959"/>
          </a:xfrm>
        </p:spPr>
        <p:txBody>
          <a:bodyPr wrap="square">
            <a:spAutoFit/>
          </a:bodyPr>
          <a:lstStyle>
            <a:lvl1pPr>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139572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7"/>
            <a:ext cx="10488168" cy="118175"/>
          </a:xfrm>
          <a:prstGeom prst="rect">
            <a:avLst/>
          </a:prstGeom>
        </p:spPr>
        <p:txBody>
          <a:bodyPr vert="horz" wrap="square" lIns="0" tIns="0" rIns="0" bIns="0" rtlCol="0" anchor="b">
            <a:spAutoFit/>
          </a:bodyPr>
          <a:lstStyle>
            <a:lvl1pPr marL="0" algn="l" defTabSz="685783"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p>
        </p:txBody>
      </p:sp>
    </p:spTree>
    <p:extLst>
      <p:ext uri="{BB962C8B-B14F-4D97-AF65-F5344CB8AC3E}">
        <p14:creationId xmlns:p14="http://schemas.microsoft.com/office/powerpoint/2010/main" val="995423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Media Web Symposium 2025</a:t>
            </a:r>
          </a:p>
        </p:txBody>
      </p:sp>
    </p:spTree>
    <p:extLst>
      <p:ext uri="{BB962C8B-B14F-4D97-AF65-F5344CB8AC3E}">
        <p14:creationId xmlns:p14="http://schemas.microsoft.com/office/powerpoint/2010/main" val="2721620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21472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6"/>
            <a:ext cx="11188223" cy="236347"/>
          </a:xfrm>
          <a:prstGeom prst="rect">
            <a:avLst/>
          </a:prstGeom>
        </p:spPr>
        <p:txBody>
          <a:bodyPr>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p>
        </p:txBody>
      </p:sp>
    </p:spTree>
    <p:extLst>
      <p:ext uri="{BB962C8B-B14F-4D97-AF65-F5344CB8AC3E}">
        <p14:creationId xmlns:p14="http://schemas.microsoft.com/office/powerpoint/2010/main" val="3053653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6"/>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5"/>
          </a:xfrm>
          <a:prstGeom prst="rect">
            <a:avLst/>
          </a:prstGeom>
        </p:spPr>
        <p:txBody>
          <a:bodyPr vert="horz" wrap="square" lIns="0" tIns="0" rIns="0" bIns="0" rtlCol="0" anchor="b">
            <a:spAutoFit/>
          </a:bodyPr>
          <a:lstStyle>
            <a:lvl1pPr marL="0" algn="l" defTabSz="685783"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p>
        </p:txBody>
      </p:sp>
    </p:spTree>
    <p:extLst>
      <p:ext uri="{BB962C8B-B14F-4D97-AF65-F5344CB8AC3E}">
        <p14:creationId xmlns:p14="http://schemas.microsoft.com/office/powerpoint/2010/main" val="2114604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6"/>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6"/>
            <a:ext cx="7392135" cy="236347"/>
          </a:xfrm>
          <a:prstGeom prst="rect">
            <a:avLst/>
          </a:prstGeom>
        </p:spPr>
        <p:txBody>
          <a:bodyPr wrap="square">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3" y="2058988"/>
            <a:ext cx="2867027" cy="411162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1515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1" y="3134574"/>
            <a:ext cx="2608263" cy="723959"/>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90" y="3942417"/>
            <a:ext cx="2608263" cy="472695"/>
          </a:xfrm>
          <a:prstGeom prst="rect">
            <a:avLst/>
          </a:prstGeom>
        </p:spPr>
        <p:txBody>
          <a:bodyPr wrap="square">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256857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5"/>
          </a:xfrm>
        </p:spPr>
        <p:txBody>
          <a:bodyPr/>
          <a:lstStyle>
            <a:lvl1pPr>
              <a:defRPr>
                <a:solidFill>
                  <a:schemeClr val="accent5">
                    <a:lumMod val="60000"/>
                    <a:lumOff val="40000"/>
                  </a:schemeClr>
                </a:solidFill>
              </a:defRPr>
            </a:lvl1pPr>
          </a:lstStyle>
          <a:p>
            <a:r>
              <a:rPr lang="en-US"/>
              <a:t>Media Web Symposium 2025</a:t>
            </a:r>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2623"/>
            <a:ext cx="11187112" cy="361980"/>
          </a:xfrm>
        </p:spPr>
        <p:txBody>
          <a:bodyPr/>
          <a:lstStyle/>
          <a:p>
            <a:r>
              <a:rPr lang="en-US"/>
              <a:t>Click to edit Master title style</a:t>
            </a:r>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4"/>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90" y="1088136"/>
            <a:ext cx="11188223" cy="236347"/>
          </a:xfrm>
          <a:prstGeom prst="rect">
            <a:avLst/>
          </a:prstGeom>
        </p:spPr>
        <p:txBody>
          <a:bodyPr>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4905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300" y="1719074"/>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4"/>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2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4"/>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4"/>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4"/>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323816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1"/>
            <a:ext cx="11856131"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2" y="5607050"/>
            <a:ext cx="10926717" cy="929055"/>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507062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1"/>
            <a:ext cx="11856131"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2" y="5607050"/>
            <a:ext cx="10926717" cy="929055"/>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377"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3470559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1"/>
            <a:ext cx="11856131"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4" y="5607050"/>
            <a:ext cx="10926715"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220149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userDrawn="1"/>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74318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1"/>
            <a:ext cx="11856131"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4" y="5607050"/>
            <a:ext cx="10926715"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377"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657304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1"/>
            <a:ext cx="11856131"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208825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1"/>
            <a:ext cx="11856131"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6" y="5607050"/>
            <a:ext cx="10928573"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213020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1"/>
            <a:ext cx="11856131"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7"/>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4"/>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90" y="1088137"/>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6" y="5607050"/>
            <a:ext cx="10928573" cy="929055"/>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401839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1"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87150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1"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67132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1"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1912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1"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7289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3"/>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5"/>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3"/>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7"/>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642625"/>
            <a:ext cx="5111495" cy="36198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90" y="1088137"/>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9863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4"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7" cy="4111627"/>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2805912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userDrawn="1"/>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5270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4"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7" cy="4111627"/>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2" indent="-17373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203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4"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7" cy="4111627"/>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2" indent="-17373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69220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4"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7" cy="4111627"/>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938313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4"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7" cy="4111627"/>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642625"/>
            <a:ext cx="6426200" cy="361980"/>
          </a:xfrm>
        </p:spPr>
        <p:txBody>
          <a:bodyPr/>
          <a:lstStyle/>
          <a:p>
            <a:r>
              <a:rPr lang="en-US"/>
              <a:t>Click to edit Master title style</a:t>
            </a:r>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7"/>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3574370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5"/>
            <a:ext cx="2627315" cy="1657339"/>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9" y="5034191"/>
            <a:ext cx="262731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Media Web Symposium 2025</a:t>
            </a:r>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3"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5282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2" y="4743449"/>
            <a:ext cx="2608263" cy="1657339"/>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1" y="6532895"/>
            <a:ext cx="260826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Media Web Symposium 2025</a:t>
            </a:r>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1" y="3835007"/>
            <a:ext cx="260826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042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Media Web Symposium 2025</a:t>
            </a:r>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642626"/>
            <a:ext cx="11187112" cy="361980"/>
          </a:xfrm>
        </p:spPr>
        <p:txBody>
          <a:bodyPr/>
          <a:lstStyle>
            <a:lvl1pPr>
              <a:defRPr>
                <a:solidFill>
                  <a:schemeClr val="bg1"/>
                </a:solidFill>
              </a:defRPr>
            </a:lvl1pPr>
          </a:lstStyle>
          <a:p>
            <a:r>
              <a:rPr lang="en-US"/>
              <a:t>Click to edit Master title style</a:t>
            </a:r>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90" y="1088136"/>
            <a:ext cx="11188223" cy="236347"/>
          </a:xfrm>
          <a:prstGeom prst="rect">
            <a:avLst/>
          </a:prstGeom>
        </p:spPr>
        <p:txBody>
          <a:bodyPr>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2563013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Media Web Symposium 2025</a:t>
            </a:r>
          </a:p>
        </p:txBody>
      </p:sp>
    </p:spTree>
    <p:extLst>
      <p:ext uri="{BB962C8B-B14F-4D97-AF65-F5344CB8AC3E}">
        <p14:creationId xmlns:p14="http://schemas.microsoft.com/office/powerpoint/2010/main" val="394697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62382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Media Web Symposium 2025</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81914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userDrawn="1"/>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376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Media Web Symposium 2025</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144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Media Web Symposium 2025</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0248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8"/>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Media Web Symposium 2025</a:t>
            </a:r>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301" y="5607051"/>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228044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6"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Media Web Symposium 2025</a:t>
            </a:r>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9" cy="997707"/>
          </a:xfrm>
        </p:spPr>
        <p:txBody>
          <a:bodyPr anchor="b"/>
          <a:lstStyle>
            <a:lvl1pPr marL="0" indent="0" algn="ctr">
              <a:lnSpc>
                <a:spcPct val="95000"/>
              </a:lnSpc>
              <a:buNone/>
              <a:defRPr lang="en-US" sz="2800" b="0" kern="1200" spc="31"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6" y="1830650"/>
            <a:ext cx="3740151"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218362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Media Web Symposium 2025</a:t>
            </a:r>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9" cy="997707"/>
          </a:xfrm>
        </p:spPr>
        <p:txBody>
          <a:bodyPr anchor="b"/>
          <a:lstStyle>
            <a:lvl1pPr marL="0" indent="0" algn="ctr">
              <a:lnSpc>
                <a:spcPct val="95000"/>
              </a:lnSpc>
              <a:buNone/>
              <a:defRPr lang="en-US" sz="2800" b="0" kern="1200" spc="31"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9"/>
            <a:ext cx="4408715" cy="3051705"/>
          </a:xfrm>
        </p:spPr>
        <p:txBody>
          <a:bodyPr anchor="ctr"/>
          <a:lstStyle>
            <a:lvl1pPr marL="0" indent="0" algn="ctr">
              <a:buFontTx/>
              <a:buNone/>
              <a:defRPr>
                <a:solidFill>
                  <a:schemeClr val="accent6">
                    <a:lumMod val="50000"/>
                  </a:schemeClr>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652457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Media Web Symposium 2025</a:t>
            </a:r>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9" cy="997707"/>
          </a:xfrm>
        </p:spPr>
        <p:txBody>
          <a:bodyPr anchor="b"/>
          <a:lstStyle>
            <a:lvl1pPr marL="0" indent="0" algn="ctr">
              <a:lnSpc>
                <a:spcPct val="95000"/>
              </a:lnSpc>
              <a:buNone/>
              <a:defRPr lang="en-US" sz="2800" b="0" kern="1200" spc="31"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6" y="1830650"/>
            <a:ext cx="3740151"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3707669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Media Web Symposium 2025</a:t>
            </a:r>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9" cy="997707"/>
          </a:xfrm>
        </p:spPr>
        <p:txBody>
          <a:bodyPr anchor="b"/>
          <a:lstStyle>
            <a:lvl1pPr marL="0" indent="0" algn="ctr">
              <a:lnSpc>
                <a:spcPct val="95000"/>
              </a:lnSpc>
              <a:buNone/>
              <a:defRPr lang="en-US" sz="2800" b="0" kern="1200" spc="31"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9"/>
            <a:ext cx="4408715" cy="3051705"/>
          </a:xfrm>
        </p:spPr>
        <p:txBody>
          <a:bodyPr anchor="ctr"/>
          <a:lstStyle>
            <a:lvl1pPr marL="0" indent="0" algn="ctr">
              <a:buFontTx/>
              <a:buNone/>
              <a:defRPr>
                <a:solidFill>
                  <a:schemeClr val="accent6"/>
                </a:solidFill>
              </a:defRPr>
            </a:lvl1pPr>
          </a:lstStyle>
          <a:p>
            <a:r>
              <a:rPr lang="en-US"/>
              <a:t>Drop in showcase</a:t>
            </a:r>
            <a:br>
              <a:rPr lang="en-US"/>
            </a:br>
            <a:r>
              <a:rPr lang="en-US"/>
              <a:t>object here</a:t>
            </a:r>
          </a:p>
        </p:txBody>
      </p:sp>
    </p:spTree>
    <p:extLst>
      <p:ext uri="{BB962C8B-B14F-4D97-AF65-F5344CB8AC3E}">
        <p14:creationId xmlns:p14="http://schemas.microsoft.com/office/powerpoint/2010/main" val="199208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8"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5871"/>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1"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1957037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8"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1"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Tree>
    <p:extLst>
      <p:ext uri="{BB962C8B-B14F-4D97-AF65-F5344CB8AC3E}">
        <p14:creationId xmlns:p14="http://schemas.microsoft.com/office/powerpoint/2010/main" val="359643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6"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Media Web Symposium 2025</a:t>
            </a:r>
          </a:p>
        </p:txBody>
      </p:sp>
    </p:spTree>
    <p:extLst>
      <p:ext uri="{BB962C8B-B14F-4D97-AF65-F5344CB8AC3E}">
        <p14:creationId xmlns:p14="http://schemas.microsoft.com/office/powerpoint/2010/main" val="346082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userDrawn="1"/>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39675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8"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Media Web Symposium 2025</a:t>
            </a:r>
          </a:p>
        </p:txBody>
      </p:sp>
    </p:spTree>
    <p:extLst>
      <p:ext uri="{BB962C8B-B14F-4D97-AF65-F5344CB8AC3E}">
        <p14:creationId xmlns:p14="http://schemas.microsoft.com/office/powerpoint/2010/main" val="2552055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8"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3"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3"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Media Web Symposium 2025</a:t>
            </a:r>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377"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617069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699"/>
            <a:ext cx="4810775"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2" y="4743451"/>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1"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74898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699"/>
            <a:ext cx="4810775"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2" y="4743451"/>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1"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461524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699"/>
            <a:ext cx="4810775"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1"/>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Media Web Symposium 2025</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5582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699"/>
            <a:ext cx="4810775"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1"/>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Media Web Symposium 2025</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555995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3" y="0"/>
            <a:ext cx="7533627"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699"/>
            <a:ext cx="4810775"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1"/>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Media Web Symposium 2025</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1"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21812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1"/>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2" indent="-17373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88934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1"/>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2" indent="-173732">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3726493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1"/>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01479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userDrawn="1"/>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8873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1"/>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20379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1"/>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2" indent="-173732">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1"/>
            <a:ext cx="2605088"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79310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10" y="-857340"/>
            <a:ext cx="8359183" cy="8572679"/>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602512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10" y="-857340"/>
            <a:ext cx="8359183" cy="8572679"/>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545790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10" y="-857340"/>
            <a:ext cx="8359183" cy="8572679"/>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13219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10" y="-857340"/>
            <a:ext cx="8359183" cy="8572679"/>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721606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10" y="-857340"/>
            <a:ext cx="8359183" cy="8572679"/>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2400"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5"/>
          </a:xfrm>
        </p:spPr>
        <p:txBody>
          <a:bodyPr/>
          <a:lstStyle>
            <a:lvl1pPr defTabSz="685783">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6"/>
            <a:ext cx="6423979"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90" y="1088137"/>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1"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5" y="2764101"/>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326974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1" y="-152400"/>
            <a:ext cx="10904539"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80745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1" y="-152400"/>
            <a:ext cx="10904539"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993534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1" y="-152400"/>
            <a:ext cx="10904539"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289512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userDrawn="1"/>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624573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1" y="-152400"/>
            <a:ext cx="10904539"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396500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1" y="-152400"/>
            <a:ext cx="10904539"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84556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1" y="-152400"/>
            <a:ext cx="10904539"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796770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1" y="-152400"/>
            <a:ext cx="10904539"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378438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1" y="-152400"/>
            <a:ext cx="10904539"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628674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1" y="-152400"/>
            <a:ext cx="10904539"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960122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1" y="-152400"/>
            <a:ext cx="10904539"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90" y="4525631"/>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9" y="3593168"/>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353456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147522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330994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01592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endParaRPr lang="en-US" dirty="0"/>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7" y="6120040"/>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2335954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3"/>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301"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Enter a quote or big statement here</a:t>
            </a:r>
          </a:p>
        </p:txBody>
      </p:sp>
    </p:spTree>
    <p:extLst>
      <p:ext uri="{BB962C8B-B14F-4D97-AF65-F5344CB8AC3E}">
        <p14:creationId xmlns:p14="http://schemas.microsoft.com/office/powerpoint/2010/main" val="506842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3"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 name="TextBox 2">
            <a:extLst>
              <a:ext uri="{FF2B5EF4-FFF2-40B4-BE49-F238E27FC236}">
                <a16:creationId xmlns:a16="http://schemas.microsoft.com/office/drawing/2014/main" id="{091E9095-698B-0FCE-B311-BA02E4AAD35D}"/>
              </a:ext>
            </a:extLst>
          </p:cNvPr>
          <p:cNvSpPr txBox="1"/>
          <p:nvPr userDrawn="1"/>
        </p:nvSpPr>
        <p:spPr bwMode="gray">
          <a:xfrm>
            <a:off x="4313239" y="5330322"/>
            <a:ext cx="2958892"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FE136760-A84B-7DDD-A409-1DB6E5638862}"/>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470879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3"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612D00FC-BA28-634A-6914-600460CEC862}"/>
              </a:ext>
            </a:extLst>
          </p:cNvPr>
          <p:cNvSpPr txBox="1"/>
          <p:nvPr userDrawn="1"/>
        </p:nvSpPr>
        <p:spPr bwMode="gray">
          <a:xfrm>
            <a:off x="4313239" y="5330322"/>
            <a:ext cx="2958892"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or registered trademarks of their respective owners.</a:t>
            </a:r>
          </a:p>
        </p:txBody>
      </p:sp>
      <p:sp>
        <p:nvSpPr>
          <p:cNvPr id="4" name="TextBox 3">
            <a:extLst>
              <a:ext uri="{FF2B5EF4-FFF2-40B4-BE49-F238E27FC236}">
                <a16:creationId xmlns:a16="http://schemas.microsoft.com/office/drawing/2014/main" id="{30BC86D6-3C04-6E03-2BFC-749B0C71329D}"/>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52209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3"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053A03F9-C01F-4015-574F-E35E7BF4A727}"/>
              </a:ext>
            </a:extLst>
          </p:cNvPr>
          <p:cNvSpPr txBox="1"/>
          <p:nvPr userDrawn="1"/>
        </p:nvSpPr>
        <p:spPr bwMode="gray">
          <a:xfrm>
            <a:off x="4313239" y="5330322"/>
            <a:ext cx="2984388"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D3245786-770B-F1A6-CCDE-18D0534D955D}"/>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4261935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3"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AC9F69D-F705-B66D-7552-C0DC6C6F8F0C}"/>
              </a:ext>
            </a:extLst>
          </p:cNvPr>
          <p:cNvSpPr txBox="1"/>
          <p:nvPr userDrawn="1"/>
        </p:nvSpPr>
        <p:spPr bwMode="gray">
          <a:xfrm>
            <a:off x="4313239" y="5330322"/>
            <a:ext cx="2984388"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6" name="TextBox 5">
            <a:extLst>
              <a:ext uri="{FF2B5EF4-FFF2-40B4-BE49-F238E27FC236}">
                <a16:creationId xmlns:a16="http://schemas.microsoft.com/office/drawing/2014/main" id="{6551B1DF-2FCE-5E8A-7F80-8DA31197AEF0}"/>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248250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3"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2400"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9"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sz="2400">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9" cy="613951"/>
          </a:xfrm>
          <a:prstGeom prst="rect">
            <a:avLst/>
          </a:prstGeom>
          <a:noFill/>
        </p:spPr>
        <p:txBody>
          <a:bodyPr wrap="square" lIns="0" tIns="0" rIns="0" bIns="0" rtlCol="0">
            <a:spAutoFit/>
          </a:bodyPr>
          <a:lstStyle/>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Follow us on:</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For more information, visit us at:</a:t>
            </a:r>
          </a:p>
          <a:p>
            <a:pPr marL="0" marR="0" lvl="0" indent="0" algn="l" defTabSz="914377" rtl="0" eaLnBrk="1" fontAlgn="auto" latinLnBrk="0" hangingPunct="1">
              <a:lnSpc>
                <a:spcPct val="114000"/>
              </a:lnSpc>
              <a:spcBef>
                <a:spcPts val="0"/>
              </a:spcBef>
              <a:spcAft>
                <a:spcPts val="300"/>
              </a:spcAft>
              <a:buClrTx/>
              <a:buSzTx/>
              <a:buFontTx/>
              <a:buNone/>
              <a:tabLst/>
              <a:defRPr/>
            </a:pPr>
            <a:r>
              <a:rPr kumimoji="0" lang="en-US" sz="1051" b="0" i="0" u="none" strike="noStrike" kern="1200" cap="none" spc="0" normalizeH="0" baseline="0" noProof="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3" y="2536614"/>
            <a:ext cx="8725779" cy="1606594"/>
          </a:xfrm>
          <a:prstGeom prst="rect">
            <a:avLst/>
          </a:prstGeom>
          <a:noFill/>
        </p:spPr>
        <p:txBody>
          <a:bodyPr wrap="square" lIns="0" tIns="0" rIns="0" bIns="0" rtlCol="0">
            <a:spAutoFit/>
          </a:bodyPr>
          <a:lstStyle/>
          <a:p>
            <a:pPr marL="0" marR="0" lvl="0" indent="0" algn="l" defTabSz="914377"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1" normalizeH="0" noProof="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3"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DC299A15-61E6-C7DD-AF0D-3ABDDDD7D916}"/>
              </a:ext>
            </a:extLst>
          </p:cNvPr>
          <p:cNvSpPr txBox="1"/>
          <p:nvPr userDrawn="1"/>
        </p:nvSpPr>
        <p:spPr bwMode="gray">
          <a:xfrm>
            <a:off x="4313239" y="5330322"/>
            <a:ext cx="2984388" cy="856645"/>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devices referenced herein.</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companies. All Rights Reserved.</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6805A64E-DF6F-F24E-1FF0-BB9DAC53A3CB}"/>
              </a:ext>
            </a:extLst>
          </p:cNvPr>
          <p:cNvSpPr txBox="1"/>
          <p:nvPr userDrawn="1"/>
        </p:nvSpPr>
        <p:spPr bwMode="gray">
          <a:xfrm>
            <a:off x="7653681" y="5330322"/>
            <a:ext cx="3341423" cy="1236236"/>
          </a:xfrm>
          <a:prstGeom prst="rect">
            <a:avLst/>
          </a:prstGeom>
          <a:noFill/>
        </p:spPr>
        <p:txBody>
          <a:bodyPr wrap="square" lIns="0" tIns="0" rIns="0" bIns="0" numCol="1" spcCol="118872" rtlCol="0">
            <a:spAutoFit/>
          </a:bodyPr>
          <a:lstStyle/>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a:ln>
                  <a:noFill/>
                </a:ln>
                <a:solidFill>
                  <a:schemeClr val="bg1"/>
                </a:solidFill>
                <a:effectLst/>
                <a:uLnTx/>
                <a:uFillTx/>
                <a:latin typeface="+mn-lt"/>
                <a:ea typeface="+mn-ea"/>
                <a:cs typeface="+mn-cs"/>
              </a:rPr>
            </a:br>
            <a:r>
              <a:rPr kumimoji="0" lang="en-US" sz="700" b="0" i="0" u="none" strike="noStrike" kern="1200" cap="none" spc="0" normalizeH="0" baseline="0" noProof="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377"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1536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userDrawn="1">
  <p:cSld name="1_Title Photo">
    <p:bg>
      <p:bgPr>
        <a:solidFill>
          <a:schemeClr val="tx2"/>
        </a:solidFill>
        <a:effectLst/>
      </p:bgPr>
    </p:bg>
    <p:spTree>
      <p:nvGrpSpPr>
        <p:cNvPr id="1" name=""/>
        <p:cNvGrpSpPr/>
        <p:nvPr/>
      </p:nvGrpSpPr>
      <p:grpSpPr>
        <a:xfrm>
          <a:off x="0" y="0"/>
          <a:ext cx="0" cy="0"/>
          <a:chOff x="0" y="0"/>
          <a:chExt cx="0" cy="0"/>
        </a:xfrm>
      </p:grpSpPr>
      <p:sp>
        <p:nvSpPr>
          <p:cNvPr id="38" name="Text Placeholder 7"/>
          <p:cNvSpPr>
            <a:spLocks noGrp="1"/>
          </p:cNvSpPr>
          <p:nvPr>
            <p:ph type="body" sz="quarter" idx="10" hasCustomPrompt="1"/>
          </p:nvPr>
        </p:nvSpPr>
        <p:spPr bwMode="black">
          <a:xfrm>
            <a:off x="495300" y="4195085"/>
            <a:ext cx="7352269" cy="961931"/>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1"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r>
              <a:rPr lang="en-US"/>
              <a:t>Employing Entity</a:t>
            </a:r>
          </a:p>
        </p:txBody>
      </p:sp>
      <p:sp>
        <p:nvSpPr>
          <p:cNvPr id="9" name="Text Placeholder 7">
            <a:extLst>
              <a:ext uri="{FF2B5EF4-FFF2-40B4-BE49-F238E27FC236}">
                <a16:creationId xmlns:a16="http://schemas.microsoft.com/office/drawing/2014/main" id="{7E8F1094-26FF-4F59-824D-BD7309313BFD}"/>
              </a:ext>
            </a:extLst>
          </p:cNvPr>
          <p:cNvSpPr>
            <a:spLocks noGrp="1"/>
          </p:cNvSpPr>
          <p:nvPr>
            <p:ph type="body" sz="quarter" idx="11" hasCustomPrompt="1"/>
          </p:nvPr>
        </p:nvSpPr>
        <p:spPr bwMode="black">
          <a:xfrm>
            <a:off x="9076177" y="393194"/>
            <a:ext cx="2620523" cy="221599"/>
          </a:xfrm>
          <a:prstGeom prst="rect">
            <a:avLst/>
          </a:prstGeom>
        </p:spPr>
        <p:txBody>
          <a:bodyPr wrap="square" anchor="b">
            <a:spAutoFit/>
          </a:bodyPr>
          <a:lstStyle>
            <a:lvl1pPr marL="0" marR="0" indent="0" algn="r" defTabSz="914377"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0" name="Text Placeholder 5">
            <a:extLst>
              <a:ext uri="{FF2B5EF4-FFF2-40B4-BE49-F238E27FC236}">
                <a16:creationId xmlns:a16="http://schemas.microsoft.com/office/drawing/2014/main" id="{779D1A01-EBAB-4C36-8881-4DFDF7CC3D24}"/>
              </a:ext>
            </a:extLst>
          </p:cNvPr>
          <p:cNvSpPr>
            <a:spLocks noGrp="1"/>
          </p:cNvSpPr>
          <p:nvPr>
            <p:ph type="body" sz="quarter" idx="13" hasCustomPrompt="1"/>
          </p:nvPr>
        </p:nvSpPr>
        <p:spPr bwMode="black">
          <a:xfrm>
            <a:off x="3350220" y="393192"/>
            <a:ext cx="2608489" cy="214227"/>
          </a:xfrm>
          <a:prstGeom prst="rect">
            <a:avLst/>
          </a:prstGeom>
        </p:spPr>
        <p:txBody>
          <a:bodyPr wrap="square" anchor="b">
            <a:spAutoFit/>
          </a:bodyPr>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1" name="Text Placeholder 48">
            <a:extLst>
              <a:ext uri="{FF2B5EF4-FFF2-40B4-BE49-F238E27FC236}">
                <a16:creationId xmlns:a16="http://schemas.microsoft.com/office/drawing/2014/main" id="{07F1BC89-21D6-4CEE-AEB7-D5406EF3BE2B}"/>
              </a:ext>
            </a:extLst>
          </p:cNvPr>
          <p:cNvSpPr>
            <a:spLocks noGrp="1"/>
          </p:cNvSpPr>
          <p:nvPr>
            <p:ph type="body" sz="quarter" idx="14" hasCustomPrompt="1"/>
          </p:nvPr>
        </p:nvSpPr>
        <p:spPr bwMode="black">
          <a:xfrm>
            <a:off x="6214735" y="393192"/>
            <a:ext cx="2605416" cy="214227"/>
          </a:xfrm>
          <a:prstGeom prst="rect">
            <a:avLst/>
          </a:prstGeom>
        </p:spPr>
        <p:txBody>
          <a:bodyPr wrap="square" anchor="b">
            <a:spAutoFit/>
          </a:bodyPr>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Location</a:t>
            </a:r>
          </a:p>
        </p:txBody>
      </p:sp>
      <p:sp>
        <p:nvSpPr>
          <p:cNvPr id="15" name="Freeform 5">
            <a:extLst>
              <a:ext uri="{FF2B5EF4-FFF2-40B4-BE49-F238E27FC236}">
                <a16:creationId xmlns:a16="http://schemas.microsoft.com/office/drawing/2014/main" id="{08A2CE3D-9628-4F81-80DA-E800C027873F}"/>
              </a:ext>
            </a:extLst>
          </p:cNvPr>
          <p:cNvSpPr>
            <a:spLocks noChangeAspect="1" noEditPoints="1"/>
          </p:cNvSpPr>
          <p:nvPr userDrawn="1"/>
        </p:nvSpPr>
        <p:spPr bwMode="black">
          <a:xfrm>
            <a:off x="485775" y="348783"/>
            <a:ext cx="1432991"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C95B7907-90A3-47AE-BAA5-1FA8721F650D}"/>
              </a:ext>
            </a:extLst>
          </p:cNvPr>
          <p:cNvSpPr>
            <a:spLocks noGrp="1"/>
          </p:cNvSpPr>
          <p:nvPr>
            <p:ph type="title"/>
          </p:nvPr>
        </p:nvSpPr>
        <p:spPr>
          <a:xfrm>
            <a:off x="431637" y="2256891"/>
            <a:ext cx="7415931"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80531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Shelf Midnight_Fifty Fifty_Off-white_Blank_Bottom Title and Subtitle">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489D721-C747-4A54-8101-A183A3CEFB26}"/>
              </a:ext>
            </a:extLst>
          </p:cNvPr>
          <p:cNvSpPr/>
          <p:nvPr userDrawn="1"/>
        </p:nvSpPr>
        <p:spPr bwMode="gray">
          <a:xfrm>
            <a:off x="1" y="-1"/>
            <a:ext cx="6141063" cy="685800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400" b="1">
              <a:solidFill>
                <a:prstClr val="white"/>
              </a:solidFill>
            </a:endParaRPr>
          </a:p>
        </p:txBody>
      </p:sp>
      <p:sp>
        <p:nvSpPr>
          <p:cNvPr id="12" name="Rectangle: Single Corner Rounded 6">
            <a:extLst>
              <a:ext uri="{FF2B5EF4-FFF2-40B4-BE49-F238E27FC236}">
                <a16:creationId xmlns:a16="http://schemas.microsoft.com/office/drawing/2014/main" id="{C27D6DDE-D721-4FB2-B782-7182A1D4FC73}"/>
              </a:ext>
            </a:extLst>
          </p:cNvPr>
          <p:cNvSpPr/>
          <p:nvPr userDrawn="1"/>
        </p:nvSpPr>
        <p:spPr bwMode="gray">
          <a:xfrm flipV="1">
            <a:off x="5485790" y="-3"/>
            <a:ext cx="655273" cy="6858000"/>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b="1">
              <a:solidFill>
                <a:prstClr val="white"/>
              </a:solidFill>
            </a:endParaRPr>
          </a:p>
        </p:txBody>
      </p:sp>
      <p:grpSp>
        <p:nvGrpSpPr>
          <p:cNvPr id="2" name="Group 1">
            <a:extLst>
              <a:ext uri="{FF2B5EF4-FFF2-40B4-BE49-F238E27FC236}">
                <a16:creationId xmlns:a16="http://schemas.microsoft.com/office/drawing/2014/main" id="{80EBDE72-AAC3-4FD4-B63C-6EC864078FC7}"/>
              </a:ext>
            </a:extLst>
          </p:cNvPr>
          <p:cNvGrpSpPr/>
          <p:nvPr userDrawn="1"/>
        </p:nvGrpSpPr>
        <p:grpSpPr>
          <a:xfrm>
            <a:off x="-1856" y="5312741"/>
            <a:ext cx="12195711"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panose="020B0604020202020204" pitchFamily="34" charset="0"/>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b="1">
                <a:solidFill>
                  <a:prstClr val="white"/>
                </a:solidFill>
              </a:endParaRPr>
            </a:p>
          </p:txBody>
        </p:sp>
      </p:grpSp>
      <p:sp>
        <p:nvSpPr>
          <p:cNvPr id="9" name="TextBox 8">
            <a:extLst>
              <a:ext uri="{FF2B5EF4-FFF2-40B4-BE49-F238E27FC236}">
                <a16:creationId xmlns:a16="http://schemas.microsoft.com/office/drawing/2014/main" id="{433B90FA-2143-40B5-910C-75BDCC90CE02}"/>
              </a:ext>
            </a:extLst>
          </p:cNvPr>
          <p:cNvSpPr txBox="1"/>
          <p:nvPr userDrawn="1"/>
        </p:nvSpPr>
        <p:spPr>
          <a:xfrm>
            <a:off x="11571668" y="6513830"/>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377"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Footer Placeholder 2">
            <a:extLst>
              <a:ext uri="{FF2B5EF4-FFF2-40B4-BE49-F238E27FC236}">
                <a16:creationId xmlns:a16="http://schemas.microsoft.com/office/drawing/2014/main" id="{36EECB88-7345-4EF1-ADBA-EB325EF95271}"/>
              </a:ext>
            </a:extLst>
          </p:cNvPr>
          <p:cNvSpPr>
            <a:spLocks noGrp="1"/>
          </p:cNvSpPr>
          <p:nvPr>
            <p:ph type="ftr" sz="quarter" idx="10"/>
          </p:nvPr>
        </p:nvSpPr>
        <p:spPr>
          <a:xfrm>
            <a:off x="495300" y="6532895"/>
            <a:ext cx="10489691" cy="118175"/>
          </a:xfrm>
        </p:spPr>
        <p:txBody>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p>
        </p:txBody>
      </p:sp>
      <p:sp>
        <p:nvSpPr>
          <p:cNvPr id="7" name="Title 2">
            <a:extLst>
              <a:ext uri="{FF2B5EF4-FFF2-40B4-BE49-F238E27FC236}">
                <a16:creationId xmlns:a16="http://schemas.microsoft.com/office/drawing/2014/main" id="{5B893AEF-8CC6-4AC7-845C-CFC058041D9D}"/>
              </a:ext>
            </a:extLst>
          </p:cNvPr>
          <p:cNvSpPr>
            <a:spLocks noGrp="1"/>
          </p:cNvSpPr>
          <p:nvPr>
            <p:ph type="title"/>
          </p:nvPr>
        </p:nvSpPr>
        <p:spPr>
          <a:xfrm>
            <a:off x="495300" y="5586071"/>
            <a:ext cx="11187112" cy="361980"/>
          </a:xfrm>
        </p:spPr>
        <p:txBody>
          <a:bodyPr/>
          <a:lstStyle>
            <a:lvl1pPr algn="ctr">
              <a:defRPr>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0494D142-EF1E-4E3E-8A11-81A879113278}"/>
              </a:ext>
            </a:extLst>
          </p:cNvPr>
          <p:cNvSpPr>
            <a:spLocks noGrp="1"/>
          </p:cNvSpPr>
          <p:nvPr>
            <p:ph type="subTitle" idx="1"/>
          </p:nvPr>
        </p:nvSpPr>
        <p:spPr>
          <a:xfrm>
            <a:off x="494190" y="6031583"/>
            <a:ext cx="11188223" cy="265907"/>
          </a:xfrm>
          <a:prstGeom prst="rect">
            <a:avLst/>
          </a:prstGeom>
        </p:spPr>
        <p:txBody>
          <a:bodyPr>
            <a:spAutoFit/>
          </a:bodyPr>
          <a:lstStyle>
            <a:lvl1pPr marL="0" indent="0" algn="ctr">
              <a:lnSpc>
                <a:spcPct val="96000"/>
              </a:lnSpc>
              <a:spcBef>
                <a:spcPts val="900"/>
              </a:spcBef>
              <a:buNone/>
              <a:defRPr sz="1800">
                <a:solidFill>
                  <a:schemeClr val="bg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1021746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6" y="5312734"/>
            <a:ext cx="12195711" cy="1545260"/>
          </a:xfrm>
          <a:prstGeom prst="rect">
            <a:avLst/>
          </a:prstGeom>
          <a:solidFill>
            <a:schemeClr val="accent1"/>
          </a:solidFill>
          <a:ln w="10795" cap="flat" cmpd="sng" algn="ctr">
            <a:noFill/>
            <a:prstDash val="solid"/>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8" y="-536375"/>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2400" b="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4" y="5607050"/>
            <a:ext cx="11209287" cy="929055"/>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9" y="1709928"/>
            <a:ext cx="1120928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1" y="6530335"/>
            <a:ext cx="713423"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377"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3"/>
            <a:ext cx="11202619" cy="431657"/>
          </a:xfrm>
        </p:spPr>
        <p:txBody>
          <a:bodyPr/>
          <a:lstStyle>
            <a:lvl1pPr marL="0" indent="0" algn="l">
              <a:lnSpc>
                <a:spcPct val="83000"/>
              </a:lnSpc>
              <a:spcBef>
                <a:spcPts val="1800"/>
              </a:spcBef>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379BCE9F-B7E9-445D-B396-3D6F276DBE2C}"/>
              </a:ext>
            </a:extLst>
          </p:cNvPr>
          <p:cNvSpPr>
            <a:spLocks noGrp="1"/>
          </p:cNvSpPr>
          <p:nvPr>
            <p:ph type="ftr" sz="quarter" idx="3"/>
          </p:nvPr>
        </p:nvSpPr>
        <p:spPr>
          <a:xfrm>
            <a:off x="494190" y="5052452"/>
            <a:ext cx="1022334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Media Web Symposium 2025</a:t>
            </a:r>
          </a:p>
        </p:txBody>
      </p:sp>
    </p:spTree>
    <p:extLst>
      <p:ext uri="{BB962C8B-B14F-4D97-AF65-F5344CB8AC3E}">
        <p14:creationId xmlns:p14="http://schemas.microsoft.com/office/powerpoint/2010/main" val="214454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151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r>
              <a:rPr lang="en-US"/>
              <a:t>Media Web Symposium 2025</a:t>
            </a:r>
            <a:endParaRPr lang="en-US" dirty="0"/>
          </a:p>
        </p:txBody>
      </p:sp>
    </p:spTree>
    <p:extLst>
      <p:ext uri="{BB962C8B-B14F-4D97-AF65-F5344CB8AC3E}">
        <p14:creationId xmlns:p14="http://schemas.microsoft.com/office/powerpoint/2010/main" val="1107743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userDrawn="1">
  <p:cSld name="Teal_Blank">
    <p:bg>
      <p:bgPr>
        <a:solidFill>
          <a:schemeClr val="accent3"/>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300" y="6532895"/>
            <a:ext cx="10489691" cy="118174"/>
          </a:xfrm>
          <a:prstGeom prst="rect">
            <a:avLst/>
          </a:prstGeom>
        </p:spPr>
        <p:txBody>
          <a:bodyPr vert="horz" wrap="square" lIns="0" tIns="0" rIns="0" bIns="0" rtlCol="0" anchor="b">
            <a:spAutoFit/>
          </a:bodyPr>
          <a:lstStyle>
            <a:lvl1pPr marL="0" algn="l" defTabSz="685783"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3">
                    <a:lumMod val="60000"/>
                    <a:lumOff val="40000"/>
                  </a:schemeClr>
                </a:solidFill>
                <a:latin typeface="+mn-lt"/>
                <a:ea typeface="+mn-ea"/>
                <a:cs typeface="+mn-cs"/>
              </a:defRPr>
            </a:lvl1pPr>
          </a:lstStyle>
          <a:p>
            <a:pPr>
              <a:spcAft>
                <a:spcPts val="0"/>
              </a:spcAft>
              <a:defRPr/>
            </a:pPr>
            <a:r>
              <a:rPr lang="en-US"/>
              <a:t>Media Web Symposium 2025</a:t>
            </a:r>
          </a:p>
        </p:txBody>
      </p:sp>
      <p:sp>
        <p:nvSpPr>
          <p:cNvPr id="4" name="TextBox 3">
            <a:extLst>
              <a:ext uri="{FF2B5EF4-FFF2-40B4-BE49-F238E27FC236}">
                <a16:creationId xmlns:a16="http://schemas.microsoft.com/office/drawing/2014/main" id="{7F6B9F75-DB7A-4F88-B7FE-0858ED3F2850}"/>
              </a:ext>
            </a:extLst>
          </p:cNvPr>
          <p:cNvSpPr txBox="1"/>
          <p:nvPr userDrawn="1"/>
        </p:nvSpPr>
        <p:spPr>
          <a:xfrm>
            <a:off x="11571668" y="6513832"/>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377"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Tree>
    <p:extLst>
      <p:ext uri="{BB962C8B-B14F-4D97-AF65-F5344CB8AC3E}">
        <p14:creationId xmlns:p14="http://schemas.microsoft.com/office/powerpoint/2010/main" val="2864733740"/>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8" name="矩形 7"/>
          <p:cNvSpPr/>
          <p:nvPr userDrawn="1"/>
        </p:nvSpPr>
        <p:spPr>
          <a:xfrm>
            <a:off x="11563575" y="6534065"/>
            <a:ext cx="837432" cy="3602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i="1" dirty="0">
                <a:solidFill>
                  <a:srgbClr val="002060"/>
                </a:solidFill>
              </a:rPr>
              <a:t>-</a:t>
            </a:r>
            <a:fld id="{77BAF064-260E-4892-AFE1-03308543B28D}" type="slidenum">
              <a:rPr lang="zh-CN" altLang="en-US" sz="1600" b="1" i="1" smtClean="0">
                <a:solidFill>
                  <a:srgbClr val="002060"/>
                </a:solidFill>
              </a:rPr>
              <a:t>‹#›</a:t>
            </a:fld>
            <a:r>
              <a:rPr lang="en-US" altLang="zh-CN" sz="1600" b="1" i="1" dirty="0">
                <a:solidFill>
                  <a:srgbClr val="002060"/>
                </a:solidFill>
              </a:rPr>
              <a:t>-</a:t>
            </a:r>
            <a:endParaRPr lang="zh-CN" altLang="en-US" sz="1600" b="1" i="1" dirty="0">
              <a:solidFill>
                <a:srgbClr val="002060"/>
              </a:solidFill>
            </a:endParaRPr>
          </a:p>
        </p:txBody>
      </p:sp>
    </p:spTree>
    <p:extLst>
      <p:ext uri="{BB962C8B-B14F-4D97-AF65-F5344CB8AC3E}">
        <p14:creationId xmlns:p14="http://schemas.microsoft.com/office/powerpoint/2010/main" val="598929545"/>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3" y="1417835"/>
            <a:ext cx="11430000" cy="1487331"/>
          </a:xfrm>
          <a:prstGeom prst="rect">
            <a:avLst/>
          </a:prstGeom>
        </p:spPr>
        <p:txBody>
          <a:bodyPr/>
          <a:lstStyle>
            <a:lvl1pPr>
              <a:defRPr/>
            </a:lvl1pPr>
            <a:lvl2pPr>
              <a:defRPr/>
            </a:lvl2pPr>
            <a:lvl3pPr>
              <a:defRPr/>
            </a:lvl3pPr>
            <a:lvl4pPr>
              <a:defRPr lang="en-US" sz="2095" kern="1200" baseline="0" dirty="0">
                <a:solidFill>
                  <a:prstClr val="black">
                    <a:lumMod val="75000"/>
                    <a:lumOff val="25000"/>
                  </a:prstClr>
                </a:solidFill>
                <a:latin typeface="Qualcomm Office Regular" pitchFamily="34" charset="0"/>
                <a:ea typeface="+mn-ea"/>
                <a:cs typeface="Arial" pitchFamily="34" charset="0"/>
              </a:defRPr>
            </a:lvl4pPr>
            <a:lvl5pPr marL="1596360" indent="-346638">
              <a:buFont typeface="Qualcomm Regular" pitchFamily="34" charset="0"/>
              <a:buChar char="−"/>
              <a:defRPr/>
            </a:lvl5pPr>
            <a:lvl6pPr marL="2166489" indent="0">
              <a:buNone/>
              <a:defRPr sz="1596"/>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itle Placeholder 1"/>
          <p:cNvSpPr>
            <a:spLocks noGrp="1"/>
          </p:cNvSpPr>
          <p:nvPr>
            <p:ph type="title"/>
          </p:nvPr>
        </p:nvSpPr>
        <p:spPr>
          <a:xfrm>
            <a:off x="283544" y="627216"/>
            <a:ext cx="11432977" cy="711397"/>
          </a:xfrm>
          <a:prstGeom prst="rect">
            <a:avLst/>
          </a:prstGeom>
        </p:spPr>
        <p:txBody>
          <a:bodyPr vert="horz" wrap="square" lIns="91424" tIns="45712" rIns="91424" bIns="45712" rtlCol="0" anchor="ctr">
            <a:spAutoFit/>
          </a:bodyPr>
          <a:lstStyle>
            <a:lvl1pPr>
              <a:defRPr sz="4789"/>
            </a:lvl1pPr>
          </a:lstStyle>
          <a:p>
            <a:r>
              <a:rPr lang="en-US"/>
              <a:t>Click to edit Master title style</a:t>
            </a:r>
            <a:endParaRPr lang="en-US" dirty="0"/>
          </a:p>
        </p:txBody>
      </p:sp>
      <p:cxnSp>
        <p:nvCxnSpPr>
          <p:cNvPr id="14" name="Straight Connector 13"/>
          <p:cNvCxnSpPr/>
          <p:nvPr userDrawn="1"/>
        </p:nvCxnSpPr>
        <p:spPr>
          <a:xfrm>
            <a:off x="370367"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54492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Cutaway 1/4 Left Gun Metal_Blank">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7"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5" y="-1"/>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prstClr val="white"/>
              </a:solidFill>
              <a:effectLst/>
              <a:uLnTx/>
              <a:uFillTx/>
              <a:latin typeface="Microsoft Sans Serif"/>
              <a:ea typeface="+mn-ea"/>
              <a:cs typeface="+mn-cs"/>
            </a:endParaRP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1" y="6532917"/>
            <a:ext cx="3188495" cy="118152"/>
          </a:xfrm>
        </p:spPr>
        <p:txBody>
          <a:bodyPr/>
          <a:lstStyle>
            <a:lvl1pPr defTabSz="685783">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pPr fontAlgn="auto">
              <a:defRPr/>
            </a:pPr>
            <a:r>
              <a:rPr lang="en-US">
                <a:solidFill>
                  <a:srgbClr val="4A5A75">
                    <a:lumMod val="40000"/>
                    <a:lumOff val="60000"/>
                  </a:srgbClr>
                </a:solidFill>
              </a:rPr>
              <a:t>Media Web Symposium 2025</a:t>
            </a:r>
          </a:p>
        </p:txBody>
      </p:sp>
    </p:spTree>
    <p:extLst>
      <p:ext uri="{BB962C8B-B14F-4D97-AF65-F5344CB8AC3E}">
        <p14:creationId xmlns:p14="http://schemas.microsoft.com/office/powerpoint/2010/main" val="197837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300" y="6532917"/>
            <a:ext cx="10489691" cy="118152"/>
          </a:xfrm>
        </p:spPr>
        <p:txBody>
          <a:bodyPr/>
          <a:lstStyle>
            <a:lvl1pPr>
              <a:defRPr>
                <a:solidFill>
                  <a:schemeClr val="accent5">
                    <a:lumMod val="60000"/>
                    <a:lumOff val="40000"/>
                  </a:schemeClr>
                </a:solidFill>
              </a:defRPr>
            </a:lvl1pPr>
          </a:lstStyle>
          <a:p>
            <a:r>
              <a:rPr lang="en-US"/>
              <a:t>Media Web Symposium 2025</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642625"/>
            <a:ext cx="11187112" cy="361980"/>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4"/>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90" y="1088135"/>
            <a:ext cx="11188223" cy="274320"/>
          </a:xfrm>
          <a:prstGeom prst="rect">
            <a:avLst/>
          </a:prstGeom>
        </p:spPr>
        <p:txBody>
          <a:bodyPr>
            <a:spAutoFit/>
          </a:bodyPr>
          <a:lstStyle>
            <a:lvl1pPr marL="0" indent="0" algn="l" defTabSz="914377"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Tree>
    <p:extLst>
      <p:ext uri="{BB962C8B-B14F-4D97-AF65-F5344CB8AC3E}">
        <p14:creationId xmlns:p14="http://schemas.microsoft.com/office/powerpoint/2010/main" val="3531962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495300" y="272097"/>
            <a:ext cx="11187112" cy="732508"/>
          </a:xfrm>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r>
              <a:rPr lang="en-CA"/>
              <a:t>Media Web Symposium 2025</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7"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9" y="1387475"/>
            <a:ext cx="11160125" cy="233911"/>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7497"/>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377"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377"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6"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8777256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958410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guide id="7" orient="horz" pos="3793">
          <p15:clr>
            <a:srgbClr val="FBAE4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dirty="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dirty="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038807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79988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p15:clr>
            <a:srgbClr val="FBAE40"/>
          </p15:clr>
        </p15:guide>
        <p15:guide id="6" pos="3591">
          <p15:clr>
            <a:srgbClr val="FBAE4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2174093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p15:clr>
            <a:srgbClr val="FBAE40"/>
          </p15:clr>
        </p15:guide>
        <p15:guide id="4" orient="horz" pos="2387">
          <p15:clr>
            <a:srgbClr val="FBAE40"/>
          </p15:clr>
        </p15:guide>
        <p15:guide id="5" orient="horz" pos="3022">
          <p15:clr>
            <a:srgbClr val="FBAE40"/>
          </p15:clr>
        </p15:guide>
        <p15:guide id="6" pos="334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endParaRPr lang="en-US" dirty="0"/>
          </a:p>
        </p:txBody>
      </p:sp>
    </p:spTree>
    <p:extLst>
      <p:ext uri="{BB962C8B-B14F-4D97-AF65-F5344CB8AC3E}">
        <p14:creationId xmlns:p14="http://schemas.microsoft.com/office/powerpoint/2010/main" val="359851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92948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793957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1594384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p15:clr>
            <a:srgbClr val="FBAE40"/>
          </p15:clr>
        </p15:guide>
        <p15:guide id="4" orient="horz" pos="2568">
          <p15:clr>
            <a:srgbClr val="FBAE40"/>
          </p15:clr>
        </p15:guide>
        <p15:guide id="5" orient="horz" pos="3022">
          <p15:clr>
            <a:srgbClr val="FBAE40"/>
          </p15:clr>
        </p15:guide>
        <p15:guide id="6" pos="3341">
          <p15:clr>
            <a:srgbClr val="FBAE4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750482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353074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r>
              <a:rPr lang="en-CA"/>
              <a:t>Media Web Symposium 2025</a:t>
            </a:r>
          </a:p>
        </p:txBody>
      </p:sp>
    </p:spTree>
    <p:extLst>
      <p:ext uri="{BB962C8B-B14F-4D97-AF65-F5344CB8AC3E}">
        <p14:creationId xmlns:p14="http://schemas.microsoft.com/office/powerpoint/2010/main" val="1390185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r>
              <a:rPr lang="en-CA"/>
              <a:t>Media Web Symposium 2025</a:t>
            </a:r>
          </a:p>
        </p:txBody>
      </p:sp>
    </p:spTree>
    <p:extLst>
      <p:ext uri="{BB962C8B-B14F-4D97-AF65-F5344CB8AC3E}">
        <p14:creationId xmlns:p14="http://schemas.microsoft.com/office/powerpoint/2010/main" val="3489919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06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8283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Tree>
    <p:extLst>
      <p:ext uri="{BB962C8B-B14F-4D97-AF65-F5344CB8AC3E}">
        <p14:creationId xmlns:p14="http://schemas.microsoft.com/office/powerpoint/2010/main" val="1463589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endParaRPr lang="en-US" dirty="0"/>
          </a:p>
        </p:txBody>
      </p:sp>
    </p:spTree>
    <p:extLst>
      <p:ext uri="{BB962C8B-B14F-4D97-AF65-F5344CB8AC3E}">
        <p14:creationId xmlns:p14="http://schemas.microsoft.com/office/powerpoint/2010/main" val="96654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88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487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r>
              <a:rPr lang="en-CA"/>
              <a:t>Media Web Symposium 2025</a:t>
            </a:r>
          </a:p>
        </p:txBody>
      </p:sp>
    </p:spTree>
    <p:extLst>
      <p:ext uri="{BB962C8B-B14F-4D97-AF65-F5344CB8AC3E}">
        <p14:creationId xmlns:p14="http://schemas.microsoft.com/office/powerpoint/2010/main" val="3388292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r>
              <a:rPr lang="en-CA"/>
              <a:t>Media Web Symposium 2025</a:t>
            </a:r>
          </a:p>
        </p:txBody>
      </p:sp>
    </p:spTree>
    <p:extLst>
      <p:ext uri="{BB962C8B-B14F-4D97-AF65-F5344CB8AC3E}">
        <p14:creationId xmlns:p14="http://schemas.microsoft.com/office/powerpoint/2010/main" val="126652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r>
              <a:rPr lang="en-CA"/>
              <a:t>Media Web Symposium 2025</a:t>
            </a:r>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53447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r>
              <a:rPr lang="en-CA"/>
              <a:t>Media Web Symposium 2025</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0296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r>
              <a:rPr lang="en-CA"/>
              <a:t>Media Web Symposium 2025</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132032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r>
              <a:rPr lang="en-CA"/>
              <a:t>Media Web Symposium 2025</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8922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r>
              <a:rPr lang="en-CA"/>
              <a:t>Media Web Symposium 2025</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89033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r>
              <a:rPr lang="en-CA"/>
              <a:t>Media Web Symposium 2025</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9826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92920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r>
              <a:rPr lang="en-CA"/>
              <a:t>Media Web Symposium 2025</a:t>
            </a:r>
          </a:p>
        </p:txBody>
      </p:sp>
    </p:spTree>
    <p:extLst>
      <p:ext uri="{BB962C8B-B14F-4D97-AF65-F5344CB8AC3E}">
        <p14:creationId xmlns:p14="http://schemas.microsoft.com/office/powerpoint/2010/main" val="89612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r>
              <a:rPr lang="en-CA"/>
              <a:t>Media Web Symposium 2025</a:t>
            </a:r>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550662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r>
              <a:rPr lang="en-CA"/>
              <a:t>Media Web Symposium 2025</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6252611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r>
              <a:rPr lang="en-CA"/>
              <a:t>Media Web Symposium 2025</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6077735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r>
              <a:rPr lang="en-CA"/>
              <a:t>Media Web Symposium 2025</a:t>
            </a:r>
          </a:p>
        </p:txBody>
      </p:sp>
    </p:spTree>
    <p:extLst>
      <p:ext uri="{BB962C8B-B14F-4D97-AF65-F5344CB8AC3E}">
        <p14:creationId xmlns:p14="http://schemas.microsoft.com/office/powerpoint/2010/main" val="162923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r>
              <a:rPr lang="en-CA"/>
              <a:t>Media Web Symposium 2025</a:t>
            </a:r>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Tree>
    <p:extLst>
      <p:ext uri="{BB962C8B-B14F-4D97-AF65-F5344CB8AC3E}">
        <p14:creationId xmlns:p14="http://schemas.microsoft.com/office/powerpoint/2010/main" val="539313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r>
              <a:rPr lang="en-CA"/>
              <a:t>Media Web Symposium 2025</a:t>
            </a:r>
          </a:p>
        </p:txBody>
      </p:sp>
    </p:spTree>
    <p:extLst>
      <p:ext uri="{BB962C8B-B14F-4D97-AF65-F5344CB8AC3E}">
        <p14:creationId xmlns:p14="http://schemas.microsoft.com/office/powerpoint/2010/main" val="1095151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p15:clr>
            <a:srgbClr val="FBAE40"/>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r>
              <a:rPr lang="en-CA"/>
              <a:t>Media Web Symposium 2025</a:t>
            </a:r>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54096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r>
              <a:rPr lang="en-CA"/>
              <a:t>Media Web Symposium 2025</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26285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r>
              <a:rPr lang="en-CA"/>
              <a:t>Media Web Symposium 2025</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296356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75736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r>
              <a:rPr lang="en-CA"/>
              <a:t>Media Web Symposium 2025</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85453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r>
              <a:rPr lang="en-CA"/>
              <a:t>Media Web Symposium 2025</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315184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r>
              <a:rPr lang="en-CA"/>
              <a:t>Media Web Symposium 2025</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3740156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r>
              <a:rPr lang="en-CA"/>
              <a:t>Media Web Symposium 2025</a:t>
            </a:r>
          </a:p>
        </p:txBody>
      </p:sp>
    </p:spTree>
    <p:extLst>
      <p:ext uri="{BB962C8B-B14F-4D97-AF65-F5344CB8AC3E}">
        <p14:creationId xmlns:p14="http://schemas.microsoft.com/office/powerpoint/2010/main" val="25289526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r>
              <a:rPr lang="en-CA"/>
              <a:t>Media Web Symposium 2025</a:t>
            </a:r>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155042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r>
              <a:rPr lang="en-CA"/>
              <a:t>Media Web Symposium 2025</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7501055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r>
              <a:rPr lang="en-CA"/>
              <a:t>Media Web Symposium 2025</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5366538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r>
              <a:rPr lang="en-CA"/>
              <a:t>Media Web Symposium 2025</a:t>
            </a:r>
          </a:p>
        </p:txBody>
      </p:sp>
    </p:spTree>
    <p:extLst>
      <p:ext uri="{BB962C8B-B14F-4D97-AF65-F5344CB8AC3E}">
        <p14:creationId xmlns:p14="http://schemas.microsoft.com/office/powerpoint/2010/main" val="25879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r>
              <a:rPr lang="en-CA"/>
              <a:t>Media Web Symposium 2025</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971447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p15:clr>
            <a:srgbClr val="FBAE40"/>
          </p15:clr>
        </p15:guide>
        <p15:guide id="6" orient="horz" pos="1502">
          <p15:clr>
            <a:srgbClr val="FBAE40"/>
          </p15:clr>
        </p15:guide>
        <p15:guide id="7" orient="horz" pos="2432">
          <p15:clr>
            <a:srgbClr val="FBAE40"/>
          </p15:clr>
        </p15:guide>
        <p15:guide id="10" pos="3681">
          <p15:clr>
            <a:srgbClr val="FBAE40"/>
          </p15:clr>
        </p15:guide>
      </p15:sldGuideLst>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r>
              <a:rPr lang="en-CA"/>
              <a:t>Media Web Symposium 2025</a:t>
            </a:r>
          </a:p>
        </p:txBody>
      </p:sp>
    </p:spTree>
    <p:extLst>
      <p:ext uri="{BB962C8B-B14F-4D97-AF65-F5344CB8AC3E}">
        <p14:creationId xmlns:p14="http://schemas.microsoft.com/office/powerpoint/2010/main" val="676647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p15:clr>
            <a:srgbClr val="FBAE40"/>
          </p15:clr>
        </p15:guide>
        <p15:guide id="15" pos="209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r>
              <a:rPr lang="en-US"/>
              <a:t>Media Web Symposium 2025</a:t>
            </a:r>
            <a:endParaRPr lang="en-US" dirty="0"/>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7157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r>
              <a:rPr lang="en-CA"/>
              <a:t>Media Web Symposium 2025</a:t>
            </a:r>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14615149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r>
              <a:rPr lang="en-CA"/>
              <a:t>Media Web Symposium 2025</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3550774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r>
              <a:rPr lang="en-CA"/>
              <a:t>Media Web Symposium 2025</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8355144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r>
              <a:rPr lang="en-CA"/>
              <a:t>Media Web Symposium 2025</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10785810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r>
              <a:rPr lang="en-CA"/>
              <a:t>Media Web Symposium 2025</a:t>
            </a:r>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3532458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r>
              <a:rPr lang="en-CA"/>
              <a:t>Media Web Symposium 2025</a:t>
            </a:r>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8892425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r>
              <a:rPr lang="en-CA"/>
              <a:t>Media Web Symposium 2025</a:t>
            </a:r>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7064584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r>
              <a:rPr lang="en-CA"/>
              <a:t>Media Web Symposium 2025</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19423993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r>
              <a:rPr lang="en-CA"/>
              <a:t>Media Web Symposium 2025</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9462101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r>
              <a:rPr lang="en-CA"/>
              <a:t>Media Web Symposium 2025</a:t>
            </a:r>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5221920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0872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a:xfrm>
            <a:off x="515938" y="6669768"/>
            <a:ext cx="6359648" cy="118174"/>
          </a:xfrm>
        </p:spPr>
        <p:txBody>
          <a:bodyPr/>
          <a:lstStyle>
            <a:lvl1pPr>
              <a:defRPr>
                <a:solidFill>
                  <a:schemeClr val="accent6">
                    <a:lumMod val="50000"/>
                  </a:schemeClr>
                </a:solidFill>
              </a:defRPr>
            </a:lvl1pPr>
          </a:lstStyle>
          <a:p>
            <a:r>
              <a:rPr lang="en-CA"/>
              <a:t>Media Web Symposium 2025</a:t>
            </a:r>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630012"/>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24884753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1630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99243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userDrawn="1"/>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81250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75829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userDrawn="1"/>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3956531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userDrawn="1"/>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51669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userDrawn="1"/>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1063936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userDrawn="1"/>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576188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userDrawn="1"/>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Media Web Symposium 2025</a:t>
            </a:r>
            <a:endParaRPr lang="en-US" dirty="0"/>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19814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929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userDrawn="1"/>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425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userDrawn="1"/>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7056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userDrawn="1"/>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39947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userDrawn="1"/>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801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95171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userDrawn="1"/>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03226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5741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userDrawn="1"/>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7275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userDrawn="1"/>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045018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userDrawn="1"/>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Media Web Symposium 2025</a:t>
            </a:r>
            <a:endParaRPr lang="en-US" dirty="0"/>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1842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Media Web Symposium 2025</a:t>
            </a:r>
            <a:endParaRPr lang="en-US" dirty="0"/>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33424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Media Web Symposium 2025</a:t>
            </a:r>
            <a:endParaRPr lang="en-US" dirty="0"/>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861139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Media Web Symposium 2025</a:t>
            </a:r>
            <a:endParaRPr lang="en-US" dirty="0"/>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109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Media Web Symposium 2025</a:t>
            </a:r>
            <a:endParaRPr lang="en-US" dirty="0"/>
          </a:p>
        </p:txBody>
      </p:sp>
    </p:spTree>
    <p:extLst>
      <p:ext uri="{BB962C8B-B14F-4D97-AF65-F5344CB8AC3E}">
        <p14:creationId xmlns:p14="http://schemas.microsoft.com/office/powerpoint/2010/main" val="2514191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Media Web Symposium 2025</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83751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7033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r>
              <a:rPr lang="en-US"/>
              <a:t>Media Web Symposium 2025</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14533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r>
              <a:rPr lang="en-US"/>
              <a:t>Media Web Symposium 2025</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51738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r>
              <a:rPr lang="en-US"/>
              <a:t>Media Web Symposium 2025</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66269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userDrawn="1"/>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r>
              <a:rPr lang="en-US"/>
              <a:t>Media Web Symposium 2025</a:t>
            </a:r>
            <a:endParaRPr lang="en-US" dirty="0"/>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6922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Media Web Symposium 2025</a:t>
            </a:r>
            <a:endParaRPr lang="en-US" dirty="0"/>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87945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r>
              <a:rPr lang="en-US"/>
              <a:t>Media Web Symposium 2025</a:t>
            </a:r>
            <a:endParaRPr lang="en-US" dirty="0"/>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75060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Media Web Symposium 2025</a:t>
            </a:r>
            <a:endParaRPr lang="en-US" dirty="0"/>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92132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userDrawn="1"/>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r>
              <a:rPr lang="en-US"/>
              <a:t>Media Web Symposium 2025</a:t>
            </a:r>
            <a:endParaRPr lang="en-US" dirty="0"/>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02312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userDrawn="1"/>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5" name="TextBox 14">
            <a:extLst>
              <a:ext uri="{FF2B5EF4-FFF2-40B4-BE49-F238E27FC236}">
                <a16:creationId xmlns:a16="http://schemas.microsoft.com/office/drawing/2014/main" id="{BD71D3C4-2064-78F0-B159-598E25F73191}"/>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2750379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userDrawn="1"/>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Tree>
    <p:extLst>
      <p:ext uri="{BB962C8B-B14F-4D97-AF65-F5344CB8AC3E}">
        <p14:creationId xmlns:p14="http://schemas.microsoft.com/office/powerpoint/2010/main" val="3161167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userDrawn="1"/>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userDrawn="1"/>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userDrawn="1"/>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120207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Media Web Symposium 2025</a:t>
            </a:r>
            <a:endParaRPr lang="en-US" dirty="0"/>
          </a:p>
        </p:txBody>
      </p:sp>
    </p:spTree>
    <p:extLst>
      <p:ext uri="{BB962C8B-B14F-4D97-AF65-F5344CB8AC3E}">
        <p14:creationId xmlns:p14="http://schemas.microsoft.com/office/powerpoint/2010/main" val="2694359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userDrawn="1"/>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Media Web Symposium 2025</a:t>
            </a:r>
            <a:endParaRPr lang="en-US" dirty="0"/>
          </a:p>
        </p:txBody>
      </p:sp>
    </p:spTree>
    <p:extLst>
      <p:ext uri="{BB962C8B-B14F-4D97-AF65-F5344CB8AC3E}">
        <p14:creationId xmlns:p14="http://schemas.microsoft.com/office/powerpoint/2010/main" val="2056405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userDrawn="1"/>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Media Web Symposium 2025</a:t>
            </a:r>
            <a:endParaRPr lang="en-US" dirty="0"/>
          </a:p>
        </p:txBody>
      </p:sp>
      <p:sp>
        <p:nvSpPr>
          <p:cNvPr id="11" name="TextBox 10">
            <a:extLst>
              <a:ext uri="{FF2B5EF4-FFF2-40B4-BE49-F238E27FC236}">
                <a16:creationId xmlns:a16="http://schemas.microsoft.com/office/drawing/2014/main" id="{6162E27C-1987-40F5-A769-FF9A3748939D}"/>
              </a:ext>
            </a:extLst>
          </p:cNvPr>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49364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88870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userDrawn="1"/>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51170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userDrawn="1"/>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Media Web Symposium 2025</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274307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userDrawn="1"/>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r>
              <a:rPr lang="en-US"/>
              <a:t>Media Web Symposium 2025</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6044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userDrawn="1"/>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Media Web Symposium 2025</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82627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34868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userDrawn="1"/>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72451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082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userDrawn="1"/>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220297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userDrawn="1"/>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047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userDrawn="1"/>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16554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182218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userDrawn="1"/>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77241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userDrawn="1"/>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42446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userDrawn="1"/>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221686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userDrawn="1"/>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r>
              <a:rPr lang="en-US"/>
              <a:t>Media Web Symposium 2025</a:t>
            </a:r>
            <a:endParaRPr lang="en-US" dirty="0"/>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92375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95712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701335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588146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223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7388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9523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userDrawn="1"/>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116785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userDrawn="1"/>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2405984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userDrawn="1"/>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53077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userDrawn="1"/>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91605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userDrawn="1"/>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354830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9864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19435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userDrawn="1"/>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399831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779656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306228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600320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userDrawn="1"/>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27521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userDrawn="1"/>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userDrawn="1"/>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67794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userDrawn="1"/>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userDrawn="1"/>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747457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userDrawn="1"/>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0679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userDrawn="1"/>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userDrawn="1"/>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userDrawn="1"/>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userDrawn="1"/>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userDrawn="1"/>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userDrawn="1"/>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userDrawn="1"/>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94461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3C6CC810-8AE6-0546-A0FC-DB7D2235F0EB}" type="slidenum">
              <a:rPr lang="en-US" smtClean="0"/>
              <a:t>‹#›</a:t>
            </a:fld>
            <a:endParaRPr lang="en-US" dirty="0"/>
          </a:p>
        </p:txBody>
      </p:sp>
      <p:sp>
        <p:nvSpPr>
          <p:cNvPr id="7" name="Rectangle 2"/>
          <p:cNvSpPr>
            <a:spLocks noGrp="1" noChangeArrowheads="1"/>
          </p:cNvSpPr>
          <p:nvPr>
            <p:ph type="title"/>
          </p:nvPr>
        </p:nvSpPr>
        <p:spPr bwMode="auto">
          <a:xfrm>
            <a:off x="609600" y="886828"/>
            <a:ext cx="10972800" cy="4542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sym typeface="Arial" pitchFamily="34" charset="0"/>
              </a:rPr>
              <a:t>Click to edit Master title style</a:t>
            </a:r>
            <a:endParaRPr lang="en-US" dirty="0">
              <a:sym typeface="Arial" pitchFamily="34" charset="0"/>
            </a:endParaRPr>
          </a:p>
        </p:txBody>
      </p:sp>
      <p:sp>
        <p:nvSpPr>
          <p:cNvPr id="6" name="Rectangle 3"/>
          <p:cNvSpPr>
            <a:spLocks noGrp="1" noChangeArrowheads="1"/>
          </p:cNvSpPr>
          <p:nvPr>
            <p:ph idx="1"/>
          </p:nvPr>
        </p:nvSpPr>
        <p:spPr bwMode="auto">
          <a:xfrm>
            <a:off x="609600" y="1463040"/>
            <a:ext cx="10972800" cy="48107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sym typeface="Arial" pitchFamily="34" charset="0"/>
              </a:rPr>
              <a:t>Edit Master text styles</a:t>
            </a:r>
          </a:p>
          <a:p>
            <a:pPr lvl="1"/>
            <a:r>
              <a:rPr lang="en-US" dirty="0">
                <a:sym typeface="Arial" pitchFamily="34" charset="0"/>
              </a:rPr>
              <a:t>Second level</a:t>
            </a:r>
          </a:p>
          <a:p>
            <a:pPr lvl="2"/>
            <a:r>
              <a:rPr lang="en-US" dirty="0">
                <a:sym typeface="Arial" pitchFamily="34" charset="0"/>
              </a:rPr>
              <a:t>Third level</a:t>
            </a:r>
          </a:p>
          <a:p>
            <a:pPr lvl="3"/>
            <a:r>
              <a:rPr lang="en-US" dirty="0">
                <a:sym typeface="Arial" pitchFamily="34" charset="0"/>
              </a:rPr>
              <a:t>Fourth level</a:t>
            </a:r>
          </a:p>
        </p:txBody>
      </p:sp>
    </p:spTree>
    <p:extLst>
      <p:ext uri="{BB962C8B-B14F-4D97-AF65-F5344CB8AC3E}">
        <p14:creationId xmlns:p14="http://schemas.microsoft.com/office/powerpoint/2010/main" val="3795983530"/>
      </p:ext>
    </p:extLst>
  </p:cSld>
  <p:clrMapOvr>
    <a:masterClrMapping/>
  </p:clrMapOvr>
  <p:transition spd="slow">
    <p:wipe dir="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Two Content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C0752-BA79-4625-9FD2-39254CE46AA1}"/>
              </a:ext>
            </a:extLst>
          </p:cNvPr>
          <p:cNvSpPr>
            <a:spLocks noGrp="1"/>
          </p:cNvSpPr>
          <p:nvPr>
            <p:ph type="title"/>
          </p:nvPr>
        </p:nvSpPr>
        <p:spPr/>
        <p:txBody>
          <a:bodyPr/>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F454D57-79C3-4BDD-874F-BCDD88E7A823}"/>
              </a:ext>
            </a:extLst>
          </p:cNvPr>
          <p:cNvSpPr>
            <a:spLocks noGrp="1"/>
          </p:cNvSpPr>
          <p:nvPr>
            <p:ph idx="1"/>
          </p:nvPr>
        </p:nvSpPr>
        <p:spPr>
          <a:xfrm>
            <a:off x="1066800" y="2133600"/>
            <a:ext cx="4762500" cy="3657601"/>
          </a:xfrm>
        </p:spPr>
        <p:txBody>
          <a:bodyPr/>
          <a:lstStyle>
            <a:lvl1pPr>
              <a:defRPr sz="1800"/>
            </a:lvl1pPr>
            <a:lvl2pPr marL="228600">
              <a:defRPr sz="1600"/>
            </a:lvl2pPr>
            <a:lvl3pPr marL="502920">
              <a:defRPr sz="1400"/>
            </a:lvl3pPr>
            <a:lvl4pPr>
              <a:lnSpc>
                <a:spcPct val="90000"/>
              </a:lnSpc>
              <a:defRPr/>
            </a:lvl4pPr>
            <a:lvl5pPr>
              <a:lnSpc>
                <a:spcPct val="12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DB0CEE42-51F7-4A4F-8B97-9F875E7FFED0}"/>
              </a:ext>
            </a:extLst>
          </p:cNvPr>
          <p:cNvSpPr>
            <a:spLocks noGrp="1"/>
          </p:cNvSpPr>
          <p:nvPr>
            <p:ph type="ftr" sz="quarter" idx="11"/>
          </p:nvPr>
        </p:nvSpPr>
        <p:spPr/>
        <p:txBody>
          <a:bodyPr/>
          <a:lstStyle/>
          <a:p>
            <a:r>
              <a:rPr lang="en-US"/>
              <a:t>© 2022 DOLBY | CONFIDENTIAL</a:t>
            </a:r>
          </a:p>
        </p:txBody>
      </p:sp>
      <p:sp>
        <p:nvSpPr>
          <p:cNvPr id="6" name="Slide Number Placeholder 5">
            <a:extLst>
              <a:ext uri="{FF2B5EF4-FFF2-40B4-BE49-F238E27FC236}">
                <a16:creationId xmlns:a16="http://schemas.microsoft.com/office/drawing/2014/main" id="{2D24702D-35A2-4B42-B8F3-AB202DBE245F}"/>
              </a:ext>
            </a:extLst>
          </p:cNvPr>
          <p:cNvSpPr>
            <a:spLocks noGrp="1"/>
          </p:cNvSpPr>
          <p:nvPr>
            <p:ph type="sldNum" sz="quarter" idx="12"/>
          </p:nvPr>
        </p:nvSpPr>
        <p:spPr/>
        <p:txBody>
          <a:bodyPr/>
          <a:lstStyle/>
          <a:p>
            <a:fld id="{CED6EB63-47CB-42A9-BE06-570AF14B67EA}" type="slidenum">
              <a:rPr lang="en-US" smtClean="0"/>
              <a:t>‹#›</a:t>
            </a:fld>
            <a:endParaRPr lang="en-US"/>
          </a:p>
        </p:txBody>
      </p:sp>
      <p:sp>
        <p:nvSpPr>
          <p:cNvPr id="8" name="Content Placeholder 2">
            <a:extLst>
              <a:ext uri="{FF2B5EF4-FFF2-40B4-BE49-F238E27FC236}">
                <a16:creationId xmlns:a16="http://schemas.microsoft.com/office/drawing/2014/main" id="{C635D774-4237-421A-A9C6-8FD90616CB90}"/>
              </a:ext>
            </a:extLst>
          </p:cNvPr>
          <p:cNvSpPr>
            <a:spLocks noGrp="1"/>
          </p:cNvSpPr>
          <p:nvPr>
            <p:ph idx="13"/>
          </p:nvPr>
        </p:nvSpPr>
        <p:spPr>
          <a:xfrm>
            <a:off x="6362700" y="2133600"/>
            <a:ext cx="4762500" cy="3657601"/>
          </a:xfrm>
        </p:spPr>
        <p:txBody>
          <a:bodyPr/>
          <a:lstStyle>
            <a:lvl1pPr>
              <a:defRPr sz="1800"/>
            </a:lvl1pPr>
            <a:lvl2pPr marL="228600">
              <a:defRPr sz="1600"/>
            </a:lvl2pPr>
            <a:lvl3pPr marL="502920">
              <a:defRPr sz="1400"/>
            </a:lvl3pPr>
            <a:lvl4pPr>
              <a:lnSpc>
                <a:spcPct val="90000"/>
              </a:lnSpc>
              <a:defRPr/>
            </a:lvl4pPr>
            <a:lvl5pPr>
              <a:lnSpc>
                <a:spcPct val="12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a:extLst>
              <a:ext uri="{FF2B5EF4-FFF2-40B4-BE49-F238E27FC236}">
                <a16:creationId xmlns:a16="http://schemas.microsoft.com/office/drawing/2014/main" id="{F8D40960-B2FC-4250-843C-056800273652}"/>
              </a:ext>
            </a:extLst>
          </p:cNvPr>
          <p:cNvSpPr>
            <a:spLocks noGrp="1"/>
          </p:cNvSpPr>
          <p:nvPr>
            <p:ph type="body" sz="quarter" idx="14" hasCustomPrompt="1"/>
          </p:nvPr>
        </p:nvSpPr>
        <p:spPr>
          <a:xfrm>
            <a:off x="1066800" y="1"/>
            <a:ext cx="2971800" cy="533400"/>
          </a:xfrm>
        </p:spPr>
        <p:txBody>
          <a:bodyPr anchor="b"/>
          <a:lstStyle>
            <a:lvl1pPr>
              <a:defRPr sz="1000" cap="all" spc="140" baseline="0">
                <a:latin typeface="+mj-lt"/>
              </a:defRPr>
            </a:lvl1pPr>
          </a:lstStyle>
          <a:p>
            <a:pPr lvl="0"/>
            <a:r>
              <a:rPr lang="en-US"/>
              <a:t>Click to edit section title</a:t>
            </a:r>
          </a:p>
        </p:txBody>
      </p:sp>
      <p:sp>
        <p:nvSpPr>
          <p:cNvPr id="10" name="Date Placeholder 3">
            <a:extLst>
              <a:ext uri="{FF2B5EF4-FFF2-40B4-BE49-F238E27FC236}">
                <a16:creationId xmlns:a16="http://schemas.microsoft.com/office/drawing/2014/main" id="{1D126A72-7441-4879-9520-686D778AD4ED}"/>
              </a:ext>
            </a:extLst>
          </p:cNvPr>
          <p:cNvSpPr>
            <a:spLocks noGrp="1"/>
          </p:cNvSpPr>
          <p:nvPr>
            <p:ph type="dt" sz="half" idx="2"/>
          </p:nvPr>
        </p:nvSpPr>
        <p:spPr>
          <a:xfrm>
            <a:off x="6362700" y="6326533"/>
            <a:ext cx="1790700" cy="531467"/>
          </a:xfrm>
          <a:prstGeom prst="rect">
            <a:avLst/>
          </a:prstGeom>
        </p:spPr>
        <p:txBody>
          <a:bodyPr vert="horz" wrap="square" lIns="0" tIns="0" rIns="0" bIns="0" rtlCol="0" anchor="ctr">
            <a:noAutofit/>
          </a:bodyPr>
          <a:lstStyle>
            <a:lvl1pPr algn="l">
              <a:defRPr sz="800" cap="all" spc="140" baseline="0">
                <a:solidFill>
                  <a:schemeClr val="tx1"/>
                </a:solidFill>
              </a:defRPr>
            </a:lvl1pPr>
          </a:lstStyle>
          <a:p>
            <a:fld id="{1EBBF589-02EF-3940-A857-6D1C02626676}" type="datetime1">
              <a:rPr lang="pl-PL" smtClean="0"/>
              <a:t>17.10.2025</a:t>
            </a:fld>
            <a:endParaRPr lang="en-US"/>
          </a:p>
        </p:txBody>
      </p:sp>
    </p:spTree>
    <p:extLst>
      <p:ext uri="{BB962C8B-B14F-4D97-AF65-F5344CB8AC3E}">
        <p14:creationId xmlns:p14="http://schemas.microsoft.com/office/powerpoint/2010/main" val="1956659624"/>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125.xml"/><Relationship Id="rId21" Type="http://schemas.openxmlformats.org/officeDocument/2006/relationships/slideLayout" Target="../slideLayouts/slideLayout120.xml"/><Relationship Id="rId42" Type="http://schemas.openxmlformats.org/officeDocument/2006/relationships/slideLayout" Target="../slideLayouts/slideLayout141.xml"/><Relationship Id="rId47" Type="http://schemas.openxmlformats.org/officeDocument/2006/relationships/slideLayout" Target="../slideLayouts/slideLayout146.xml"/><Relationship Id="rId63" Type="http://schemas.openxmlformats.org/officeDocument/2006/relationships/slideLayout" Target="../slideLayouts/slideLayout162.xml"/><Relationship Id="rId68" Type="http://schemas.openxmlformats.org/officeDocument/2006/relationships/slideLayout" Target="../slideLayouts/slideLayout167.xml"/><Relationship Id="rId84" Type="http://schemas.openxmlformats.org/officeDocument/2006/relationships/slideLayout" Target="../slideLayouts/slideLayout183.xml"/><Relationship Id="rId89" Type="http://schemas.openxmlformats.org/officeDocument/2006/relationships/slideLayout" Target="../slideLayouts/slideLayout188.xml"/><Relationship Id="rId16" Type="http://schemas.openxmlformats.org/officeDocument/2006/relationships/slideLayout" Target="../slideLayouts/slideLayout115.xml"/><Relationship Id="rId107" Type="http://schemas.openxmlformats.org/officeDocument/2006/relationships/theme" Target="../theme/theme2.xml"/><Relationship Id="rId11" Type="http://schemas.openxmlformats.org/officeDocument/2006/relationships/slideLayout" Target="../slideLayouts/slideLayout110.xml"/><Relationship Id="rId32" Type="http://schemas.openxmlformats.org/officeDocument/2006/relationships/slideLayout" Target="../slideLayouts/slideLayout131.xml"/><Relationship Id="rId37" Type="http://schemas.openxmlformats.org/officeDocument/2006/relationships/slideLayout" Target="../slideLayouts/slideLayout136.xml"/><Relationship Id="rId53" Type="http://schemas.openxmlformats.org/officeDocument/2006/relationships/slideLayout" Target="../slideLayouts/slideLayout152.xml"/><Relationship Id="rId58" Type="http://schemas.openxmlformats.org/officeDocument/2006/relationships/slideLayout" Target="../slideLayouts/slideLayout157.xml"/><Relationship Id="rId74" Type="http://schemas.openxmlformats.org/officeDocument/2006/relationships/slideLayout" Target="../slideLayouts/slideLayout173.xml"/><Relationship Id="rId79" Type="http://schemas.openxmlformats.org/officeDocument/2006/relationships/slideLayout" Target="../slideLayouts/slideLayout178.xml"/><Relationship Id="rId102" Type="http://schemas.openxmlformats.org/officeDocument/2006/relationships/slideLayout" Target="../slideLayouts/slideLayout201.xml"/><Relationship Id="rId5" Type="http://schemas.openxmlformats.org/officeDocument/2006/relationships/slideLayout" Target="../slideLayouts/slideLayout104.xml"/><Relationship Id="rId90" Type="http://schemas.openxmlformats.org/officeDocument/2006/relationships/slideLayout" Target="../slideLayouts/slideLayout189.xml"/><Relationship Id="rId95" Type="http://schemas.openxmlformats.org/officeDocument/2006/relationships/slideLayout" Target="../slideLayouts/slideLayout194.xml"/><Relationship Id="rId22" Type="http://schemas.openxmlformats.org/officeDocument/2006/relationships/slideLayout" Target="../slideLayouts/slideLayout121.xml"/><Relationship Id="rId27" Type="http://schemas.openxmlformats.org/officeDocument/2006/relationships/slideLayout" Target="../slideLayouts/slideLayout126.xml"/><Relationship Id="rId43" Type="http://schemas.openxmlformats.org/officeDocument/2006/relationships/slideLayout" Target="../slideLayouts/slideLayout142.xml"/><Relationship Id="rId48" Type="http://schemas.openxmlformats.org/officeDocument/2006/relationships/slideLayout" Target="../slideLayouts/slideLayout147.xml"/><Relationship Id="rId64" Type="http://schemas.openxmlformats.org/officeDocument/2006/relationships/slideLayout" Target="../slideLayouts/slideLayout163.xml"/><Relationship Id="rId69" Type="http://schemas.openxmlformats.org/officeDocument/2006/relationships/slideLayout" Target="../slideLayouts/slideLayout168.xml"/><Relationship Id="rId80" Type="http://schemas.openxmlformats.org/officeDocument/2006/relationships/slideLayout" Target="../slideLayouts/slideLayout179.xml"/><Relationship Id="rId85" Type="http://schemas.openxmlformats.org/officeDocument/2006/relationships/slideLayout" Target="../slideLayouts/slideLayout184.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33" Type="http://schemas.openxmlformats.org/officeDocument/2006/relationships/slideLayout" Target="../slideLayouts/slideLayout132.xml"/><Relationship Id="rId38" Type="http://schemas.openxmlformats.org/officeDocument/2006/relationships/slideLayout" Target="../slideLayouts/slideLayout137.xml"/><Relationship Id="rId59" Type="http://schemas.openxmlformats.org/officeDocument/2006/relationships/slideLayout" Target="../slideLayouts/slideLayout158.xml"/><Relationship Id="rId103" Type="http://schemas.openxmlformats.org/officeDocument/2006/relationships/slideLayout" Target="../slideLayouts/slideLayout202.xml"/><Relationship Id="rId20" Type="http://schemas.openxmlformats.org/officeDocument/2006/relationships/slideLayout" Target="../slideLayouts/slideLayout119.xml"/><Relationship Id="rId41" Type="http://schemas.openxmlformats.org/officeDocument/2006/relationships/slideLayout" Target="../slideLayouts/slideLayout140.xml"/><Relationship Id="rId54" Type="http://schemas.openxmlformats.org/officeDocument/2006/relationships/slideLayout" Target="../slideLayouts/slideLayout153.xml"/><Relationship Id="rId62" Type="http://schemas.openxmlformats.org/officeDocument/2006/relationships/slideLayout" Target="../slideLayouts/slideLayout161.xml"/><Relationship Id="rId70" Type="http://schemas.openxmlformats.org/officeDocument/2006/relationships/slideLayout" Target="../slideLayouts/slideLayout169.xml"/><Relationship Id="rId75" Type="http://schemas.openxmlformats.org/officeDocument/2006/relationships/slideLayout" Target="../slideLayouts/slideLayout174.xml"/><Relationship Id="rId83" Type="http://schemas.openxmlformats.org/officeDocument/2006/relationships/slideLayout" Target="../slideLayouts/slideLayout182.xml"/><Relationship Id="rId88" Type="http://schemas.openxmlformats.org/officeDocument/2006/relationships/slideLayout" Target="../slideLayouts/slideLayout187.xml"/><Relationship Id="rId91" Type="http://schemas.openxmlformats.org/officeDocument/2006/relationships/slideLayout" Target="../slideLayouts/slideLayout190.xml"/><Relationship Id="rId96" Type="http://schemas.openxmlformats.org/officeDocument/2006/relationships/slideLayout" Target="../slideLayouts/slideLayout195.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5" Type="http://schemas.openxmlformats.org/officeDocument/2006/relationships/slideLayout" Target="../slideLayouts/slideLayout114.xml"/><Relationship Id="rId23" Type="http://schemas.openxmlformats.org/officeDocument/2006/relationships/slideLayout" Target="../slideLayouts/slideLayout122.xml"/><Relationship Id="rId28" Type="http://schemas.openxmlformats.org/officeDocument/2006/relationships/slideLayout" Target="../slideLayouts/slideLayout127.xml"/><Relationship Id="rId36" Type="http://schemas.openxmlformats.org/officeDocument/2006/relationships/slideLayout" Target="../slideLayouts/slideLayout135.xml"/><Relationship Id="rId49" Type="http://schemas.openxmlformats.org/officeDocument/2006/relationships/slideLayout" Target="../slideLayouts/slideLayout148.xml"/><Relationship Id="rId57" Type="http://schemas.openxmlformats.org/officeDocument/2006/relationships/slideLayout" Target="../slideLayouts/slideLayout156.xml"/><Relationship Id="rId106" Type="http://schemas.openxmlformats.org/officeDocument/2006/relationships/slideLayout" Target="../slideLayouts/slideLayout205.xml"/><Relationship Id="rId10" Type="http://schemas.openxmlformats.org/officeDocument/2006/relationships/slideLayout" Target="../slideLayouts/slideLayout109.xml"/><Relationship Id="rId31" Type="http://schemas.openxmlformats.org/officeDocument/2006/relationships/slideLayout" Target="../slideLayouts/slideLayout130.xml"/><Relationship Id="rId44" Type="http://schemas.openxmlformats.org/officeDocument/2006/relationships/slideLayout" Target="../slideLayouts/slideLayout143.xml"/><Relationship Id="rId52" Type="http://schemas.openxmlformats.org/officeDocument/2006/relationships/slideLayout" Target="../slideLayouts/slideLayout151.xml"/><Relationship Id="rId60" Type="http://schemas.openxmlformats.org/officeDocument/2006/relationships/slideLayout" Target="../slideLayouts/slideLayout159.xml"/><Relationship Id="rId65" Type="http://schemas.openxmlformats.org/officeDocument/2006/relationships/slideLayout" Target="../slideLayouts/slideLayout164.xml"/><Relationship Id="rId73" Type="http://schemas.openxmlformats.org/officeDocument/2006/relationships/slideLayout" Target="../slideLayouts/slideLayout172.xml"/><Relationship Id="rId78" Type="http://schemas.openxmlformats.org/officeDocument/2006/relationships/slideLayout" Target="../slideLayouts/slideLayout177.xml"/><Relationship Id="rId81" Type="http://schemas.openxmlformats.org/officeDocument/2006/relationships/slideLayout" Target="../slideLayouts/slideLayout180.xml"/><Relationship Id="rId86" Type="http://schemas.openxmlformats.org/officeDocument/2006/relationships/slideLayout" Target="../slideLayouts/slideLayout185.xml"/><Relationship Id="rId94" Type="http://schemas.openxmlformats.org/officeDocument/2006/relationships/slideLayout" Target="../slideLayouts/slideLayout193.xml"/><Relationship Id="rId99" Type="http://schemas.openxmlformats.org/officeDocument/2006/relationships/slideLayout" Target="../slideLayouts/slideLayout198.xml"/><Relationship Id="rId101" Type="http://schemas.openxmlformats.org/officeDocument/2006/relationships/slideLayout" Target="../slideLayouts/slideLayout200.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39" Type="http://schemas.openxmlformats.org/officeDocument/2006/relationships/slideLayout" Target="../slideLayouts/slideLayout138.xml"/><Relationship Id="rId34" Type="http://schemas.openxmlformats.org/officeDocument/2006/relationships/slideLayout" Target="../slideLayouts/slideLayout133.xml"/><Relationship Id="rId50" Type="http://schemas.openxmlformats.org/officeDocument/2006/relationships/slideLayout" Target="../slideLayouts/slideLayout149.xml"/><Relationship Id="rId55" Type="http://schemas.openxmlformats.org/officeDocument/2006/relationships/slideLayout" Target="../slideLayouts/slideLayout154.xml"/><Relationship Id="rId76" Type="http://schemas.openxmlformats.org/officeDocument/2006/relationships/slideLayout" Target="../slideLayouts/slideLayout175.xml"/><Relationship Id="rId97" Type="http://schemas.openxmlformats.org/officeDocument/2006/relationships/slideLayout" Target="../slideLayouts/slideLayout196.xml"/><Relationship Id="rId104" Type="http://schemas.openxmlformats.org/officeDocument/2006/relationships/slideLayout" Target="../slideLayouts/slideLayout203.xml"/><Relationship Id="rId7" Type="http://schemas.openxmlformats.org/officeDocument/2006/relationships/slideLayout" Target="../slideLayouts/slideLayout106.xml"/><Relationship Id="rId71" Type="http://schemas.openxmlformats.org/officeDocument/2006/relationships/slideLayout" Target="../slideLayouts/slideLayout170.xml"/><Relationship Id="rId92" Type="http://schemas.openxmlformats.org/officeDocument/2006/relationships/slideLayout" Target="../slideLayouts/slideLayout191.xml"/><Relationship Id="rId2" Type="http://schemas.openxmlformats.org/officeDocument/2006/relationships/slideLayout" Target="../slideLayouts/slideLayout101.xml"/><Relationship Id="rId29" Type="http://schemas.openxmlformats.org/officeDocument/2006/relationships/slideLayout" Target="../slideLayouts/slideLayout128.xml"/><Relationship Id="rId24" Type="http://schemas.openxmlformats.org/officeDocument/2006/relationships/slideLayout" Target="../slideLayouts/slideLayout123.xml"/><Relationship Id="rId40" Type="http://schemas.openxmlformats.org/officeDocument/2006/relationships/slideLayout" Target="../slideLayouts/slideLayout139.xml"/><Relationship Id="rId45" Type="http://schemas.openxmlformats.org/officeDocument/2006/relationships/slideLayout" Target="../slideLayouts/slideLayout144.xml"/><Relationship Id="rId66" Type="http://schemas.openxmlformats.org/officeDocument/2006/relationships/slideLayout" Target="../slideLayouts/slideLayout165.xml"/><Relationship Id="rId87" Type="http://schemas.openxmlformats.org/officeDocument/2006/relationships/slideLayout" Target="../slideLayouts/slideLayout186.xml"/><Relationship Id="rId61" Type="http://schemas.openxmlformats.org/officeDocument/2006/relationships/slideLayout" Target="../slideLayouts/slideLayout160.xml"/><Relationship Id="rId82" Type="http://schemas.openxmlformats.org/officeDocument/2006/relationships/slideLayout" Target="../slideLayouts/slideLayout181.xml"/><Relationship Id="rId19" Type="http://schemas.openxmlformats.org/officeDocument/2006/relationships/slideLayout" Target="../slideLayouts/slideLayout118.xml"/><Relationship Id="rId14" Type="http://schemas.openxmlformats.org/officeDocument/2006/relationships/slideLayout" Target="../slideLayouts/slideLayout113.xml"/><Relationship Id="rId30" Type="http://schemas.openxmlformats.org/officeDocument/2006/relationships/slideLayout" Target="../slideLayouts/slideLayout129.xml"/><Relationship Id="rId35" Type="http://schemas.openxmlformats.org/officeDocument/2006/relationships/slideLayout" Target="../slideLayouts/slideLayout134.xml"/><Relationship Id="rId56" Type="http://schemas.openxmlformats.org/officeDocument/2006/relationships/slideLayout" Target="../slideLayouts/slideLayout155.xml"/><Relationship Id="rId77" Type="http://schemas.openxmlformats.org/officeDocument/2006/relationships/slideLayout" Target="../slideLayouts/slideLayout176.xml"/><Relationship Id="rId100" Type="http://schemas.openxmlformats.org/officeDocument/2006/relationships/slideLayout" Target="../slideLayouts/slideLayout199.xml"/><Relationship Id="rId105" Type="http://schemas.openxmlformats.org/officeDocument/2006/relationships/slideLayout" Target="../slideLayouts/slideLayout204.xml"/><Relationship Id="rId8" Type="http://schemas.openxmlformats.org/officeDocument/2006/relationships/slideLayout" Target="../slideLayouts/slideLayout107.xml"/><Relationship Id="rId51" Type="http://schemas.openxmlformats.org/officeDocument/2006/relationships/slideLayout" Target="../slideLayouts/slideLayout150.xml"/><Relationship Id="rId72" Type="http://schemas.openxmlformats.org/officeDocument/2006/relationships/slideLayout" Target="../slideLayouts/slideLayout171.xml"/><Relationship Id="rId93" Type="http://schemas.openxmlformats.org/officeDocument/2006/relationships/slideLayout" Target="../slideLayouts/slideLayout192.xml"/><Relationship Id="rId98" Type="http://schemas.openxmlformats.org/officeDocument/2006/relationships/slideLayout" Target="../slideLayouts/slideLayout197.xml"/><Relationship Id="rId3" Type="http://schemas.openxmlformats.org/officeDocument/2006/relationships/slideLayout" Target="../slideLayouts/slideLayout102.xml"/><Relationship Id="rId25" Type="http://schemas.openxmlformats.org/officeDocument/2006/relationships/slideLayout" Target="../slideLayouts/slideLayout124.xml"/><Relationship Id="rId46" Type="http://schemas.openxmlformats.org/officeDocument/2006/relationships/slideLayout" Target="../slideLayouts/slideLayout145.xml"/><Relationship Id="rId67" Type="http://schemas.openxmlformats.org/officeDocument/2006/relationships/slideLayout" Target="../slideLayouts/slideLayout16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218.xml"/><Relationship Id="rId18" Type="http://schemas.openxmlformats.org/officeDocument/2006/relationships/slideLayout" Target="../slideLayouts/slideLayout223.xml"/><Relationship Id="rId26" Type="http://schemas.openxmlformats.org/officeDocument/2006/relationships/slideLayout" Target="../slideLayouts/slideLayout231.xml"/><Relationship Id="rId39" Type="http://schemas.openxmlformats.org/officeDocument/2006/relationships/slideLayout" Target="../slideLayouts/slideLayout244.xml"/><Relationship Id="rId21" Type="http://schemas.openxmlformats.org/officeDocument/2006/relationships/slideLayout" Target="../slideLayouts/slideLayout226.xml"/><Relationship Id="rId34" Type="http://schemas.openxmlformats.org/officeDocument/2006/relationships/slideLayout" Target="../slideLayouts/slideLayout239.xml"/><Relationship Id="rId42" Type="http://schemas.openxmlformats.org/officeDocument/2006/relationships/slideLayout" Target="../slideLayouts/slideLayout247.xml"/><Relationship Id="rId47" Type="http://schemas.openxmlformats.org/officeDocument/2006/relationships/slideLayout" Target="../slideLayouts/slideLayout252.xml"/><Relationship Id="rId50" Type="http://schemas.openxmlformats.org/officeDocument/2006/relationships/slideLayout" Target="../slideLayouts/slideLayout255.xml"/><Relationship Id="rId55" Type="http://schemas.openxmlformats.org/officeDocument/2006/relationships/slideLayout" Target="../slideLayouts/slideLayout260.xml"/><Relationship Id="rId7" Type="http://schemas.openxmlformats.org/officeDocument/2006/relationships/slideLayout" Target="../slideLayouts/slideLayout212.xml"/><Relationship Id="rId2" Type="http://schemas.openxmlformats.org/officeDocument/2006/relationships/slideLayout" Target="../slideLayouts/slideLayout207.xml"/><Relationship Id="rId16" Type="http://schemas.openxmlformats.org/officeDocument/2006/relationships/slideLayout" Target="../slideLayouts/slideLayout221.xml"/><Relationship Id="rId29" Type="http://schemas.openxmlformats.org/officeDocument/2006/relationships/slideLayout" Target="../slideLayouts/slideLayout234.xml"/><Relationship Id="rId11" Type="http://schemas.openxmlformats.org/officeDocument/2006/relationships/slideLayout" Target="../slideLayouts/slideLayout216.xml"/><Relationship Id="rId24" Type="http://schemas.openxmlformats.org/officeDocument/2006/relationships/slideLayout" Target="../slideLayouts/slideLayout229.xml"/><Relationship Id="rId32" Type="http://schemas.openxmlformats.org/officeDocument/2006/relationships/slideLayout" Target="../slideLayouts/slideLayout237.xml"/><Relationship Id="rId37" Type="http://schemas.openxmlformats.org/officeDocument/2006/relationships/slideLayout" Target="../slideLayouts/slideLayout242.xml"/><Relationship Id="rId40" Type="http://schemas.openxmlformats.org/officeDocument/2006/relationships/slideLayout" Target="../slideLayouts/slideLayout245.xml"/><Relationship Id="rId45" Type="http://schemas.openxmlformats.org/officeDocument/2006/relationships/slideLayout" Target="../slideLayouts/slideLayout250.xml"/><Relationship Id="rId53" Type="http://schemas.openxmlformats.org/officeDocument/2006/relationships/slideLayout" Target="../slideLayouts/slideLayout258.xml"/><Relationship Id="rId5" Type="http://schemas.openxmlformats.org/officeDocument/2006/relationships/slideLayout" Target="../slideLayouts/slideLayout210.xml"/><Relationship Id="rId10" Type="http://schemas.openxmlformats.org/officeDocument/2006/relationships/slideLayout" Target="../slideLayouts/slideLayout215.xml"/><Relationship Id="rId19" Type="http://schemas.openxmlformats.org/officeDocument/2006/relationships/slideLayout" Target="../slideLayouts/slideLayout224.xml"/><Relationship Id="rId31" Type="http://schemas.openxmlformats.org/officeDocument/2006/relationships/slideLayout" Target="../slideLayouts/slideLayout236.xml"/><Relationship Id="rId44" Type="http://schemas.openxmlformats.org/officeDocument/2006/relationships/slideLayout" Target="../slideLayouts/slideLayout249.xml"/><Relationship Id="rId52" Type="http://schemas.openxmlformats.org/officeDocument/2006/relationships/slideLayout" Target="../slideLayouts/slideLayout257.xml"/><Relationship Id="rId4" Type="http://schemas.openxmlformats.org/officeDocument/2006/relationships/slideLayout" Target="../slideLayouts/slideLayout209.xml"/><Relationship Id="rId9" Type="http://schemas.openxmlformats.org/officeDocument/2006/relationships/slideLayout" Target="../slideLayouts/slideLayout214.xml"/><Relationship Id="rId14" Type="http://schemas.openxmlformats.org/officeDocument/2006/relationships/slideLayout" Target="../slideLayouts/slideLayout219.xml"/><Relationship Id="rId22" Type="http://schemas.openxmlformats.org/officeDocument/2006/relationships/slideLayout" Target="../slideLayouts/slideLayout227.xml"/><Relationship Id="rId27" Type="http://schemas.openxmlformats.org/officeDocument/2006/relationships/slideLayout" Target="../slideLayouts/slideLayout232.xml"/><Relationship Id="rId30" Type="http://schemas.openxmlformats.org/officeDocument/2006/relationships/slideLayout" Target="../slideLayouts/slideLayout235.xml"/><Relationship Id="rId35" Type="http://schemas.openxmlformats.org/officeDocument/2006/relationships/slideLayout" Target="../slideLayouts/slideLayout240.xml"/><Relationship Id="rId43" Type="http://schemas.openxmlformats.org/officeDocument/2006/relationships/slideLayout" Target="../slideLayouts/slideLayout248.xml"/><Relationship Id="rId48" Type="http://schemas.openxmlformats.org/officeDocument/2006/relationships/slideLayout" Target="../slideLayouts/slideLayout253.xml"/><Relationship Id="rId56" Type="http://schemas.openxmlformats.org/officeDocument/2006/relationships/theme" Target="../theme/theme3.xml"/><Relationship Id="rId8" Type="http://schemas.openxmlformats.org/officeDocument/2006/relationships/slideLayout" Target="../slideLayouts/slideLayout213.xml"/><Relationship Id="rId51" Type="http://schemas.openxmlformats.org/officeDocument/2006/relationships/slideLayout" Target="../slideLayouts/slideLayout256.xml"/><Relationship Id="rId3" Type="http://schemas.openxmlformats.org/officeDocument/2006/relationships/slideLayout" Target="../slideLayouts/slideLayout208.xml"/><Relationship Id="rId12" Type="http://schemas.openxmlformats.org/officeDocument/2006/relationships/slideLayout" Target="../slideLayouts/slideLayout217.xml"/><Relationship Id="rId17" Type="http://schemas.openxmlformats.org/officeDocument/2006/relationships/slideLayout" Target="../slideLayouts/slideLayout222.xml"/><Relationship Id="rId25" Type="http://schemas.openxmlformats.org/officeDocument/2006/relationships/slideLayout" Target="../slideLayouts/slideLayout230.xml"/><Relationship Id="rId33" Type="http://schemas.openxmlformats.org/officeDocument/2006/relationships/slideLayout" Target="../slideLayouts/slideLayout238.xml"/><Relationship Id="rId38" Type="http://schemas.openxmlformats.org/officeDocument/2006/relationships/slideLayout" Target="../slideLayouts/slideLayout243.xml"/><Relationship Id="rId46" Type="http://schemas.openxmlformats.org/officeDocument/2006/relationships/slideLayout" Target="../slideLayouts/slideLayout251.xml"/><Relationship Id="rId20" Type="http://schemas.openxmlformats.org/officeDocument/2006/relationships/slideLayout" Target="../slideLayouts/slideLayout225.xml"/><Relationship Id="rId41" Type="http://schemas.openxmlformats.org/officeDocument/2006/relationships/slideLayout" Target="../slideLayouts/slideLayout246.xml"/><Relationship Id="rId54" Type="http://schemas.openxmlformats.org/officeDocument/2006/relationships/slideLayout" Target="../slideLayouts/slideLayout259.xml"/><Relationship Id="rId1" Type="http://schemas.openxmlformats.org/officeDocument/2006/relationships/slideLayout" Target="../slideLayouts/slideLayout206.xml"/><Relationship Id="rId6" Type="http://schemas.openxmlformats.org/officeDocument/2006/relationships/slideLayout" Target="../slideLayouts/slideLayout211.xml"/><Relationship Id="rId15" Type="http://schemas.openxmlformats.org/officeDocument/2006/relationships/slideLayout" Target="../slideLayouts/slideLayout220.xml"/><Relationship Id="rId23" Type="http://schemas.openxmlformats.org/officeDocument/2006/relationships/slideLayout" Target="../slideLayouts/slideLayout228.xml"/><Relationship Id="rId28" Type="http://schemas.openxmlformats.org/officeDocument/2006/relationships/slideLayout" Target="../slideLayouts/slideLayout233.xml"/><Relationship Id="rId36" Type="http://schemas.openxmlformats.org/officeDocument/2006/relationships/slideLayout" Target="../slideLayouts/slideLayout241.xml"/><Relationship Id="rId49" Type="http://schemas.openxmlformats.org/officeDocument/2006/relationships/slideLayout" Target="../slideLayouts/slideLayout2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Media Web Symposium 2025</a:t>
            </a:r>
            <a:endParaRPr lang="en-US" dirty="0"/>
          </a:p>
        </p:txBody>
      </p:sp>
    </p:spTree>
    <p:extLst>
      <p:ext uri="{BB962C8B-B14F-4D97-AF65-F5344CB8AC3E}">
        <p14:creationId xmlns:p14="http://schemas.microsoft.com/office/powerpoint/2010/main" val="306139523"/>
      </p:ext>
    </p:extLst>
  </p:cSld>
  <p:clrMap bg1="lt1" tx1="dk1" bg2="lt2" tx2="dk2" accent1="accent1" accent2="accent2" accent3="accent3" accent4="accent4" accent5="accent5" accent6="accent6" hlink="hlink" folHlink="folHlink"/>
  <p:sldLayoutIdLst>
    <p:sldLayoutId id="2147483834" r:id="rId1"/>
    <p:sldLayoutId id="2147484314" r:id="rId2"/>
    <p:sldLayoutId id="2147483838" r:id="rId3"/>
    <p:sldLayoutId id="2147483835" r:id="rId4"/>
    <p:sldLayoutId id="2147483839" r:id="rId5"/>
    <p:sldLayoutId id="2147483840" r:id="rId6"/>
    <p:sldLayoutId id="2147484315" r:id="rId7"/>
    <p:sldLayoutId id="2147483933" r:id="rId8"/>
    <p:sldLayoutId id="2147483930" r:id="rId9"/>
    <p:sldLayoutId id="2147483934" r:id="rId10"/>
    <p:sldLayoutId id="2147484023" r:id="rId11"/>
    <p:sldLayoutId id="2147483988" r:id="rId12"/>
    <p:sldLayoutId id="2147483844" r:id="rId13"/>
    <p:sldLayoutId id="2147483841" r:id="rId14"/>
    <p:sldLayoutId id="2147483842" r:id="rId15"/>
    <p:sldLayoutId id="2147483843" r:id="rId16"/>
    <p:sldLayoutId id="2147483845" r:id="rId17"/>
    <p:sldLayoutId id="2147483846" r:id="rId18"/>
    <p:sldLayoutId id="2147483853" r:id="rId19"/>
    <p:sldLayoutId id="2147483854" r:id="rId20"/>
    <p:sldLayoutId id="2147484336" r:id="rId21"/>
    <p:sldLayoutId id="2147484334" r:id="rId22"/>
    <p:sldLayoutId id="2147484113" r:id="rId23"/>
    <p:sldLayoutId id="2147484021" r:id="rId24"/>
    <p:sldLayoutId id="2147483855" r:id="rId25"/>
    <p:sldLayoutId id="2147483856" r:id="rId26"/>
    <p:sldLayoutId id="2147483857" r:id="rId27"/>
    <p:sldLayoutId id="2147483979" r:id="rId28"/>
    <p:sldLayoutId id="2147483861" r:id="rId29"/>
    <p:sldLayoutId id="2147483858" r:id="rId30"/>
    <p:sldLayoutId id="2147483859" r:id="rId31"/>
    <p:sldLayoutId id="2147483860" r:id="rId32"/>
    <p:sldLayoutId id="2147483862" r:id="rId33"/>
    <p:sldLayoutId id="2147483863" r:id="rId34"/>
    <p:sldLayoutId id="2147483978" r:id="rId35"/>
    <p:sldLayoutId id="2147483867" r:id="rId36"/>
    <p:sldLayoutId id="2147483864" r:id="rId37"/>
    <p:sldLayoutId id="2147483868" r:id="rId38"/>
    <p:sldLayoutId id="2147483869" r:id="rId39"/>
    <p:sldLayoutId id="2147483870" r:id="rId40"/>
    <p:sldLayoutId id="2147483977" r:id="rId41"/>
    <p:sldLayoutId id="2147483873" r:id="rId42"/>
    <p:sldLayoutId id="2147483874" r:id="rId43"/>
    <p:sldLayoutId id="2147483875" r:id="rId44"/>
    <p:sldLayoutId id="2147483877" r:id="rId45"/>
    <p:sldLayoutId id="2147483876" r:id="rId46"/>
    <p:sldLayoutId id="2147484004" r:id="rId47"/>
    <p:sldLayoutId id="2147483878" r:id="rId48"/>
    <p:sldLayoutId id="2147484339" r:id="rId49"/>
    <p:sldLayoutId id="2147484340" r:id="rId50"/>
    <p:sldLayoutId id="2147484338" r:id="rId51"/>
    <p:sldLayoutId id="2147484343" r:id="rId52"/>
    <p:sldLayoutId id="2147484344" r:id="rId53"/>
    <p:sldLayoutId id="2147484211" r:id="rId54"/>
    <p:sldLayoutId id="2147483943" r:id="rId55"/>
    <p:sldLayoutId id="2147483942" r:id="rId56"/>
    <p:sldLayoutId id="2147484212" r:id="rId57"/>
    <p:sldLayoutId id="2147483976" r:id="rId58"/>
    <p:sldLayoutId id="2147483882" r:id="rId59"/>
    <p:sldLayoutId id="2147483879" r:id="rId60"/>
    <p:sldLayoutId id="2147483883" r:id="rId61"/>
    <p:sldLayoutId id="2147483884" r:id="rId62"/>
    <p:sldLayoutId id="2147483975" r:id="rId63"/>
    <p:sldLayoutId id="2147483888" r:id="rId64"/>
    <p:sldLayoutId id="2147483885" r:id="rId65"/>
    <p:sldLayoutId id="2147483889" r:id="rId66"/>
    <p:sldLayoutId id="2147483890" r:id="rId67"/>
    <p:sldLayoutId id="2147483973" r:id="rId68"/>
    <p:sldLayoutId id="2147483894" r:id="rId69"/>
    <p:sldLayoutId id="2147483891" r:id="rId70"/>
    <p:sldLayoutId id="2147483895" r:id="rId71"/>
    <p:sldLayoutId id="2147483896" r:id="rId72"/>
    <p:sldLayoutId id="2147483972" r:id="rId73"/>
    <p:sldLayoutId id="2147483900" r:id="rId74"/>
    <p:sldLayoutId id="2147483897" r:id="rId75"/>
    <p:sldLayoutId id="2147483901" r:id="rId76"/>
    <p:sldLayoutId id="2147483902" r:id="rId77"/>
    <p:sldLayoutId id="2147483968" r:id="rId78"/>
    <p:sldLayoutId id="2147483912" r:id="rId79"/>
    <p:sldLayoutId id="2147483909" r:id="rId80"/>
    <p:sldLayoutId id="2147483913" r:id="rId81"/>
    <p:sldLayoutId id="2147483914" r:id="rId82"/>
    <p:sldLayoutId id="2147484076" r:id="rId83"/>
    <p:sldLayoutId id="2147484077" r:id="rId84"/>
    <p:sldLayoutId id="2147484073" r:id="rId85"/>
    <p:sldLayoutId id="2147484080" r:id="rId86"/>
    <p:sldLayoutId id="2147484081" r:id="rId87"/>
    <p:sldLayoutId id="2147483950" r:id="rId88"/>
    <p:sldLayoutId id="2147483947" r:id="rId89"/>
    <p:sldLayoutId id="2147483944" r:id="rId90"/>
    <p:sldLayoutId id="2147483948" r:id="rId91"/>
    <p:sldLayoutId id="2147483949" r:id="rId92"/>
    <p:sldLayoutId id="2147483958" r:id="rId93"/>
    <p:sldLayoutId id="2147483957" r:id="rId94"/>
    <p:sldLayoutId id="2147483954" r:id="rId95"/>
    <p:sldLayoutId id="2147483959" r:id="rId96"/>
    <p:sldLayoutId id="2147484027" r:id="rId97"/>
    <p:sldLayoutId id="2147484345" r:id="rId98"/>
    <p:sldLayoutId id="2147484533" r:id="rId9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userDrawn="1">
          <p15:clr>
            <a:srgbClr val="F26B43"/>
          </p15:clr>
        </p15:guide>
        <p15:guide id="2" pos="303" userDrawn="1">
          <p15:clr>
            <a:srgbClr val="F26B43"/>
          </p15:clr>
        </p15:guide>
        <p15:guide id="3" orient="horz" pos="1076" userDrawn="1">
          <p15:clr>
            <a:srgbClr val="F26B43"/>
          </p15:clr>
        </p15:guide>
        <p15:guide id="4" orient="horz" pos="216" userDrawn="1">
          <p15:clr>
            <a:srgbClr val="F26B43"/>
          </p15:clr>
        </p15:guide>
        <p15:guide id="6" pos="7368">
          <p15:clr>
            <a:srgbClr val="F26B43"/>
          </p15:clr>
        </p15:guide>
        <p15:guide id="7" orient="horz" pos="4320" userDrawn="1">
          <p15:clr>
            <a:srgbClr val="F26B43"/>
          </p15:clr>
        </p15:guide>
        <p15:guide id="8" orient="horz" pos="648" userDrawn="1">
          <p15:clr>
            <a:srgbClr val="F26B43"/>
          </p15:clr>
        </p15:guide>
        <p15:guide id="9" pos="3912" userDrawn="1">
          <p15:clr>
            <a:srgbClr val="F26B43"/>
          </p15:clr>
        </p15:guide>
        <p15:guide id="10" pos="756" userDrawn="1">
          <p15:clr>
            <a:srgbClr val="F26B43"/>
          </p15:clr>
        </p15:guide>
        <p15:guide id="11" pos="908" userDrawn="1">
          <p15:clr>
            <a:srgbClr val="F26B43"/>
          </p15:clr>
        </p15:guide>
        <p15:guide id="12" pos="1361" userDrawn="1">
          <p15:clr>
            <a:srgbClr val="F26B43"/>
          </p15:clr>
        </p15:guide>
        <p15:guide id="13" pos="1513" userDrawn="1">
          <p15:clr>
            <a:srgbClr val="F26B43"/>
          </p15:clr>
        </p15:guide>
        <p15:guide id="14" pos="1955" userDrawn="1">
          <p15:clr>
            <a:srgbClr val="F26B43"/>
          </p15:clr>
        </p15:guide>
        <p15:guide id="15" pos="2106" userDrawn="1">
          <p15:clr>
            <a:srgbClr val="F26B43"/>
          </p15:clr>
        </p15:guide>
        <p15:guide id="16" pos="2554" userDrawn="1">
          <p15:clr>
            <a:srgbClr val="F26B43"/>
          </p15:clr>
        </p15:guide>
        <p15:guide id="17" pos="2717" userDrawn="1">
          <p15:clr>
            <a:srgbClr val="F26B43"/>
          </p15:clr>
        </p15:guide>
        <p15:guide id="18" pos="3159" userDrawn="1">
          <p15:clr>
            <a:srgbClr val="F26B43"/>
          </p15:clr>
        </p15:guide>
        <p15:guide id="19" pos="3316" userDrawn="1">
          <p15:clr>
            <a:srgbClr val="F26B43"/>
          </p15:clr>
        </p15:guide>
        <p15:guide id="20" pos="3759" userDrawn="1">
          <p15:clr>
            <a:srgbClr val="F26B43"/>
          </p15:clr>
        </p15:guide>
        <p15:guide id="21" pos="4364" userDrawn="1">
          <p15:clr>
            <a:srgbClr val="F26B43"/>
          </p15:clr>
        </p15:guide>
        <p15:guide id="22" pos="4509" userDrawn="1">
          <p15:clr>
            <a:srgbClr val="F26B43"/>
          </p15:clr>
        </p15:guide>
        <p15:guide id="23" pos="4968" userDrawn="1">
          <p15:clr>
            <a:srgbClr val="F26B43"/>
          </p15:clr>
        </p15:guide>
        <p15:guide id="24" pos="5114" userDrawn="1">
          <p15:clr>
            <a:srgbClr val="F26B43"/>
          </p15:clr>
        </p15:guide>
        <p15:guide id="25" pos="5562" userDrawn="1">
          <p15:clr>
            <a:srgbClr val="F26B43"/>
          </p15:clr>
        </p15:guide>
        <p15:guide id="26" pos="5713" userDrawn="1">
          <p15:clr>
            <a:srgbClr val="F26B43"/>
          </p15:clr>
        </p15:guide>
        <p15:guide id="27" pos="6161" userDrawn="1">
          <p15:clr>
            <a:srgbClr val="F26B43"/>
          </p15:clr>
        </p15:guide>
        <p15:guide id="28" pos="6319" userDrawn="1">
          <p15:clr>
            <a:srgbClr val="F26B43"/>
          </p15:clr>
        </p15:guide>
        <p15:guide id="29" pos="6761" userDrawn="1">
          <p15:clr>
            <a:srgbClr val="F26B43"/>
          </p15:clr>
        </p15:guide>
        <p15:guide id="30" pos="6918" userDrawn="1">
          <p15:clr>
            <a:srgbClr val="F26B43"/>
          </p15:clr>
        </p15:guide>
        <p15:guide id="32" pos="7680" userDrawn="1">
          <p15:clr>
            <a:srgbClr val="F26B43"/>
          </p15:clr>
        </p15:guide>
        <p15:guide id="33" userDrawn="1">
          <p15:clr>
            <a:srgbClr val="F26B43"/>
          </p15:clr>
        </p15:guide>
        <p15:guide id="34" orient="horz" pos="431" userDrawn="1">
          <p15:clr>
            <a:srgbClr val="F26B43"/>
          </p15:clr>
        </p15:guide>
        <p15:guide id="35" orient="horz" pos="861" userDrawn="1">
          <p15:clr>
            <a:srgbClr val="F26B43"/>
          </p15:clr>
        </p15:guide>
        <p15:guide id="36" orient="horz" pos="1297" userDrawn="1">
          <p15:clr>
            <a:srgbClr val="F26B43"/>
          </p15:clr>
        </p15:guide>
        <p15:guide id="37" orient="horz" pos="1513" userDrawn="1">
          <p15:clr>
            <a:srgbClr val="F26B43"/>
          </p15:clr>
        </p15:guide>
        <p15:guide id="38" orient="horz" pos="1728" userDrawn="1">
          <p15:clr>
            <a:srgbClr val="F26B43"/>
          </p15:clr>
        </p15:guide>
        <p15:guide id="39" orient="horz" pos="1943" userDrawn="1">
          <p15:clr>
            <a:srgbClr val="F26B43"/>
          </p15:clr>
        </p15:guide>
        <p15:guide id="40" orient="horz" pos="2159" userDrawn="1">
          <p15:clr>
            <a:srgbClr val="F26B43"/>
          </p15:clr>
        </p15:guide>
        <p15:guide id="41" orient="horz" userDrawn="1">
          <p15:clr>
            <a:srgbClr val="F26B43"/>
          </p15:clr>
        </p15:guide>
        <p15:guide id="42" orient="horz" pos="2374" userDrawn="1">
          <p15:clr>
            <a:srgbClr val="F26B43"/>
          </p15:clr>
        </p15:guide>
        <p15:guide id="43" orient="horz" pos="2589" userDrawn="1">
          <p15:clr>
            <a:srgbClr val="F26B43"/>
          </p15:clr>
        </p15:guide>
        <p15:guide id="44" orient="horz" pos="2804" userDrawn="1">
          <p15:clr>
            <a:srgbClr val="F26B43"/>
          </p15:clr>
        </p15:guide>
        <p15:guide id="45" orient="horz" pos="3025" userDrawn="1">
          <p15:clr>
            <a:srgbClr val="F26B43"/>
          </p15:clr>
        </p15:guide>
        <p15:guide id="46" orient="horz" pos="3241" userDrawn="1">
          <p15:clr>
            <a:srgbClr val="F26B43"/>
          </p15:clr>
        </p15:guide>
        <p15:guide id="47" orient="horz" pos="3456" userDrawn="1">
          <p15:clr>
            <a:srgbClr val="F26B43"/>
          </p15:clr>
        </p15:guide>
        <p15:guide id="48" orient="horz" pos="3671" userDrawn="1">
          <p15:clr>
            <a:srgbClr val="F26B43"/>
          </p15:clr>
        </p15:guide>
        <p15:guide id="49" orient="horz" pos="388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301" y="1719073"/>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642646"/>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329989" y="6514123"/>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377"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377"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5"/>
          </a:xfrm>
          <a:prstGeom prst="rect">
            <a:avLst/>
          </a:prstGeom>
        </p:spPr>
        <p:txBody>
          <a:bodyPr vert="horz" wrap="square" lIns="0" tIns="0" rIns="0" bIns="0" rtlCol="0" anchor="b">
            <a:spAutoFit/>
          </a:bodyPr>
          <a:lstStyle>
            <a:lvl1pPr marL="0" algn="l" defTabSz="685783"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Media Web Symposium 2025</a:t>
            </a:r>
          </a:p>
        </p:txBody>
      </p:sp>
    </p:spTree>
    <p:extLst>
      <p:ext uri="{BB962C8B-B14F-4D97-AF65-F5344CB8AC3E}">
        <p14:creationId xmlns:p14="http://schemas.microsoft.com/office/powerpoint/2010/main" val="111361272"/>
      </p:ext>
    </p:extLst>
  </p:cSld>
  <p:clrMap bg1="lt1" tx1="dk1" bg2="lt2" tx2="dk2" accent1="accent1" accent2="accent2" accent3="accent3" accent4="accent4" accent5="accent5" accent6="accent6" hlink="hlink" folHlink="folHlink"/>
  <p:sldLayoutIdLst>
    <p:sldLayoutId id="2147484370" r:id="rId1"/>
    <p:sldLayoutId id="2147484371" r:id="rId2"/>
    <p:sldLayoutId id="2147484372" r:id="rId3"/>
    <p:sldLayoutId id="2147484373" r:id="rId4"/>
    <p:sldLayoutId id="2147484374" r:id="rId5"/>
    <p:sldLayoutId id="2147484375" r:id="rId6"/>
    <p:sldLayoutId id="2147484376" r:id="rId7"/>
    <p:sldLayoutId id="2147484377" r:id="rId8"/>
    <p:sldLayoutId id="2147484378" r:id="rId9"/>
    <p:sldLayoutId id="2147484379" r:id="rId10"/>
    <p:sldLayoutId id="2147484380" r:id="rId11"/>
    <p:sldLayoutId id="2147484381" r:id="rId12"/>
    <p:sldLayoutId id="2147484382" r:id="rId13"/>
    <p:sldLayoutId id="2147484383" r:id="rId14"/>
    <p:sldLayoutId id="2147484384" r:id="rId15"/>
    <p:sldLayoutId id="2147484385" r:id="rId16"/>
    <p:sldLayoutId id="2147484386" r:id="rId17"/>
    <p:sldLayoutId id="2147484387" r:id="rId18"/>
    <p:sldLayoutId id="2147484388" r:id="rId19"/>
    <p:sldLayoutId id="2147484389" r:id="rId20"/>
    <p:sldLayoutId id="2147484390" r:id="rId21"/>
    <p:sldLayoutId id="2147484391" r:id="rId22"/>
    <p:sldLayoutId id="2147484392" r:id="rId23"/>
    <p:sldLayoutId id="2147484393" r:id="rId24"/>
    <p:sldLayoutId id="2147484394" r:id="rId25"/>
    <p:sldLayoutId id="2147484395" r:id="rId26"/>
    <p:sldLayoutId id="2147484396" r:id="rId27"/>
    <p:sldLayoutId id="2147484397" r:id="rId28"/>
    <p:sldLayoutId id="2147484398" r:id="rId29"/>
    <p:sldLayoutId id="2147484399" r:id="rId30"/>
    <p:sldLayoutId id="2147484400" r:id="rId31"/>
    <p:sldLayoutId id="2147484401" r:id="rId32"/>
    <p:sldLayoutId id="2147484402" r:id="rId33"/>
    <p:sldLayoutId id="2147484403" r:id="rId34"/>
    <p:sldLayoutId id="2147484404" r:id="rId35"/>
    <p:sldLayoutId id="2147484405" r:id="rId36"/>
    <p:sldLayoutId id="2147484406" r:id="rId37"/>
    <p:sldLayoutId id="2147484407" r:id="rId38"/>
    <p:sldLayoutId id="2147484408" r:id="rId39"/>
    <p:sldLayoutId id="2147484409" r:id="rId40"/>
    <p:sldLayoutId id="2147484410" r:id="rId41"/>
    <p:sldLayoutId id="2147484411" r:id="rId42"/>
    <p:sldLayoutId id="2147484412" r:id="rId43"/>
    <p:sldLayoutId id="2147484413" r:id="rId44"/>
    <p:sldLayoutId id="2147484414" r:id="rId45"/>
    <p:sldLayoutId id="2147484415" r:id="rId46"/>
    <p:sldLayoutId id="2147484416" r:id="rId47"/>
    <p:sldLayoutId id="2147484417" r:id="rId48"/>
    <p:sldLayoutId id="2147484418" r:id="rId49"/>
    <p:sldLayoutId id="2147484419" r:id="rId50"/>
    <p:sldLayoutId id="2147484420" r:id="rId51"/>
    <p:sldLayoutId id="2147484421" r:id="rId52"/>
    <p:sldLayoutId id="2147484422" r:id="rId53"/>
    <p:sldLayoutId id="2147484423" r:id="rId54"/>
    <p:sldLayoutId id="2147484424" r:id="rId55"/>
    <p:sldLayoutId id="2147484425" r:id="rId56"/>
    <p:sldLayoutId id="2147484426" r:id="rId57"/>
    <p:sldLayoutId id="2147484427" r:id="rId58"/>
    <p:sldLayoutId id="2147484428" r:id="rId59"/>
    <p:sldLayoutId id="2147484429" r:id="rId60"/>
    <p:sldLayoutId id="2147484430" r:id="rId61"/>
    <p:sldLayoutId id="2147484431" r:id="rId62"/>
    <p:sldLayoutId id="2147484432" r:id="rId63"/>
    <p:sldLayoutId id="2147484433" r:id="rId64"/>
    <p:sldLayoutId id="2147484434" r:id="rId65"/>
    <p:sldLayoutId id="2147484435" r:id="rId66"/>
    <p:sldLayoutId id="2147484436" r:id="rId67"/>
    <p:sldLayoutId id="2147484437" r:id="rId68"/>
    <p:sldLayoutId id="2147484438" r:id="rId69"/>
    <p:sldLayoutId id="2147484439" r:id="rId70"/>
    <p:sldLayoutId id="2147484440" r:id="rId71"/>
    <p:sldLayoutId id="2147484441" r:id="rId72"/>
    <p:sldLayoutId id="2147484442" r:id="rId73"/>
    <p:sldLayoutId id="2147484443" r:id="rId74"/>
    <p:sldLayoutId id="2147484444" r:id="rId75"/>
    <p:sldLayoutId id="2147484445" r:id="rId76"/>
    <p:sldLayoutId id="2147484446" r:id="rId77"/>
    <p:sldLayoutId id="2147484447" r:id="rId78"/>
    <p:sldLayoutId id="2147484448" r:id="rId79"/>
    <p:sldLayoutId id="2147484449" r:id="rId80"/>
    <p:sldLayoutId id="2147484450" r:id="rId81"/>
    <p:sldLayoutId id="2147484451" r:id="rId82"/>
    <p:sldLayoutId id="2147484452" r:id="rId83"/>
    <p:sldLayoutId id="2147484453" r:id="rId84"/>
    <p:sldLayoutId id="2147484454" r:id="rId85"/>
    <p:sldLayoutId id="2147484455" r:id="rId86"/>
    <p:sldLayoutId id="2147484456" r:id="rId87"/>
    <p:sldLayoutId id="2147484457" r:id="rId88"/>
    <p:sldLayoutId id="2147484458" r:id="rId89"/>
    <p:sldLayoutId id="2147484459" r:id="rId90"/>
    <p:sldLayoutId id="2147484460" r:id="rId91"/>
    <p:sldLayoutId id="2147484461" r:id="rId92"/>
    <p:sldLayoutId id="2147484462" r:id="rId93"/>
    <p:sldLayoutId id="2147484463" r:id="rId94"/>
    <p:sldLayoutId id="2147484464" r:id="rId95"/>
    <p:sldLayoutId id="2147484465" r:id="rId96"/>
    <p:sldLayoutId id="2147484466" r:id="rId97"/>
    <p:sldLayoutId id="2147484467" r:id="rId98"/>
    <p:sldLayoutId id="2147484468" r:id="rId99"/>
    <p:sldLayoutId id="2147484469" r:id="rId100"/>
    <p:sldLayoutId id="2147484470" r:id="rId101"/>
    <p:sldLayoutId id="2147484471" r:id="rId102"/>
    <p:sldLayoutId id="2147484472" r:id="rId103"/>
    <p:sldLayoutId id="2147484473" r:id="rId104"/>
    <p:sldLayoutId id="2147484474" r:id="rId105"/>
    <p:sldLayoutId id="2147484475" r:id="rId10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377"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46" indent="-171446" algn="l" defTabSz="914377"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891" indent="-152396" algn="l" defTabSz="914377" rtl="0" eaLnBrk="1" latinLnBrk="0" hangingPunct="1">
        <a:lnSpc>
          <a:spcPct val="100000"/>
        </a:lnSpc>
        <a:spcBef>
          <a:spcPts val="225"/>
        </a:spcBef>
        <a:spcAft>
          <a:spcPts val="225"/>
        </a:spcAft>
        <a:buClrTx/>
        <a:buFont typeface="Arial" panose="020B0604020202020204" pitchFamily="34" charset="0"/>
        <a:buChar char="•"/>
        <a:tabLst>
          <a:tab pos="2003375" algn="l"/>
        </a:tabLst>
        <a:defRPr sz="1600" kern="1200" baseline="0">
          <a:solidFill>
            <a:schemeClr val="tx2"/>
          </a:solidFill>
          <a:latin typeface="+mn-lt"/>
          <a:ea typeface="+mn-ea"/>
          <a:cs typeface="+mn-cs"/>
        </a:defRPr>
      </a:lvl2pPr>
      <a:lvl3pPr marL="457189" indent="-101597" algn="l" defTabSz="914377" rtl="0" eaLnBrk="1" latinLnBrk="0" hangingPunct="1">
        <a:lnSpc>
          <a:spcPct val="105000"/>
        </a:lnSpc>
        <a:spcBef>
          <a:spcPts val="151"/>
        </a:spcBef>
        <a:spcAft>
          <a:spcPts val="151"/>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486" indent="-100581" algn="l" defTabSz="914377"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1" indent="-174621" algn="l" defTabSz="914377"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377"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377"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377"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377"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r>
              <a:rPr lang="en-CA"/>
              <a:t>Media Web Symposium 2025</a:t>
            </a:r>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Tree>
    <p:extLst>
      <p:ext uri="{BB962C8B-B14F-4D97-AF65-F5344CB8AC3E}">
        <p14:creationId xmlns:p14="http://schemas.microsoft.com/office/powerpoint/2010/main" val="1047716935"/>
      </p:ext>
    </p:extLst>
  </p:cSld>
  <p:clrMap bg1="dk1" tx1="lt1" bg2="dk2" tx2="lt2" accent1="accent1" accent2="accent2" accent3="accent3" accent4="accent4" accent5="accent5" accent6="accent6" hlink="hlink" folHlink="folHlink"/>
  <p:sldLayoutIdLst>
    <p:sldLayoutId id="2147484477" r:id="rId1"/>
    <p:sldLayoutId id="2147484478" r:id="rId2"/>
    <p:sldLayoutId id="2147484479" r:id="rId3"/>
    <p:sldLayoutId id="2147484480" r:id="rId4"/>
    <p:sldLayoutId id="2147484481" r:id="rId5"/>
    <p:sldLayoutId id="2147484482" r:id="rId6"/>
    <p:sldLayoutId id="2147484483" r:id="rId7"/>
    <p:sldLayoutId id="2147484484" r:id="rId8"/>
    <p:sldLayoutId id="2147484485" r:id="rId9"/>
    <p:sldLayoutId id="2147484486" r:id="rId10"/>
    <p:sldLayoutId id="2147484487" r:id="rId11"/>
    <p:sldLayoutId id="2147484488" r:id="rId12"/>
    <p:sldLayoutId id="2147484489" r:id="rId13"/>
    <p:sldLayoutId id="2147484490" r:id="rId14"/>
    <p:sldLayoutId id="2147484491" r:id="rId15"/>
    <p:sldLayoutId id="2147484492" r:id="rId16"/>
    <p:sldLayoutId id="2147484493" r:id="rId17"/>
    <p:sldLayoutId id="2147484494" r:id="rId18"/>
    <p:sldLayoutId id="2147484495" r:id="rId19"/>
    <p:sldLayoutId id="2147484496" r:id="rId20"/>
    <p:sldLayoutId id="2147484497" r:id="rId21"/>
    <p:sldLayoutId id="2147484498" r:id="rId22"/>
    <p:sldLayoutId id="2147484499" r:id="rId23"/>
    <p:sldLayoutId id="2147484500" r:id="rId24"/>
    <p:sldLayoutId id="2147484501" r:id="rId25"/>
    <p:sldLayoutId id="2147484502" r:id="rId26"/>
    <p:sldLayoutId id="2147484503" r:id="rId27"/>
    <p:sldLayoutId id="2147484504" r:id="rId28"/>
    <p:sldLayoutId id="2147484505" r:id="rId29"/>
    <p:sldLayoutId id="2147484506" r:id="rId30"/>
    <p:sldLayoutId id="2147484507" r:id="rId31"/>
    <p:sldLayoutId id="2147484508" r:id="rId32"/>
    <p:sldLayoutId id="2147484509" r:id="rId33"/>
    <p:sldLayoutId id="2147484510" r:id="rId34"/>
    <p:sldLayoutId id="2147484511" r:id="rId35"/>
    <p:sldLayoutId id="2147484512" r:id="rId36"/>
    <p:sldLayoutId id="2147484513" r:id="rId37"/>
    <p:sldLayoutId id="2147484514" r:id="rId38"/>
    <p:sldLayoutId id="2147484515" r:id="rId39"/>
    <p:sldLayoutId id="2147484516" r:id="rId40"/>
    <p:sldLayoutId id="2147484517" r:id="rId41"/>
    <p:sldLayoutId id="2147484518" r:id="rId42"/>
    <p:sldLayoutId id="2147484519" r:id="rId43"/>
    <p:sldLayoutId id="2147484520" r:id="rId44"/>
    <p:sldLayoutId id="2147484521" r:id="rId45"/>
    <p:sldLayoutId id="2147484522" r:id="rId46"/>
    <p:sldLayoutId id="2147484523" r:id="rId47"/>
    <p:sldLayoutId id="2147484524" r:id="rId48"/>
    <p:sldLayoutId id="2147484525" r:id="rId49"/>
    <p:sldLayoutId id="2147484526" r:id="rId50"/>
    <p:sldLayoutId id="2147484527" r:id="rId51"/>
    <p:sldLayoutId id="2147484528" r:id="rId52"/>
    <p:sldLayoutId id="2147484529" r:id="rId53"/>
    <p:sldLayoutId id="2147484530" r:id="rId54"/>
    <p:sldLayoutId id="2147484531"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p15:clr>
            <a:srgbClr val="F26B43"/>
          </p15:clr>
        </p15:guide>
        <p15:guide id="4" orient="horz" pos="391">
          <p15:clr>
            <a:srgbClr val="F26B43"/>
          </p15:clr>
        </p15:guide>
        <p15:guide id="6" pos="7355">
          <p15:clr>
            <a:srgbClr val="F26B43"/>
          </p15:clr>
        </p15:guide>
        <p15:guide id="10" orient="horz" pos="4020">
          <p15:clr>
            <a:srgbClr val="F26B43"/>
          </p15:clr>
        </p15:guide>
        <p15:guide id="11" orient="horz" pos="388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package" Target="../embeddings/Microsoft_Visio_Drawing.vsdx"/><Relationship Id="rId1" Type="http://schemas.openxmlformats.org/officeDocument/2006/relationships/slideLayout" Target="../slideLayouts/slideLayout25.xml"/><Relationship Id="rId5" Type="http://schemas.openxmlformats.org/officeDocument/2006/relationships/image" Target="../media/image51.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2.png"/><Relationship Id="rId4" Type="http://schemas.openxmlformats.org/officeDocument/2006/relationships/notesSlide" Target="../notesSlides/notesSlide1.xml"/></Relationships>
</file>

<file path=ppt/slides/_rels/slide12.xml.rels><?xml version="1.0" encoding="UTF-8" standalone="yes"?>
<Relationships xmlns="http://schemas.openxmlformats.org/package/2006/relationships"><Relationship Id="rId8" Type="http://schemas.openxmlformats.org/officeDocument/2006/relationships/image" Target="../media/image54.png"/><Relationship Id="rId3" Type="http://schemas.microsoft.com/office/2007/relationships/media" Target="../media/media3.mp4"/><Relationship Id="rId7" Type="http://schemas.openxmlformats.org/officeDocument/2006/relationships/image" Target="../media/image53.png"/><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notesSlide" Target="../notesSlides/notesSlide2.xml"/><Relationship Id="rId5" Type="http://schemas.openxmlformats.org/officeDocument/2006/relationships/slideLayout" Target="../slideLayouts/slideLayout19.xml"/><Relationship Id="rId4" Type="http://schemas.openxmlformats.org/officeDocument/2006/relationships/video" Target="../media/media3.mp4"/></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Visio_Drawing4.vsdx"/><Relationship Id="rId3" Type="http://schemas.openxmlformats.org/officeDocument/2006/relationships/image" Target="../media/image55.emf"/><Relationship Id="rId7" Type="http://schemas.openxmlformats.org/officeDocument/2006/relationships/image" Target="../media/image57.emf"/><Relationship Id="rId2" Type="http://schemas.openxmlformats.org/officeDocument/2006/relationships/package" Target="../embeddings/Microsoft_Visio_Drawing1.vsdx"/><Relationship Id="rId1" Type="http://schemas.openxmlformats.org/officeDocument/2006/relationships/slideLayout" Target="../slideLayouts/slideLayout25.xml"/><Relationship Id="rId6" Type="http://schemas.openxmlformats.org/officeDocument/2006/relationships/package" Target="../embeddings/Microsoft_Visio_Drawing3.vsdx"/><Relationship Id="rId11" Type="http://schemas.openxmlformats.org/officeDocument/2006/relationships/image" Target="../media/image59.emf"/><Relationship Id="rId5" Type="http://schemas.openxmlformats.org/officeDocument/2006/relationships/image" Target="../media/image56.emf"/><Relationship Id="rId10" Type="http://schemas.openxmlformats.org/officeDocument/2006/relationships/package" Target="../embeddings/Microsoft_Visio_Drawing5.vsdx"/><Relationship Id="rId4" Type="http://schemas.openxmlformats.org/officeDocument/2006/relationships/package" Target="../embeddings/Microsoft_Visio_Drawing2.vsdx"/><Relationship Id="rId9" Type="http://schemas.openxmlformats.org/officeDocument/2006/relationships/image" Target="../media/image58.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3" Type="http://schemas.openxmlformats.org/officeDocument/2006/relationships/hyperlink" Target="https://dashif.org/events/special-sessions/#special-sessions-2022" TargetMode="External"/><Relationship Id="rId2" Type="http://schemas.openxmlformats.org/officeDocument/2006/relationships/hyperlink" Target="https://tinyurl.com/cta5004spec" TargetMode="External"/><Relationship Id="rId1" Type="http://schemas.openxmlformats.org/officeDocument/2006/relationships/slideLayout" Target="../slideLayouts/slideLayout98.xml"/><Relationship Id="rId5" Type="http://schemas.openxmlformats.org/officeDocument/2006/relationships/image" Target="../media/image61.jpeg"/><Relationship Id="rId4" Type="http://schemas.openxmlformats.org/officeDocument/2006/relationships/image" Target="../media/image6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package" Target="../embeddings/Microsoft_Visio_Drawing6.vsdx"/><Relationship Id="rId1" Type="http://schemas.openxmlformats.org/officeDocument/2006/relationships/slideLayout" Target="../slideLayouts/slideLayout19.xml"/><Relationship Id="rId6" Type="http://schemas.openxmlformats.org/officeDocument/2006/relationships/image" Target="../media/image64.png"/><Relationship Id="rId5" Type="http://schemas.openxmlformats.org/officeDocument/2006/relationships/image" Target="../media/image63.emf"/><Relationship Id="rId4" Type="http://schemas.openxmlformats.org/officeDocument/2006/relationships/package" Target="../embeddings/Microsoft_Visio_Drawing7.vsdx"/></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46.zip" TargetMode="External"/><Relationship Id="rId2" Type="http://schemas.openxmlformats.org/officeDocument/2006/relationships/hyperlink" Target="https://www.3gpp.org/ftp/tsg_sa/WG4_CODEC/TSGS4_133-e/Docs/S4-251463.zip" TargetMode="External"/><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1.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package" Target="../embeddings/Microsoft_Visio_Drawing8.vsdx"/><Relationship Id="rId1" Type="http://schemas.openxmlformats.org/officeDocument/2006/relationships/slideLayout" Target="../slideLayouts/slideLayout99.xml"/></Relationships>
</file>

<file path=ppt/slides/_rels/slide22.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package" Target="../embeddings/Microsoft_Visio_Drawing9.vsdx"/><Relationship Id="rId1" Type="http://schemas.openxmlformats.org/officeDocument/2006/relationships/slideLayout" Target="../slideLayouts/slideLayout99.xml"/></Relationships>
</file>

<file path=ppt/slides/_rels/slide23.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package" Target="../embeddings/Microsoft_Visio_Drawing.vsdx"/><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package" Target="../embeddings/Microsoft_Visio_Drawing.vsdx"/><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package" Target="../embeddings/Microsoft_Visio_Drawing.vsdx"/><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pn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59.zip" TargetMode="External"/><Relationship Id="rId2" Type="http://schemas.openxmlformats.org/officeDocument/2006/relationships/hyperlink" Target="https://www.3gpp.org/ftp/TSG_SA/WG4_CODEC/3GPP_SA4_AHOC_MTGs/SA4_MBS/Docs/S4aI250158.zip" TargetMode="External"/><Relationship Id="rId1" Type="http://schemas.openxmlformats.org/officeDocument/2006/relationships/slideLayout" Target="../slideLayouts/slideLayout25.xml"/><Relationship Id="rId5" Type="http://schemas.openxmlformats.org/officeDocument/2006/relationships/hyperlink" Target="https://www.3gpp.org/ftp/TSG_SA/WG4_CODEC/3GPP_SA4_AHOC_MTGs/SA4_MBS/Docs/S4aI250171.zip" TargetMode="External"/><Relationship Id="rId4" Type="http://schemas.openxmlformats.org/officeDocument/2006/relationships/hyperlink" Target="https://www.3gpp.org/ftp/TSG_SA/WG4_CODEC/3GPP_SA4_AHOC_MTGs/SA4_MBS/Docs/S4aI250160.zip"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50.zip" TargetMode="External"/><Relationship Id="rId2" Type="http://schemas.openxmlformats.org/officeDocument/2006/relationships/hyperlink" Target="https://www.3gpp.org/ftp/TSG_SA/WG4_CODEC/3GPP_SA4_AHOC_MTGs/SA4_MBS/Docs/S4aI250036.zip" TargetMode="External"/><Relationship Id="rId1" Type="http://schemas.openxmlformats.org/officeDocument/2006/relationships/slideLayout" Target="../slideLayouts/slideLayout8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WG4_CODEC/3GPP_SA4_AHOC_MTGs/SA4_MBS/Docs/S4aI250150.zip" TargetMode="Externa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34.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hyperlink" Target="https://www.3gpp.org/ftp/tsg_sa/WG4_CODEC/TSGS4_133-e/Docs/S4-251507.zip" TargetMode="Externa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3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5.xml"/></Relationships>
</file>

<file path=ppt/slides/_rels/slide39.xml.rels><?xml version="1.0" encoding="UTF-8" standalone="yes"?>
<Relationships xmlns="http://schemas.openxmlformats.org/package/2006/relationships"><Relationship Id="rId2" Type="http://schemas.openxmlformats.org/officeDocument/2006/relationships/hyperlink" Target="https://www.3gpp.org/ftp/tsg_sa/WG4_CODEC/TSGS4_133-e/Docs/S4-251552.zip" TargetMode="Externa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0.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tsg_sa/WG4_CODEC/TSGS4_133-e/Docs/S4-251486.zip" TargetMode="External"/><Relationship Id="rId2" Type="http://schemas.openxmlformats.org/officeDocument/2006/relationships/hyperlink" Target="https://www.3gpp.org/ftp/TSG_SA/WG4_CODEC/TSGS4_130_Orlando/Docs/S4-242016.zip" TargetMode="External"/><Relationship Id="rId1" Type="http://schemas.openxmlformats.org/officeDocument/2006/relationships/slideLayout" Target="../slideLayouts/slideLayout8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TSG_SA/WG4_CODEC/3GPP_SA4_AHOC_MTGs/SA4_MBS/Docs/S4aI250149.zip" TargetMode="External"/><Relationship Id="rId2" Type="http://schemas.openxmlformats.org/officeDocument/2006/relationships/hyperlink" Target="https://www.3gpp.org/ftp/TSG_SA/WG4_CODEC/3GPP_SA4_AHOC_MTGs/SA4_MBS/Docs/S4aI250068.zip" TargetMode="External"/><Relationship Id="rId1" Type="http://schemas.openxmlformats.org/officeDocument/2006/relationships/slideLayout" Target="../slideLayouts/slideLayout80.xml"/><Relationship Id="rId4" Type="http://schemas.openxmlformats.org/officeDocument/2006/relationships/hyperlink" Target="https://www.3gpp.org/ftp/TSG_SA/WG4_CODEC/3GPP_SA4_AHOC_MTGs/SA4_MBS/Docs/S4aI250148.zi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71.emf"/><Relationship Id="rId2" Type="http://schemas.openxmlformats.org/officeDocument/2006/relationships/oleObject" Target="../embeddings/Microsoft_Visio_2003-2010_Drawing.vsd"/><Relationship Id="rId1" Type="http://schemas.openxmlformats.org/officeDocument/2006/relationships/slideLayout" Target="../slideLayouts/slideLayout25.xml"/><Relationship Id="rId4" Type="http://schemas.openxmlformats.org/officeDocument/2006/relationships/image" Target="../media/image7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7.xml.rels><?xml version="1.0" encoding="UTF-8" standalone="yes"?>
<Relationships xmlns="http://schemas.openxmlformats.org/package/2006/relationships"><Relationship Id="rId2" Type="http://schemas.openxmlformats.org/officeDocument/2006/relationships/hyperlink" Target="https://www.3gpp.org/ftp/tsg_sa/WG4_CODEC/TSGS4_133-e/Docs/S4-251511.zip" TargetMode="External"/><Relationship Id="rId1" Type="http://schemas.openxmlformats.org/officeDocument/2006/relationships/slideLayout" Target="../slideLayouts/slideLayout8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9.xml"/><Relationship Id="rId4" Type="http://schemas.openxmlformats.org/officeDocument/2006/relationships/image" Target="../media/image4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WG4_CODEC/3GPP_SA4_AHOC_MTGs/SA4_MBS/Docs/S4aI250042.zip" TargetMode="External"/><Relationship Id="rId3" Type="http://schemas.openxmlformats.org/officeDocument/2006/relationships/hyperlink" Target="https://www.3gpp.org/ftp/TSG_SA/WG4_CODEC/3GPP_SA4_AHOC_MTGs/SA4_MBS/Docs/S4aI250062.zip" TargetMode="External"/><Relationship Id="rId7" Type="http://schemas.openxmlformats.org/officeDocument/2006/relationships/hyperlink" Target="https://www.3gpp.org/ftp/TSG_SA/WG4_CODEC/3GPP_SA4_AHOC_MTGs/SA4_MBS/Docs/S4aI250057.zip" TargetMode="External"/><Relationship Id="rId2" Type="http://schemas.openxmlformats.org/officeDocument/2006/relationships/hyperlink" Target="https://www.3gpp.org/ftp/TSG_SA/WG4_CODEC/3GPP_SA4_AHOC_MTGs/SA4_MBS/Docs/S4aI250061.zip" TargetMode="External"/><Relationship Id="rId1" Type="http://schemas.openxmlformats.org/officeDocument/2006/relationships/slideLayout" Target="../slideLayouts/slideLayout25.xml"/><Relationship Id="rId6" Type="http://schemas.openxmlformats.org/officeDocument/2006/relationships/hyperlink" Target="https://www.3gpp.org/ftp/TSG_SA/WG4_CODEC/3GPP_SA4_AHOC_MTGs/SA4_MBS/Docs/S4aI250040.zip" TargetMode="External"/><Relationship Id="rId5" Type="http://schemas.openxmlformats.org/officeDocument/2006/relationships/hyperlink" Target="https://www.3gpp.org/ftp/TSG_SA/WG4_CODEC/3GPP_SA4_AHOC_MTGs/SA4_MBS/Docs/S4aI250068.zip" TargetMode="External"/><Relationship Id="rId4" Type="http://schemas.openxmlformats.org/officeDocument/2006/relationships/hyperlink" Target="https://www.3gpp.org/ftp/TSG_SA/WG4_CODEC/3GPP_SA4_AHOC_MTGs/SA4_MBS/Docs/S4aI250036.zip" TargetMode="External"/><Relationship Id="rId9" Type="http://schemas.openxmlformats.org/officeDocument/2006/relationships/hyperlink" Target="https://www.3gpp.org/ftp/TSG_SA/WG4_CODEC/TSGS4_130_Orlando/Docs/S4-242016.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4_CODEC/3GPP_SA4_AHOC_MTGs/SA4_MBS/Docs/S4aI250160.zip" TargetMode="External"/><Relationship Id="rId13" Type="http://schemas.openxmlformats.org/officeDocument/2006/relationships/hyperlink" Target="https://www.3gpp.org/ftp/tsg_sa/WG4_CODEC/TSGS4_132_Fukuoka/Docs/S4-250988.zip" TargetMode="External"/><Relationship Id="rId18" Type="http://schemas.openxmlformats.org/officeDocument/2006/relationships/hyperlink" Target="https://forge.3gpp.org/rep/sa4/amd-pro-med/-/tree/time-service-endpoints" TargetMode="External"/><Relationship Id="rId3" Type="http://schemas.openxmlformats.org/officeDocument/2006/relationships/hyperlink" Target="https://forge.3gpp.org/rep/sa4/amd-pro-med/-/tree/cmcd" TargetMode="External"/><Relationship Id="rId21" Type="http://schemas.openxmlformats.org/officeDocument/2006/relationships/hyperlink" Target="https://www.3gpp.org/ftp/tsg_sa/WG4_CODEC/TSGS4_133-e/Docs/S4-251485.zip" TargetMode="External"/><Relationship Id="rId7" Type="http://schemas.openxmlformats.org/officeDocument/2006/relationships/hyperlink" Target="https://www.3gpp.org/ftp/TSG_SA/WG4_CODEC/3GPP_SA4_AHOC_MTGs/SA4_MBS/Docs/S4aI250159.zip" TargetMode="External"/><Relationship Id="rId12" Type="http://schemas.openxmlformats.org/officeDocument/2006/relationships/hyperlink" Target="https://www.3gpp.org/ftp/tsg_sa/WG4_CODEC/TSGS4_133-e/Docs/S4-251507.zip" TargetMode="External"/><Relationship Id="rId17" Type="http://schemas.openxmlformats.org/officeDocument/2006/relationships/hyperlink" Target="https://www.3gpp.org/ftp/tsg_sa/WG4_CODEC/TSGS4_133-e/Docs/S4-251511.zip" TargetMode="External"/><Relationship Id="rId2" Type="http://schemas.openxmlformats.org/officeDocument/2006/relationships/hyperlink" Target="https://www.3gpp.org/ftp/tsg_sa/WG4_CODEC/TSGS4_133-e/Docs/S4-251463.zip" TargetMode="External"/><Relationship Id="rId16" Type="http://schemas.openxmlformats.org/officeDocument/2006/relationships/hyperlink" Target="https://www.3gpp.org/ftp/TSG_SA/WG4_CODEC/3GPP_SA4_AHOC_MTGs/SA4_MBS/Docs/S4aI250149.zip" TargetMode="External"/><Relationship Id="rId20" Type="http://schemas.openxmlformats.org/officeDocument/2006/relationships/hyperlink" Target="https://forge.3gpp.org/rep/sa4/amd-pro-med/-/tree/AMD-PRO-MED-QoS" TargetMode="External"/><Relationship Id="rId1" Type="http://schemas.openxmlformats.org/officeDocument/2006/relationships/slideLayout" Target="../slideLayouts/slideLayout25.xml"/><Relationship Id="rId6" Type="http://schemas.openxmlformats.org/officeDocument/2006/relationships/hyperlink" Target="https://forge.3gpp.org/rep/sa4/amd-pro-med/-/tree/multi_service_location" TargetMode="External"/><Relationship Id="rId11" Type="http://schemas.openxmlformats.org/officeDocument/2006/relationships/hyperlink" Target="https://forge.3gpp.org/rep/sa4/amd-pro-med/-/tree/multiaccess" TargetMode="External"/><Relationship Id="rId5" Type="http://schemas.openxmlformats.org/officeDocument/2006/relationships/hyperlink" Target="https://www.3gpp.org/ftp/TSG_SA/WG4_CODEC/3GPP_SA4_AHOC_MTGs/SA4_MBS/Docs/S4aI250158.zip" TargetMode="External"/><Relationship Id="rId15" Type="http://schemas.openxmlformats.org/officeDocument/2006/relationships/hyperlink" Target="https://forge.3gpp.org/rep/sa4/amd-pro-med/-/tree/in-session-repair" TargetMode="External"/><Relationship Id="rId23" Type="http://schemas.openxmlformats.org/officeDocument/2006/relationships/hyperlink" Target="https://forge.3gpp.org/rep/sa4/amd-pro-med/-/tree/slicing" TargetMode="External"/><Relationship Id="rId10" Type="http://schemas.openxmlformats.org/officeDocument/2006/relationships/hyperlink" Target="https://www.3gpp.org/ftp/TSG_SA/WG4_CODEC/3GPP_SA4_AHOC_MTGs/SA4_MBS/Docs/S4aI250150.zip" TargetMode="External"/><Relationship Id="rId19" Type="http://schemas.openxmlformats.org/officeDocument/2006/relationships/hyperlink" Target="https://www.3gpp.org/ftp/tsg_sa/WG4_CODEC/TSGS4_133-e/Docs/S4-251552.zip" TargetMode="External"/><Relationship Id="rId4" Type="http://schemas.openxmlformats.org/officeDocument/2006/relationships/hyperlink" Target="https://www.3gpp.org/ftp/TSG_SA/WG4_CODEC/3GPP_SA4_AHOC_MTGs/SA4_MBS/Docs/S4aI250146.zip" TargetMode="External"/><Relationship Id="rId9" Type="http://schemas.openxmlformats.org/officeDocument/2006/relationships/hyperlink" Target="https://www.3gpp.org/ftp/TSG_SA/WG4_CODEC/3GPP_SA4_AHOC_MTGs/SA4_MBS/Docs/S4aI250171.zip" TargetMode="External"/><Relationship Id="rId14" Type="http://schemas.openxmlformats.org/officeDocument/2006/relationships/hyperlink" Target="https://www.3gpp.org/ftp/TSG_SA/WG4_CODEC/3GPP_SA4_AHOC_MTGs/SA4_MBS/Docs/S4aI250148.zip" TargetMode="External"/><Relationship Id="rId22" Type="http://schemas.openxmlformats.org/officeDocument/2006/relationships/hyperlink" Target="https://www.3gpp.org/ftp/tsg_sa/WG4_CODEC/TSGS4_133-e/Docs/S4-251486.zip"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4B8F5F6-8A75-FC49-4096-F267A6B2B7D6}"/>
              </a:ext>
            </a:extLst>
          </p:cNvPr>
          <p:cNvSpPr>
            <a:spLocks noGrp="1"/>
          </p:cNvSpPr>
          <p:nvPr>
            <p:ph type="body" sz="quarter" idx="14"/>
          </p:nvPr>
        </p:nvSpPr>
        <p:spPr/>
        <p:txBody>
          <a:bodyPr/>
          <a:lstStyle/>
          <a:p>
            <a:endParaRPr lang="en-US"/>
          </a:p>
        </p:txBody>
      </p:sp>
      <p:sp>
        <p:nvSpPr>
          <p:cNvPr id="2" name="Text Placeholder 1">
            <a:extLst>
              <a:ext uri="{FF2B5EF4-FFF2-40B4-BE49-F238E27FC236}">
                <a16:creationId xmlns:a16="http://schemas.microsoft.com/office/drawing/2014/main" id="{15CF6E67-6476-0E90-C551-D606AA1A1125}"/>
              </a:ext>
            </a:extLst>
          </p:cNvPr>
          <p:cNvSpPr>
            <a:spLocks noGrp="1"/>
          </p:cNvSpPr>
          <p:nvPr>
            <p:ph type="body" sz="quarter" idx="10"/>
          </p:nvPr>
        </p:nvSpPr>
        <p:spPr/>
        <p:txBody>
          <a:bodyPr/>
          <a:lstStyle/>
          <a:p>
            <a:r>
              <a:rPr lang="de-DE" dirty="0"/>
              <a:t>Thomas Stockhammer, Qualcomm Incorporated</a:t>
            </a:r>
          </a:p>
          <a:p>
            <a:r>
              <a:rPr lang="de-DE" dirty="0"/>
              <a:t>Support from Jason Cloud, Frederic Gabin (Dolby) </a:t>
            </a:r>
            <a:br>
              <a:rPr lang="de-DE" dirty="0"/>
            </a:br>
            <a:r>
              <a:rPr lang="de-DE" dirty="0"/>
              <a:t>and Richard Bradbury (BBC)</a:t>
            </a:r>
          </a:p>
        </p:txBody>
      </p:sp>
      <p:sp>
        <p:nvSpPr>
          <p:cNvPr id="4" name="Text Placeholder 3">
            <a:extLst>
              <a:ext uri="{FF2B5EF4-FFF2-40B4-BE49-F238E27FC236}">
                <a16:creationId xmlns:a16="http://schemas.microsoft.com/office/drawing/2014/main" id="{0D1A46EB-C65E-5058-F22C-16B8D55AC9D0}"/>
              </a:ext>
            </a:extLst>
          </p:cNvPr>
          <p:cNvSpPr>
            <a:spLocks noGrp="1"/>
          </p:cNvSpPr>
          <p:nvPr>
            <p:ph type="body" sz="quarter" idx="13"/>
          </p:nvPr>
        </p:nvSpPr>
        <p:spPr/>
        <p:txBody>
          <a:bodyPr/>
          <a:lstStyle/>
          <a:p>
            <a:r>
              <a:rPr lang="de-DE" dirty="0" err="1"/>
              <a:t>October</a:t>
            </a:r>
            <a:r>
              <a:rPr lang="de-DE" dirty="0"/>
              <a:t> 17, 2025</a:t>
            </a:r>
            <a:endParaRPr lang="en-US" dirty="0"/>
          </a:p>
        </p:txBody>
      </p:sp>
      <p:sp>
        <p:nvSpPr>
          <p:cNvPr id="5" name="Title 4">
            <a:extLst>
              <a:ext uri="{FF2B5EF4-FFF2-40B4-BE49-F238E27FC236}">
                <a16:creationId xmlns:a16="http://schemas.microsoft.com/office/drawing/2014/main" id="{BDEDC922-2F88-ED49-8B42-6B07516760BE}"/>
              </a:ext>
            </a:extLst>
          </p:cNvPr>
          <p:cNvSpPr>
            <a:spLocks noGrp="1"/>
          </p:cNvSpPr>
          <p:nvPr>
            <p:ph type="title"/>
          </p:nvPr>
        </p:nvSpPr>
        <p:spPr>
          <a:xfrm>
            <a:off x="431638" y="3435033"/>
            <a:ext cx="8416582" cy="642612"/>
          </a:xfrm>
        </p:spPr>
        <p:txBody>
          <a:bodyPr/>
          <a:lstStyle/>
          <a:p>
            <a:r>
              <a:rPr lang="en-US" sz="4800" dirty="0"/>
              <a:t>Advanced Media Delivery</a:t>
            </a:r>
          </a:p>
        </p:txBody>
      </p:sp>
      <p:sp>
        <p:nvSpPr>
          <p:cNvPr id="3" name="Text Placeholder 2">
            <a:extLst>
              <a:ext uri="{FF2B5EF4-FFF2-40B4-BE49-F238E27FC236}">
                <a16:creationId xmlns:a16="http://schemas.microsoft.com/office/drawing/2014/main" id="{D9C19732-4B0C-D290-B586-9BEBBE5AC366}"/>
              </a:ext>
            </a:extLst>
          </p:cNvPr>
          <p:cNvSpPr>
            <a:spLocks noGrp="1"/>
          </p:cNvSpPr>
          <p:nvPr>
            <p:ph type="body" sz="quarter" idx="12"/>
          </p:nvPr>
        </p:nvSpPr>
        <p:spPr/>
        <p:txBody>
          <a:bodyPr/>
          <a:lstStyle/>
          <a:p>
            <a:pPr>
              <a:spcAft>
                <a:spcPts val="600"/>
              </a:spcAft>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5G-MAG Workshop: </a:t>
            </a:r>
            <a:r>
              <a:rPr lang="en-US" b="1" dirty="0">
                <a:latin typeface="Arial" panose="020B0604020202020204" pitchFamily="34" charset="0"/>
                <a:ea typeface="Times New Roman" panose="02020603050405020304" pitchFamily="18" charset="0"/>
                <a:cs typeface="Times New Roman" panose="02020603050405020304" pitchFamily="18" charset="0"/>
              </a:rPr>
              <a:t>Release 19 - ready for implementation</a:t>
            </a:r>
            <a:endParaRPr lang="en-US" sz="16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6019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CF2FAB-EA79-A156-2AF8-65CDFD988D06}"/>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Media Web Symposium 2025</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88AB56E3-EED9-7E84-F034-D5B24943BF52}"/>
              </a:ext>
            </a:extLst>
          </p:cNvPr>
          <p:cNvSpPr>
            <a:spLocks noGrp="1"/>
          </p:cNvSpPr>
          <p:nvPr>
            <p:ph type="title"/>
          </p:nvPr>
        </p:nvSpPr>
        <p:spPr>
          <a:xfrm>
            <a:off x="495300" y="642644"/>
            <a:ext cx="11187112" cy="361959"/>
          </a:xfrm>
        </p:spPr>
        <p:txBody>
          <a:bodyPr/>
          <a:lstStyle/>
          <a:p>
            <a:r>
              <a:rPr lang="de-DE" dirty="0"/>
              <a:t>Rel-16 5G Media Streaming – The Idea</a:t>
            </a:r>
            <a:endParaRPr lang="en-US" dirty="0"/>
          </a:p>
        </p:txBody>
      </p:sp>
      <p:sp>
        <p:nvSpPr>
          <p:cNvPr id="5" name="Subtitle 4">
            <a:extLst>
              <a:ext uri="{FF2B5EF4-FFF2-40B4-BE49-F238E27FC236}">
                <a16:creationId xmlns:a16="http://schemas.microsoft.com/office/drawing/2014/main" id="{D283FFAC-7389-3520-A63E-E23416B5F6E6}"/>
              </a:ext>
            </a:extLst>
          </p:cNvPr>
          <p:cNvSpPr>
            <a:spLocks noGrp="1"/>
          </p:cNvSpPr>
          <p:nvPr>
            <p:ph type="subTitle" idx="1"/>
          </p:nvPr>
        </p:nvSpPr>
        <p:spPr/>
        <p:txBody>
          <a:bodyPr/>
          <a:lstStyle/>
          <a:p>
            <a:r>
              <a:rPr lang="en-US" dirty="0"/>
              <a:t>Collaboration of MNOs and Media Service Providers</a:t>
            </a:r>
          </a:p>
        </p:txBody>
      </p:sp>
      <p:sp>
        <p:nvSpPr>
          <p:cNvPr id="6" name="Content Placeholder 1">
            <a:extLst>
              <a:ext uri="{FF2B5EF4-FFF2-40B4-BE49-F238E27FC236}">
                <a16:creationId xmlns:a16="http://schemas.microsoft.com/office/drawing/2014/main" id="{64FDE822-26B9-A11F-01A6-866B639EA03C}"/>
              </a:ext>
            </a:extLst>
          </p:cNvPr>
          <p:cNvSpPr txBox="1">
            <a:spLocks/>
          </p:cNvSpPr>
          <p:nvPr/>
        </p:nvSpPr>
        <p:spPr>
          <a:xfrm>
            <a:off x="417513" y="1664996"/>
            <a:ext cx="11774487" cy="4366441"/>
          </a:xfrm>
          <a:prstGeom prst="rect">
            <a:avLst/>
          </a:prstGeom>
        </p:spPr>
        <p:txBody>
          <a:bodyPr vert="horz" lIns="0" tIns="0" rIns="0" bIns="0" rtlCol="0">
            <a:norm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71450" marR="0" lvl="0" indent="-171450" algn="l" defTabSz="914400" rtl="0" eaLnBrk="1" fontAlgn="auto" latinLnBrk="0" hangingPunct="1">
              <a:lnSpc>
                <a:spcPct val="95000"/>
              </a:lnSpc>
              <a:spcBef>
                <a:spcPts val="900"/>
              </a:spcBef>
              <a:spcAft>
                <a:spcPts val="300"/>
              </a:spcAft>
              <a:buClrTx/>
              <a:buSzTx/>
              <a:buFont typeface="Arial" panose="020B0604020202020204" pitchFamily="34" charset="0"/>
              <a:buChar char="•"/>
              <a:tabLst/>
              <a:defRPr/>
            </a:pP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Approach: </a:t>
            </a:r>
          </a:p>
          <a:p>
            <a:pPr marL="342900" marR="0" lvl="1" indent="-152400" algn="l" defTabSz="914400" rtl="0" eaLnBrk="1" fontAlgn="auto" latinLnBrk="0" hangingPunct="1">
              <a:lnSpc>
                <a:spcPct val="100000"/>
              </a:lnSpc>
              <a:spcBef>
                <a:spcPts val="225"/>
              </a:spcBef>
              <a:spcAft>
                <a:spcPts val="225"/>
              </a:spcAft>
              <a:buClrTx/>
              <a:buSzTx/>
              <a:buFont typeface="Arial" panose="020B0604020202020204" pitchFamily="34" charset="0"/>
              <a:buChar char="•"/>
              <a:tabLst>
                <a:tab pos="2003425" algn="l"/>
              </a:tabLst>
              <a:defRPr/>
            </a:pPr>
            <a:r>
              <a:rPr kumimoji="0" lang="de-DE" sz="1867" b="0" i="0" u="none" strike="noStrike" kern="1200" cap="none" spc="0" normalizeH="0" baseline="0" noProof="0" dirty="0">
                <a:ln>
                  <a:noFill/>
                </a:ln>
                <a:solidFill>
                  <a:srgbClr val="00A0D2"/>
                </a:solidFill>
                <a:effectLst/>
                <a:uLnTx/>
                <a:uFillTx/>
                <a:latin typeface="Microsoft Sans Serif"/>
                <a:ea typeface="+mn-ea"/>
                <a:cs typeface="+mn-cs"/>
              </a:rPr>
              <a:t>Framework</a:t>
            </a: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 aligned with today‘s OTTmedia distribution practices</a:t>
            </a:r>
          </a:p>
          <a:p>
            <a:pPr marL="342900" marR="0" lvl="1" indent="-152400" algn="l" defTabSz="914400" rtl="0" eaLnBrk="1" fontAlgn="auto" latinLnBrk="0" hangingPunct="1">
              <a:lnSpc>
                <a:spcPct val="100000"/>
              </a:lnSpc>
              <a:spcBef>
                <a:spcPts val="225"/>
              </a:spcBef>
              <a:spcAft>
                <a:spcPts val="225"/>
              </a:spcAft>
              <a:buClrTx/>
              <a:buSzTx/>
              <a:buFont typeface="Arial" panose="020B0604020202020204" pitchFamily="34" charset="0"/>
              <a:buChar char="•"/>
              <a:tabLst>
                <a:tab pos="2003425" algn="l"/>
              </a:tabLst>
              <a:defRPr/>
            </a:pPr>
            <a:r>
              <a:rPr kumimoji="0" lang="de-DE" sz="1867" b="0" i="0" u="none" strike="noStrike" kern="1200" cap="none" spc="0" normalizeH="0" baseline="0" noProof="0" dirty="0">
                <a:ln>
                  <a:noFill/>
                </a:ln>
                <a:solidFill>
                  <a:srgbClr val="00A0D2"/>
                </a:solidFill>
                <a:effectLst/>
                <a:uLnTx/>
                <a:uFillTx/>
                <a:latin typeface="Microsoft Sans Serif"/>
                <a:ea typeface="+mn-ea"/>
                <a:cs typeface="+mn-cs"/>
              </a:rPr>
              <a:t>Supplementing</a:t>
            </a: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 MNO and third-party media services to </a:t>
            </a:r>
            <a:r>
              <a:rPr kumimoji="0" lang="de-DE" sz="1867" b="0" i="0" u="none" strike="noStrike" kern="1200" cap="none" spc="0" normalizeH="0" baseline="0" noProof="0" dirty="0">
                <a:ln>
                  <a:noFill/>
                </a:ln>
                <a:solidFill>
                  <a:srgbClr val="00A0D2"/>
                </a:solidFill>
                <a:effectLst/>
                <a:uLnTx/>
                <a:uFillTx/>
                <a:latin typeface="Microsoft Sans Serif"/>
                <a:ea typeface="+mn-ea"/>
                <a:cs typeface="+mn-cs"/>
              </a:rPr>
              <a:t>easily access </a:t>
            </a:r>
            <a:r>
              <a:rPr kumimoji="0" lang="de-DE" sz="1867" b="0" i="0" u="none" strike="noStrike" kern="1200" cap="none" spc="0" normalizeH="0" baseline="0" noProof="0" dirty="0">
                <a:ln>
                  <a:noFill/>
                </a:ln>
                <a:solidFill>
                  <a:srgbClr val="0E283C"/>
                </a:solidFill>
                <a:effectLst/>
                <a:uLnTx/>
                <a:uFillTx/>
                <a:latin typeface="Microsoft Sans Serif"/>
                <a:ea typeface="+mn-ea"/>
                <a:cs typeface="+mn-cs"/>
              </a:rPr>
              <a:t>5GS and 5GMS features</a:t>
            </a:r>
          </a:p>
          <a:p>
            <a:pPr marL="342900" marR="0" lvl="1" indent="-152400" algn="l" defTabSz="914400" rtl="0" eaLnBrk="1" fontAlgn="auto" latinLnBrk="0" hangingPunct="1">
              <a:lnSpc>
                <a:spcPct val="100000"/>
              </a:lnSpc>
              <a:spcBef>
                <a:spcPts val="225"/>
              </a:spcBef>
              <a:spcAft>
                <a:spcPts val="225"/>
              </a:spcAft>
              <a:buClrTx/>
              <a:buSzTx/>
              <a:buFont typeface="Arial" panose="020B0604020202020204" pitchFamily="34" charset="0"/>
              <a:buChar char="•"/>
              <a:tabLst>
                <a:tab pos="2003425" algn="l"/>
              </a:tabLst>
              <a:defRPr/>
            </a:pPr>
            <a:r>
              <a:rPr kumimoji="0" lang="en-US" sz="1867" b="0" i="0" u="none" strike="noStrike" kern="1200" cap="none" spc="0" normalizeH="0" baseline="0" noProof="0" dirty="0">
                <a:ln>
                  <a:noFill/>
                </a:ln>
                <a:solidFill>
                  <a:srgbClr val="0E283C"/>
                </a:solidFill>
                <a:effectLst/>
                <a:uLnTx/>
                <a:uFillTx/>
                <a:latin typeface="Microsoft Sans Serif"/>
                <a:ea typeface="+mn-ea"/>
                <a:cs typeface="+mn-cs"/>
              </a:rPr>
              <a:t>Concrete </a:t>
            </a:r>
            <a:r>
              <a:rPr kumimoji="0" lang="en-US" sz="1867" b="0" i="0" u="none" strike="noStrike" kern="1200" cap="none" spc="0" normalizeH="0" baseline="0" noProof="0" dirty="0">
                <a:ln>
                  <a:noFill/>
                </a:ln>
                <a:solidFill>
                  <a:srgbClr val="00A0D2"/>
                </a:solidFill>
                <a:effectLst/>
                <a:uLnTx/>
                <a:uFillTx/>
                <a:latin typeface="Microsoft Sans Serif"/>
                <a:ea typeface="+mn-ea"/>
                <a:cs typeface="+mn-cs"/>
              </a:rPr>
              <a:t>instantiation</a:t>
            </a:r>
            <a:r>
              <a:rPr kumimoji="0" lang="en-US" sz="1867" b="0" i="0" u="none" strike="noStrike" kern="1200" cap="none" spc="0" normalizeH="0" baseline="0" noProof="0" dirty="0">
                <a:ln>
                  <a:noFill/>
                </a:ln>
                <a:solidFill>
                  <a:srgbClr val="0E283C"/>
                </a:solidFill>
                <a:effectLst/>
                <a:uLnTx/>
                <a:uFillTx/>
                <a:latin typeface="Microsoft Sans Serif"/>
                <a:ea typeface="+mn-ea"/>
                <a:cs typeface="+mn-cs"/>
              </a:rPr>
              <a:t> for subset of recommended technologies (e.g. codecs, formats, etc.)</a:t>
            </a:r>
          </a:p>
        </p:txBody>
      </p:sp>
      <p:graphicFrame>
        <p:nvGraphicFramePr>
          <p:cNvPr id="7" name="Object 6">
            <a:extLst>
              <a:ext uri="{FF2B5EF4-FFF2-40B4-BE49-F238E27FC236}">
                <a16:creationId xmlns:a16="http://schemas.microsoft.com/office/drawing/2014/main" id="{FEA0ED4C-CFB6-307D-16F5-53A82444CFF5}"/>
              </a:ext>
            </a:extLst>
          </p:cNvPr>
          <p:cNvGraphicFramePr>
            <a:graphicFrameLocks noChangeAspect="1"/>
          </p:cNvGraphicFramePr>
          <p:nvPr/>
        </p:nvGraphicFramePr>
        <p:xfrm>
          <a:off x="193836" y="3528338"/>
          <a:ext cx="6082504" cy="2590521"/>
        </p:xfrm>
        <a:graphic>
          <a:graphicData uri="http://schemas.openxmlformats.org/presentationml/2006/ole">
            <mc:AlternateContent xmlns:mc="http://schemas.openxmlformats.org/markup-compatibility/2006">
              <mc:Choice xmlns:v="urn:schemas-microsoft-com:vml" Requires="v">
                <p:oleObj name="Visio" r:id="rId2" imgW="14973078" imgH="6362480" progId="Visio.Drawing.15">
                  <p:embed/>
                </p:oleObj>
              </mc:Choice>
              <mc:Fallback>
                <p:oleObj name="Visio" r:id="rId2" imgW="14973078" imgH="6362480" progId="Visio.Drawing.15">
                  <p:embed/>
                  <p:pic>
                    <p:nvPicPr>
                      <p:cNvPr id="7" name="Object 6">
                        <a:extLst>
                          <a:ext uri="{FF2B5EF4-FFF2-40B4-BE49-F238E27FC236}">
                            <a16:creationId xmlns:a16="http://schemas.microsoft.com/office/drawing/2014/main" id="{FEA0ED4C-CFB6-307D-16F5-53A82444CF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6" y="3528338"/>
                        <a:ext cx="6082504" cy="2590521"/>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77702358-E692-E73C-BC15-513B4BD2F864}"/>
              </a:ext>
            </a:extLst>
          </p:cNvPr>
          <p:cNvGraphicFramePr>
            <a:graphicFrameLocks/>
          </p:cNvGraphicFramePr>
          <p:nvPr/>
        </p:nvGraphicFramePr>
        <p:xfrm>
          <a:off x="6575625" y="3306233"/>
          <a:ext cx="5353911" cy="3109808"/>
        </p:xfrm>
        <a:graphic>
          <a:graphicData uri="http://schemas.openxmlformats.org/presentationml/2006/ole">
            <mc:AlternateContent xmlns:mc="http://schemas.openxmlformats.org/markup-compatibility/2006">
              <mc:Choice xmlns:v="urn:schemas-microsoft-com:vml" Requires="v">
                <p:oleObj name="Signalling Chart" r:id="rId4" imgW="7028215" imgH="4282818" progId="Mscgen.Chart">
                  <p:embed/>
                </p:oleObj>
              </mc:Choice>
              <mc:Fallback>
                <p:oleObj name="Signalling Chart" r:id="rId4" imgW="7028215" imgH="4282818" progId="Mscgen.Chart">
                  <p:embed/>
                  <p:pic>
                    <p:nvPicPr>
                      <p:cNvPr id="8" name="Object 7">
                        <a:extLst>
                          <a:ext uri="{FF2B5EF4-FFF2-40B4-BE49-F238E27FC236}">
                            <a16:creationId xmlns:a16="http://schemas.microsoft.com/office/drawing/2014/main" id="{77702358-E692-E73C-BC15-513B4BD2F864}"/>
                          </a:ext>
                        </a:extLst>
                      </p:cNvPr>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5625" y="3306233"/>
                        <a:ext cx="5353911" cy="3109808"/>
                      </a:xfrm>
                      <a:prstGeom prst="rect">
                        <a:avLst/>
                      </a:prstGeom>
                      <a:solidFill>
                        <a:srgbClr val="FFFFFF"/>
                      </a:solidFill>
                    </p:spPr>
                  </p:pic>
                </p:oleObj>
              </mc:Fallback>
            </mc:AlternateContent>
          </a:graphicData>
        </a:graphic>
      </p:graphicFrame>
    </p:spTree>
    <p:extLst>
      <p:ext uri="{BB962C8B-B14F-4D97-AF65-F5344CB8AC3E}">
        <p14:creationId xmlns:p14="http://schemas.microsoft.com/office/powerpoint/2010/main" val="2468286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35E6FB-F56D-336A-238F-38FB341EFD5F}"/>
              </a:ext>
            </a:extLst>
          </p:cNvPr>
          <p:cNvSpPr/>
          <p:nvPr/>
        </p:nvSpPr>
        <p:spPr>
          <a:xfrm>
            <a:off x="4476752" y="10826"/>
            <a:ext cx="2664278" cy="6488811"/>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Content Provider UK</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0" name="Rectangle 29">
            <a:extLst>
              <a:ext uri="{FF2B5EF4-FFF2-40B4-BE49-F238E27FC236}">
                <a16:creationId xmlns:a16="http://schemas.microsoft.com/office/drawing/2014/main" id="{6E1CC291-6E16-55D3-0D5D-5D9425465322}"/>
              </a:ext>
            </a:extLst>
          </p:cNvPr>
          <p:cNvSpPr/>
          <p:nvPr/>
        </p:nvSpPr>
        <p:spPr>
          <a:xfrm>
            <a:off x="156754" y="10826"/>
            <a:ext cx="4035880"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UE in China</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Footer Placeholder 1">
            <a:extLst>
              <a:ext uri="{FF2B5EF4-FFF2-40B4-BE49-F238E27FC236}">
                <a16:creationId xmlns:a16="http://schemas.microsoft.com/office/drawing/2014/main" id="{980B7A59-AF0D-4809-3FBD-F0F9A6D67666}"/>
              </a:ext>
            </a:extLst>
          </p:cNvPr>
          <p:cNvSpPr>
            <a:spLocks noGrp="1"/>
          </p:cNvSpPr>
          <p:nvPr>
            <p:ph type="ftr" sz="quarter" idx="3"/>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Media Web Symposium 2025</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pic>
        <p:nvPicPr>
          <p:cNvPr id="3" name="Screen Recording 3">
            <a:hlinkClick r:id="" action="ppaction://media"/>
            <a:extLst>
              <a:ext uri="{FF2B5EF4-FFF2-40B4-BE49-F238E27FC236}">
                <a16:creationId xmlns:a16="http://schemas.microsoft.com/office/drawing/2014/main" id="{0C65979D-BE46-8B46-0DC1-C89FB0B037C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141029" y="0"/>
            <a:ext cx="5050972" cy="6801613"/>
          </a:xfrm>
          <a:prstGeom prst="rect">
            <a:avLst/>
          </a:prstGeom>
        </p:spPr>
      </p:pic>
      <p:sp>
        <p:nvSpPr>
          <p:cNvPr id="15" name="Rectangle 14">
            <a:extLst>
              <a:ext uri="{FF2B5EF4-FFF2-40B4-BE49-F238E27FC236}">
                <a16:creationId xmlns:a16="http://schemas.microsoft.com/office/drawing/2014/main" id="{557C8431-4B5D-C26E-92C1-40E67257A7C7}"/>
              </a:ext>
            </a:extLst>
          </p:cNvPr>
          <p:cNvSpPr/>
          <p:nvPr/>
        </p:nvSpPr>
        <p:spPr>
          <a:xfrm>
            <a:off x="277585" y="574761"/>
            <a:ext cx="1220289" cy="775062"/>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5GMS-aware Application</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6" name="Rectangle 15">
            <a:extLst>
              <a:ext uri="{FF2B5EF4-FFF2-40B4-BE49-F238E27FC236}">
                <a16:creationId xmlns:a16="http://schemas.microsoft.com/office/drawing/2014/main" id="{0B737771-687A-A862-8D48-199A9EDA57E7}"/>
              </a:ext>
            </a:extLst>
          </p:cNvPr>
          <p:cNvSpPr/>
          <p:nvPr/>
        </p:nvSpPr>
        <p:spPr>
          <a:xfrm>
            <a:off x="169272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Session Handler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7" name="Rectangle 16">
            <a:extLst>
              <a:ext uri="{FF2B5EF4-FFF2-40B4-BE49-F238E27FC236}">
                <a16:creationId xmlns:a16="http://schemas.microsoft.com/office/drawing/2014/main" id="{1BED46F9-09F8-A503-05CC-619964C9C021}"/>
              </a:ext>
            </a:extLst>
          </p:cNvPr>
          <p:cNvSpPr/>
          <p:nvPr/>
        </p:nvSpPr>
        <p:spPr>
          <a:xfrm>
            <a:off x="292063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Player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8" name="Rectangle 17">
            <a:extLst>
              <a:ext uri="{FF2B5EF4-FFF2-40B4-BE49-F238E27FC236}">
                <a16:creationId xmlns:a16="http://schemas.microsoft.com/office/drawing/2014/main" id="{78A2ADF0-4C0E-2987-D733-A5F01B1AE9F4}"/>
              </a:ext>
            </a:extLst>
          </p:cNvPr>
          <p:cNvSpPr/>
          <p:nvPr/>
        </p:nvSpPr>
        <p:spPr>
          <a:xfrm>
            <a:off x="480277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a:t>
            </a:r>
            <a:b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AS</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9" name="Rectangle 18">
            <a:extLst>
              <a:ext uri="{FF2B5EF4-FFF2-40B4-BE49-F238E27FC236}">
                <a16:creationId xmlns:a16="http://schemas.microsoft.com/office/drawing/2014/main" id="{3517A28C-DA1F-1C96-876C-83B0065B803C}"/>
              </a:ext>
            </a:extLst>
          </p:cNvPr>
          <p:cNvSpPr/>
          <p:nvPr/>
        </p:nvSpPr>
        <p:spPr>
          <a:xfrm>
            <a:off x="603068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 AF</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cxnSp>
        <p:nvCxnSpPr>
          <p:cNvPr id="21" name="Straight Connector 20">
            <a:extLst>
              <a:ext uri="{FF2B5EF4-FFF2-40B4-BE49-F238E27FC236}">
                <a16:creationId xmlns:a16="http://schemas.microsoft.com/office/drawing/2014/main" id="{399C33C2-D1F6-0105-B83A-7564075763AF}"/>
              </a:ext>
            </a:extLst>
          </p:cNvPr>
          <p:cNvCxnSpPr>
            <a:cxnSpLocks/>
            <a:stCxn id="15" idx="2"/>
          </p:cNvCxnSpPr>
          <p:nvPr/>
        </p:nvCxnSpPr>
        <p:spPr>
          <a:xfrm>
            <a:off x="887730"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3" name="Straight Connector 22">
            <a:extLst>
              <a:ext uri="{FF2B5EF4-FFF2-40B4-BE49-F238E27FC236}">
                <a16:creationId xmlns:a16="http://schemas.microsoft.com/office/drawing/2014/main" id="{6ECAB8CB-FEAF-8BEB-F3D9-0DD898B79E55}"/>
              </a:ext>
            </a:extLst>
          </p:cNvPr>
          <p:cNvCxnSpPr>
            <a:cxnSpLocks/>
          </p:cNvCxnSpPr>
          <p:nvPr/>
        </p:nvCxnSpPr>
        <p:spPr>
          <a:xfrm>
            <a:off x="2224495"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4" name="Straight Connector 23">
            <a:extLst>
              <a:ext uri="{FF2B5EF4-FFF2-40B4-BE49-F238E27FC236}">
                <a16:creationId xmlns:a16="http://schemas.microsoft.com/office/drawing/2014/main" id="{36489752-3A35-B4C3-FE81-C820E6593970}"/>
              </a:ext>
            </a:extLst>
          </p:cNvPr>
          <p:cNvCxnSpPr>
            <a:cxnSpLocks/>
          </p:cNvCxnSpPr>
          <p:nvPr/>
        </p:nvCxnSpPr>
        <p:spPr>
          <a:xfrm>
            <a:off x="3443696"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5" name="Straight Connector 24">
            <a:extLst>
              <a:ext uri="{FF2B5EF4-FFF2-40B4-BE49-F238E27FC236}">
                <a16:creationId xmlns:a16="http://schemas.microsoft.com/office/drawing/2014/main" id="{D34E8231-459C-26A0-AAD9-37DCFEB1F2A9}"/>
              </a:ext>
            </a:extLst>
          </p:cNvPr>
          <p:cNvCxnSpPr>
            <a:cxnSpLocks/>
          </p:cNvCxnSpPr>
          <p:nvPr/>
        </p:nvCxnSpPr>
        <p:spPr>
          <a:xfrm>
            <a:off x="5381354"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6" name="Straight Connector 25">
            <a:extLst>
              <a:ext uri="{FF2B5EF4-FFF2-40B4-BE49-F238E27FC236}">
                <a16:creationId xmlns:a16="http://schemas.microsoft.com/office/drawing/2014/main" id="{89DB1910-BE80-15DE-E4A7-FC83FC2DC6AA}"/>
              </a:ext>
            </a:extLst>
          </p:cNvPr>
          <p:cNvCxnSpPr>
            <a:cxnSpLocks/>
          </p:cNvCxnSpPr>
          <p:nvPr/>
        </p:nvCxnSpPr>
        <p:spPr>
          <a:xfrm>
            <a:off x="6530886"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sp>
        <p:nvSpPr>
          <p:cNvPr id="32" name="Arrow: Right 31">
            <a:extLst>
              <a:ext uri="{FF2B5EF4-FFF2-40B4-BE49-F238E27FC236}">
                <a16:creationId xmlns:a16="http://schemas.microsoft.com/office/drawing/2014/main" id="{D8791100-AA3E-9A37-B8B8-8EFD15141120}"/>
              </a:ext>
            </a:extLst>
          </p:cNvPr>
          <p:cNvSpPr/>
          <p:nvPr/>
        </p:nvSpPr>
        <p:spPr>
          <a:xfrm>
            <a:off x="887730" y="1663337"/>
            <a:ext cx="1336761" cy="374469"/>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Select BBC</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4" name="Arrow: Right 33">
            <a:extLst>
              <a:ext uri="{FF2B5EF4-FFF2-40B4-BE49-F238E27FC236}">
                <a16:creationId xmlns:a16="http://schemas.microsoft.com/office/drawing/2014/main" id="{1585F248-376C-97ED-BF30-CD9753072E8C}"/>
              </a:ext>
            </a:extLst>
          </p:cNvPr>
          <p:cNvSpPr/>
          <p:nvPr/>
        </p:nvSpPr>
        <p:spPr>
          <a:xfrm>
            <a:off x="2240819" y="1924580"/>
            <a:ext cx="4306394" cy="775061"/>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Access: </a:t>
            </a:r>
            <a:b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br>
            <a:r>
              <a:rPr kumimoji="0" lang="de-DE" sz="105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http://5gms.bbc.uk/3gpp-m5/v2/service-access-information/d54a1fcc-d411-4e32-807b-2c60dbaeaf5f</a:t>
            </a:r>
            <a:endPar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5" name="Arrow: Right 34">
            <a:extLst>
              <a:ext uri="{FF2B5EF4-FFF2-40B4-BE49-F238E27FC236}">
                <a16:creationId xmlns:a16="http://schemas.microsoft.com/office/drawing/2014/main" id="{B697C507-C829-E64B-92D0-D39F4CCB0986}"/>
              </a:ext>
            </a:extLst>
          </p:cNvPr>
          <p:cNvSpPr/>
          <p:nvPr/>
        </p:nvSpPr>
        <p:spPr>
          <a:xfrm flipH="1">
            <a:off x="2240818" y="2950011"/>
            <a:ext cx="4273741" cy="494211"/>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JSON Response</a:t>
            </a:r>
            <a:endParaRPr kumimoji="0" lang="de-DE" sz="7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6" name="Rectangle: Folded Corner 35">
            <a:extLst>
              <a:ext uri="{FF2B5EF4-FFF2-40B4-BE49-F238E27FC236}">
                <a16:creationId xmlns:a16="http://schemas.microsoft.com/office/drawing/2014/main" id="{3A0AEB2A-A4C2-CFF9-AD40-6D0F986E3512}"/>
              </a:ext>
            </a:extLst>
          </p:cNvPr>
          <p:cNvSpPr/>
          <p:nvPr/>
        </p:nvSpPr>
        <p:spPr>
          <a:xfrm>
            <a:off x="533944" y="3474702"/>
            <a:ext cx="6568441" cy="1138693"/>
          </a:xfrm>
          <a:prstGeom prst="foldedCorner">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endPar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provisioningSessionId</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"d54a1fcc-d411-4e32-807b-2c60dbaeaf5f"</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provisioningSessionType</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"DOWNLINK"</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streamingAccess</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err="1">
                <a:ln>
                  <a:noFill/>
                </a:ln>
                <a:solidFill>
                  <a:srgbClr val="0000FF"/>
                </a:solidFill>
                <a:effectLst/>
                <a:highlight>
                  <a:srgbClr val="FFFFFF"/>
                </a:highlight>
                <a:uLnTx/>
                <a:uFillTx/>
                <a:latin typeface="Consolas" panose="020B0609020204030204" pitchFamily="49" charset="0"/>
                <a:ea typeface="+mn-ea"/>
                <a:cs typeface="+mn-cs"/>
              </a:rPr>
              <a:t>mediaPlayerEntry</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a:t>
            </a: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http://5gms.bbc.uk/m4d/provisioning-session-d54a1fcc-d411-4e32-807b-</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FF"/>
                </a:solidFill>
                <a:effectLst/>
                <a:highlight>
                  <a:srgbClr val="FFFFFF"/>
                </a:highlight>
                <a:uLnTx/>
                <a:uFillTx/>
                <a:latin typeface="Consolas" panose="020B0609020204030204" pitchFamily="49" charset="0"/>
                <a:ea typeface="+mn-ea"/>
                <a:cs typeface="+mn-cs"/>
              </a:rPr>
              <a:t>		     2c60dbaeaf5f/Christmas-Greetings-to-5G-MAG.mpd</a:t>
            </a:r>
            <a:r>
              <a:rPr kumimoji="0" lang="en-US" sz="800" b="0" i="0" u="none" strike="noStrike" kern="1200" cap="none" spc="0" normalizeH="0" baseline="0" noProof="0" dirty="0">
                <a:ln>
                  <a:noFill/>
                </a:ln>
                <a:solidFill>
                  <a:srgbClr val="008040"/>
                </a:solidFill>
                <a:effectLst/>
                <a:highlight>
                  <a:srgbClr val="FFFFFF"/>
                </a:highlight>
                <a:uLnTx/>
                <a:uFillTx/>
                <a:latin typeface="Consolas" panose="020B0609020204030204" pitchFamily="49" charset="0"/>
                <a:ea typeface="+mn-ea"/>
                <a:cs typeface="+mn-cs"/>
              </a:rPr>
              <a:t>"</a:t>
            </a:r>
            <a:endPar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highlight>
                  <a:srgbClr val="FFFFFF"/>
                </a:highlight>
                <a:uLnTx/>
                <a:uFillTx/>
                <a:latin typeface="Consolas" panose="020B0609020204030204" pitchFamily="49" charset="0"/>
                <a:ea typeface="+mn-ea"/>
                <a:cs typeface="+mn-cs"/>
              </a:rPr>
              <a:t>}</a:t>
            </a:r>
            <a:endParaRPr kumimoji="0" lang="de-DE" sz="8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37" name="Arrow: Right 36">
            <a:extLst>
              <a:ext uri="{FF2B5EF4-FFF2-40B4-BE49-F238E27FC236}">
                <a16:creationId xmlns:a16="http://schemas.microsoft.com/office/drawing/2014/main" id="{68322561-23BB-AF1E-CB28-4CB1D935AAE4}"/>
              </a:ext>
            </a:extLst>
          </p:cNvPr>
          <p:cNvSpPr/>
          <p:nvPr/>
        </p:nvSpPr>
        <p:spPr>
          <a:xfrm>
            <a:off x="2224491" y="4750498"/>
            <a:ext cx="1219205" cy="374469"/>
          </a:xfrm>
          <a:prstGeom prst="rightArrow">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Play BBC</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8" name="Arrow: Right 37">
            <a:extLst>
              <a:ext uri="{FF2B5EF4-FFF2-40B4-BE49-F238E27FC236}">
                <a16:creationId xmlns:a16="http://schemas.microsoft.com/office/drawing/2014/main" id="{FD5650AB-4EF5-4213-BCA6-19927E86D708}"/>
              </a:ext>
            </a:extLst>
          </p:cNvPr>
          <p:cNvSpPr/>
          <p:nvPr/>
        </p:nvSpPr>
        <p:spPr>
          <a:xfrm>
            <a:off x="3447787" y="5177177"/>
            <a:ext cx="1917241"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GET X-MAS MPD</a:t>
            </a:r>
          </a:p>
        </p:txBody>
      </p:sp>
      <p:sp>
        <p:nvSpPr>
          <p:cNvPr id="39" name="Arrow: Right 38">
            <a:extLst>
              <a:ext uri="{FF2B5EF4-FFF2-40B4-BE49-F238E27FC236}">
                <a16:creationId xmlns:a16="http://schemas.microsoft.com/office/drawing/2014/main" id="{D280E9D4-8116-6665-5EAF-62ECA2EBBFB9}"/>
              </a:ext>
            </a:extLst>
          </p:cNvPr>
          <p:cNvSpPr/>
          <p:nvPr/>
        </p:nvSpPr>
        <p:spPr>
          <a:xfrm flipH="1">
            <a:off x="3460023" y="5852996"/>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MPD Response</a:t>
            </a:r>
          </a:p>
        </p:txBody>
      </p:sp>
    </p:spTree>
    <p:extLst>
      <p:ext uri="{BB962C8B-B14F-4D97-AF65-F5344CB8AC3E}">
        <p14:creationId xmlns:p14="http://schemas.microsoft.com/office/powerpoint/2010/main" val="260537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86" fill="hold"/>
                                        <p:tgtEl>
                                          <p:spTgt spid="3"/>
                                        </p:tgtEl>
                                      </p:cBhvr>
                                    </p:cmd>
                                  </p:childTnLst>
                                </p:cTn>
                              </p:par>
                              <p:par>
                                <p:cTn id="7" presetID="17" presetClass="entr" presetSubtype="8"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anim calcmode="lin" valueType="num">
                                      <p:cBhvr>
                                        <p:cTn id="9" dur="1500" fill="hold"/>
                                        <p:tgtEl>
                                          <p:spTgt spid="32"/>
                                        </p:tgtEl>
                                        <p:attrNameLst>
                                          <p:attrName>ppt_x</p:attrName>
                                        </p:attrNameLst>
                                      </p:cBhvr>
                                      <p:tavLst>
                                        <p:tav tm="0">
                                          <p:val>
                                            <p:strVal val="#ppt_x-#ppt_w/2"/>
                                          </p:val>
                                        </p:tav>
                                        <p:tav tm="100000">
                                          <p:val>
                                            <p:strVal val="#ppt_x"/>
                                          </p:val>
                                        </p:tav>
                                      </p:tavLst>
                                    </p:anim>
                                    <p:anim calcmode="lin" valueType="num">
                                      <p:cBhvr>
                                        <p:cTn id="10" dur="1500" fill="hold"/>
                                        <p:tgtEl>
                                          <p:spTgt spid="32"/>
                                        </p:tgtEl>
                                        <p:attrNameLst>
                                          <p:attrName>ppt_y</p:attrName>
                                        </p:attrNameLst>
                                      </p:cBhvr>
                                      <p:tavLst>
                                        <p:tav tm="0">
                                          <p:val>
                                            <p:strVal val="#ppt_y"/>
                                          </p:val>
                                        </p:tav>
                                        <p:tav tm="100000">
                                          <p:val>
                                            <p:strVal val="#ppt_y"/>
                                          </p:val>
                                        </p:tav>
                                      </p:tavLst>
                                    </p:anim>
                                    <p:anim calcmode="lin" valueType="num">
                                      <p:cBhvr>
                                        <p:cTn id="11" dur="1500" fill="hold"/>
                                        <p:tgtEl>
                                          <p:spTgt spid="32"/>
                                        </p:tgtEl>
                                        <p:attrNameLst>
                                          <p:attrName>ppt_w</p:attrName>
                                        </p:attrNameLst>
                                      </p:cBhvr>
                                      <p:tavLst>
                                        <p:tav tm="0">
                                          <p:val>
                                            <p:fltVal val="0"/>
                                          </p:val>
                                        </p:tav>
                                        <p:tav tm="100000">
                                          <p:val>
                                            <p:strVal val="#ppt_w"/>
                                          </p:val>
                                        </p:tav>
                                      </p:tavLst>
                                    </p:anim>
                                    <p:anim calcmode="lin" valueType="num">
                                      <p:cBhvr>
                                        <p:cTn id="12" dur="1500" fill="hold"/>
                                        <p:tgtEl>
                                          <p:spTgt spid="32"/>
                                        </p:tgtEl>
                                        <p:attrNameLst>
                                          <p:attrName>ppt_h</p:attrName>
                                        </p:attrNameLst>
                                      </p:cBhvr>
                                      <p:tavLst>
                                        <p:tav tm="0">
                                          <p:val>
                                            <p:strVal val="#ppt_h"/>
                                          </p:val>
                                        </p:tav>
                                        <p:tav tm="100000">
                                          <p:val>
                                            <p:strVal val="#ppt_h"/>
                                          </p:val>
                                        </p:tav>
                                      </p:tavLst>
                                    </p:anim>
                                  </p:childTnLst>
                                </p:cTn>
                              </p:par>
                              <p:par>
                                <p:cTn id="13" presetID="17" presetClass="entr" presetSubtype="8" fill="hold" grpId="0" nodeType="withEffect">
                                  <p:stCondLst>
                                    <p:cond delay="10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3000" fill="hold"/>
                                        <p:tgtEl>
                                          <p:spTgt spid="34"/>
                                        </p:tgtEl>
                                        <p:attrNameLst>
                                          <p:attrName>ppt_x</p:attrName>
                                        </p:attrNameLst>
                                      </p:cBhvr>
                                      <p:tavLst>
                                        <p:tav tm="0">
                                          <p:val>
                                            <p:strVal val="#ppt_x-#ppt_w/2"/>
                                          </p:val>
                                        </p:tav>
                                        <p:tav tm="100000">
                                          <p:val>
                                            <p:strVal val="#ppt_x"/>
                                          </p:val>
                                        </p:tav>
                                      </p:tavLst>
                                    </p:anim>
                                    <p:anim calcmode="lin" valueType="num">
                                      <p:cBhvr>
                                        <p:cTn id="16" dur="3000" fill="hold"/>
                                        <p:tgtEl>
                                          <p:spTgt spid="34"/>
                                        </p:tgtEl>
                                        <p:attrNameLst>
                                          <p:attrName>ppt_y</p:attrName>
                                        </p:attrNameLst>
                                      </p:cBhvr>
                                      <p:tavLst>
                                        <p:tav tm="0">
                                          <p:val>
                                            <p:strVal val="#ppt_y"/>
                                          </p:val>
                                        </p:tav>
                                        <p:tav tm="100000">
                                          <p:val>
                                            <p:strVal val="#ppt_y"/>
                                          </p:val>
                                        </p:tav>
                                      </p:tavLst>
                                    </p:anim>
                                    <p:anim calcmode="lin" valueType="num">
                                      <p:cBhvr>
                                        <p:cTn id="17" dur="3000" fill="hold"/>
                                        <p:tgtEl>
                                          <p:spTgt spid="34"/>
                                        </p:tgtEl>
                                        <p:attrNameLst>
                                          <p:attrName>ppt_w</p:attrName>
                                        </p:attrNameLst>
                                      </p:cBhvr>
                                      <p:tavLst>
                                        <p:tav tm="0">
                                          <p:val>
                                            <p:fltVal val="0"/>
                                          </p:val>
                                        </p:tav>
                                        <p:tav tm="100000">
                                          <p:val>
                                            <p:strVal val="#ppt_w"/>
                                          </p:val>
                                        </p:tav>
                                      </p:tavLst>
                                    </p:anim>
                                    <p:anim calcmode="lin" valueType="num">
                                      <p:cBhvr>
                                        <p:cTn id="18" dur="3000" fill="hold"/>
                                        <p:tgtEl>
                                          <p:spTgt spid="34"/>
                                        </p:tgtEl>
                                        <p:attrNameLst>
                                          <p:attrName>ppt_h</p:attrName>
                                        </p:attrNameLst>
                                      </p:cBhvr>
                                      <p:tavLst>
                                        <p:tav tm="0">
                                          <p:val>
                                            <p:strVal val="#ppt_h"/>
                                          </p:val>
                                        </p:tav>
                                        <p:tav tm="100000">
                                          <p:val>
                                            <p:strVal val="#ppt_h"/>
                                          </p:val>
                                        </p:tav>
                                      </p:tavLst>
                                    </p:anim>
                                  </p:childTnLst>
                                </p:cTn>
                              </p:par>
                              <p:par>
                                <p:cTn id="19" presetID="17" presetClass="entr" presetSubtype="2" fill="hold" grpId="0" nodeType="withEffect">
                                  <p:stCondLst>
                                    <p:cond delay="4000"/>
                                  </p:stCondLst>
                                  <p:childTnLst>
                                    <p:set>
                                      <p:cBhvr>
                                        <p:cTn id="20" dur="1" fill="hold">
                                          <p:stCondLst>
                                            <p:cond delay="0"/>
                                          </p:stCondLst>
                                        </p:cTn>
                                        <p:tgtEl>
                                          <p:spTgt spid="35"/>
                                        </p:tgtEl>
                                        <p:attrNameLst>
                                          <p:attrName>style.visibility</p:attrName>
                                        </p:attrNameLst>
                                      </p:cBhvr>
                                      <p:to>
                                        <p:strVal val="visible"/>
                                      </p:to>
                                    </p:set>
                                    <p:anim calcmode="lin" valueType="num">
                                      <p:cBhvr>
                                        <p:cTn id="21" dur="3000" fill="hold"/>
                                        <p:tgtEl>
                                          <p:spTgt spid="35"/>
                                        </p:tgtEl>
                                        <p:attrNameLst>
                                          <p:attrName>ppt_x</p:attrName>
                                        </p:attrNameLst>
                                      </p:cBhvr>
                                      <p:tavLst>
                                        <p:tav tm="0">
                                          <p:val>
                                            <p:strVal val="#ppt_x+#ppt_w/2"/>
                                          </p:val>
                                        </p:tav>
                                        <p:tav tm="100000">
                                          <p:val>
                                            <p:strVal val="#ppt_x"/>
                                          </p:val>
                                        </p:tav>
                                      </p:tavLst>
                                    </p:anim>
                                    <p:anim calcmode="lin" valueType="num">
                                      <p:cBhvr>
                                        <p:cTn id="22" dur="3000" fill="hold"/>
                                        <p:tgtEl>
                                          <p:spTgt spid="35"/>
                                        </p:tgtEl>
                                        <p:attrNameLst>
                                          <p:attrName>ppt_y</p:attrName>
                                        </p:attrNameLst>
                                      </p:cBhvr>
                                      <p:tavLst>
                                        <p:tav tm="0">
                                          <p:val>
                                            <p:strVal val="#ppt_y"/>
                                          </p:val>
                                        </p:tav>
                                        <p:tav tm="100000">
                                          <p:val>
                                            <p:strVal val="#ppt_y"/>
                                          </p:val>
                                        </p:tav>
                                      </p:tavLst>
                                    </p:anim>
                                    <p:anim calcmode="lin" valueType="num">
                                      <p:cBhvr>
                                        <p:cTn id="23" dur="3000" fill="hold"/>
                                        <p:tgtEl>
                                          <p:spTgt spid="35"/>
                                        </p:tgtEl>
                                        <p:attrNameLst>
                                          <p:attrName>ppt_w</p:attrName>
                                        </p:attrNameLst>
                                      </p:cBhvr>
                                      <p:tavLst>
                                        <p:tav tm="0">
                                          <p:val>
                                            <p:fltVal val="0"/>
                                          </p:val>
                                        </p:tav>
                                        <p:tav tm="100000">
                                          <p:val>
                                            <p:strVal val="#ppt_w"/>
                                          </p:val>
                                        </p:tav>
                                      </p:tavLst>
                                    </p:anim>
                                    <p:anim calcmode="lin" valueType="num">
                                      <p:cBhvr>
                                        <p:cTn id="24" dur="3000" fill="hold"/>
                                        <p:tgtEl>
                                          <p:spTgt spid="35"/>
                                        </p:tgtEl>
                                        <p:attrNameLst>
                                          <p:attrName>ppt_h</p:attrName>
                                        </p:attrNameLst>
                                      </p:cBhvr>
                                      <p:tavLst>
                                        <p:tav tm="0">
                                          <p:val>
                                            <p:strVal val="#ppt_h"/>
                                          </p:val>
                                        </p:tav>
                                        <p:tav tm="100000">
                                          <p:val>
                                            <p:strVal val="#ppt_h"/>
                                          </p:val>
                                        </p:tav>
                                      </p:tavLst>
                                    </p:anim>
                                  </p:childTnLst>
                                </p:cTn>
                              </p:par>
                              <p:par>
                                <p:cTn id="25" presetID="47" presetClass="entr" presetSubtype="0" fill="hold" grpId="0" nodeType="withEffect">
                                  <p:stCondLst>
                                    <p:cond delay="70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anim calcmode="lin" valueType="num">
                                      <p:cBhvr>
                                        <p:cTn id="28" dur="2000" fill="hold"/>
                                        <p:tgtEl>
                                          <p:spTgt spid="36"/>
                                        </p:tgtEl>
                                        <p:attrNameLst>
                                          <p:attrName>ppt_x</p:attrName>
                                        </p:attrNameLst>
                                      </p:cBhvr>
                                      <p:tavLst>
                                        <p:tav tm="0">
                                          <p:val>
                                            <p:strVal val="#ppt_x"/>
                                          </p:val>
                                        </p:tav>
                                        <p:tav tm="100000">
                                          <p:val>
                                            <p:strVal val="#ppt_x"/>
                                          </p:val>
                                        </p:tav>
                                      </p:tavLst>
                                    </p:anim>
                                    <p:anim calcmode="lin" valueType="num">
                                      <p:cBhvr>
                                        <p:cTn id="29" dur="2000" fill="hold"/>
                                        <p:tgtEl>
                                          <p:spTgt spid="36"/>
                                        </p:tgtEl>
                                        <p:attrNameLst>
                                          <p:attrName>ppt_y</p:attrName>
                                        </p:attrNameLst>
                                      </p:cBhvr>
                                      <p:tavLst>
                                        <p:tav tm="0">
                                          <p:val>
                                            <p:strVal val="#ppt_y-.1"/>
                                          </p:val>
                                        </p:tav>
                                        <p:tav tm="100000">
                                          <p:val>
                                            <p:strVal val="#ppt_y"/>
                                          </p:val>
                                        </p:tav>
                                      </p:tavLst>
                                    </p:anim>
                                  </p:childTnLst>
                                </p:cTn>
                              </p:par>
                              <p:par>
                                <p:cTn id="30" presetID="17" presetClass="entr" presetSubtype="8" fill="hold" grpId="0" nodeType="withEffect">
                                  <p:stCondLst>
                                    <p:cond delay="90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2000" fill="hold"/>
                                        <p:tgtEl>
                                          <p:spTgt spid="37"/>
                                        </p:tgtEl>
                                        <p:attrNameLst>
                                          <p:attrName>ppt_x</p:attrName>
                                        </p:attrNameLst>
                                      </p:cBhvr>
                                      <p:tavLst>
                                        <p:tav tm="0">
                                          <p:val>
                                            <p:strVal val="#ppt_x-#ppt_w/2"/>
                                          </p:val>
                                        </p:tav>
                                        <p:tav tm="100000">
                                          <p:val>
                                            <p:strVal val="#ppt_x"/>
                                          </p:val>
                                        </p:tav>
                                      </p:tavLst>
                                    </p:anim>
                                    <p:anim calcmode="lin" valueType="num">
                                      <p:cBhvr>
                                        <p:cTn id="33" dur="2000" fill="hold"/>
                                        <p:tgtEl>
                                          <p:spTgt spid="37"/>
                                        </p:tgtEl>
                                        <p:attrNameLst>
                                          <p:attrName>ppt_y</p:attrName>
                                        </p:attrNameLst>
                                      </p:cBhvr>
                                      <p:tavLst>
                                        <p:tav tm="0">
                                          <p:val>
                                            <p:strVal val="#ppt_y"/>
                                          </p:val>
                                        </p:tav>
                                        <p:tav tm="100000">
                                          <p:val>
                                            <p:strVal val="#ppt_y"/>
                                          </p:val>
                                        </p:tav>
                                      </p:tavLst>
                                    </p:anim>
                                    <p:anim calcmode="lin" valueType="num">
                                      <p:cBhvr>
                                        <p:cTn id="34" dur="2000" fill="hold"/>
                                        <p:tgtEl>
                                          <p:spTgt spid="37"/>
                                        </p:tgtEl>
                                        <p:attrNameLst>
                                          <p:attrName>ppt_w</p:attrName>
                                        </p:attrNameLst>
                                      </p:cBhvr>
                                      <p:tavLst>
                                        <p:tav tm="0">
                                          <p:val>
                                            <p:fltVal val="0"/>
                                          </p:val>
                                        </p:tav>
                                        <p:tav tm="100000">
                                          <p:val>
                                            <p:strVal val="#ppt_w"/>
                                          </p:val>
                                        </p:tav>
                                      </p:tavLst>
                                    </p:anim>
                                    <p:anim calcmode="lin" valueType="num">
                                      <p:cBhvr>
                                        <p:cTn id="35" dur="2000" fill="hold"/>
                                        <p:tgtEl>
                                          <p:spTgt spid="37"/>
                                        </p:tgtEl>
                                        <p:attrNameLst>
                                          <p:attrName>ppt_h</p:attrName>
                                        </p:attrNameLst>
                                      </p:cBhvr>
                                      <p:tavLst>
                                        <p:tav tm="0">
                                          <p:val>
                                            <p:strVal val="#ppt_h"/>
                                          </p:val>
                                        </p:tav>
                                        <p:tav tm="100000">
                                          <p:val>
                                            <p:strVal val="#ppt_h"/>
                                          </p:val>
                                        </p:tav>
                                      </p:tavLst>
                                    </p:anim>
                                  </p:childTnLst>
                                </p:cTn>
                              </p:par>
                              <p:par>
                                <p:cTn id="36" presetID="17" presetClass="entr" presetSubtype="8" fill="hold" grpId="0" nodeType="withEffect">
                                  <p:stCondLst>
                                    <p:cond delay="11000"/>
                                  </p:stCondLst>
                                  <p:childTnLst>
                                    <p:set>
                                      <p:cBhvr>
                                        <p:cTn id="37" dur="1" fill="hold">
                                          <p:stCondLst>
                                            <p:cond delay="0"/>
                                          </p:stCondLst>
                                        </p:cTn>
                                        <p:tgtEl>
                                          <p:spTgt spid="38"/>
                                        </p:tgtEl>
                                        <p:attrNameLst>
                                          <p:attrName>style.visibility</p:attrName>
                                        </p:attrNameLst>
                                      </p:cBhvr>
                                      <p:to>
                                        <p:strVal val="visible"/>
                                      </p:to>
                                    </p:set>
                                    <p:anim calcmode="lin" valueType="num">
                                      <p:cBhvr>
                                        <p:cTn id="38" dur="2000" fill="hold"/>
                                        <p:tgtEl>
                                          <p:spTgt spid="38"/>
                                        </p:tgtEl>
                                        <p:attrNameLst>
                                          <p:attrName>ppt_x</p:attrName>
                                        </p:attrNameLst>
                                      </p:cBhvr>
                                      <p:tavLst>
                                        <p:tav tm="0">
                                          <p:val>
                                            <p:strVal val="#ppt_x-#ppt_w/2"/>
                                          </p:val>
                                        </p:tav>
                                        <p:tav tm="100000">
                                          <p:val>
                                            <p:strVal val="#ppt_x"/>
                                          </p:val>
                                        </p:tav>
                                      </p:tavLst>
                                    </p:anim>
                                    <p:anim calcmode="lin" valueType="num">
                                      <p:cBhvr>
                                        <p:cTn id="39" dur="2000" fill="hold"/>
                                        <p:tgtEl>
                                          <p:spTgt spid="38"/>
                                        </p:tgtEl>
                                        <p:attrNameLst>
                                          <p:attrName>ppt_y</p:attrName>
                                        </p:attrNameLst>
                                      </p:cBhvr>
                                      <p:tavLst>
                                        <p:tav tm="0">
                                          <p:val>
                                            <p:strVal val="#ppt_y"/>
                                          </p:val>
                                        </p:tav>
                                        <p:tav tm="100000">
                                          <p:val>
                                            <p:strVal val="#ppt_y"/>
                                          </p:val>
                                        </p:tav>
                                      </p:tavLst>
                                    </p:anim>
                                    <p:anim calcmode="lin" valueType="num">
                                      <p:cBhvr>
                                        <p:cTn id="40" dur="2000" fill="hold"/>
                                        <p:tgtEl>
                                          <p:spTgt spid="38"/>
                                        </p:tgtEl>
                                        <p:attrNameLst>
                                          <p:attrName>ppt_w</p:attrName>
                                        </p:attrNameLst>
                                      </p:cBhvr>
                                      <p:tavLst>
                                        <p:tav tm="0">
                                          <p:val>
                                            <p:fltVal val="0"/>
                                          </p:val>
                                        </p:tav>
                                        <p:tav tm="100000">
                                          <p:val>
                                            <p:strVal val="#ppt_w"/>
                                          </p:val>
                                        </p:tav>
                                      </p:tavLst>
                                    </p:anim>
                                    <p:anim calcmode="lin" valueType="num">
                                      <p:cBhvr>
                                        <p:cTn id="41" dur="2000" fill="hold"/>
                                        <p:tgtEl>
                                          <p:spTgt spid="38"/>
                                        </p:tgtEl>
                                        <p:attrNameLst>
                                          <p:attrName>ppt_h</p:attrName>
                                        </p:attrNameLst>
                                      </p:cBhvr>
                                      <p:tavLst>
                                        <p:tav tm="0">
                                          <p:val>
                                            <p:strVal val="#ppt_h"/>
                                          </p:val>
                                        </p:tav>
                                        <p:tav tm="100000">
                                          <p:val>
                                            <p:strVal val="#ppt_h"/>
                                          </p:val>
                                        </p:tav>
                                      </p:tavLst>
                                    </p:anim>
                                  </p:childTnLst>
                                </p:cTn>
                              </p:par>
                            </p:childTnLst>
                          </p:cTn>
                        </p:par>
                        <p:par>
                          <p:cTn id="42" fill="hold">
                            <p:stCondLst>
                              <p:cond delay="13000"/>
                            </p:stCondLst>
                            <p:childTnLst>
                              <p:par>
                                <p:cTn id="43" presetID="17" presetClass="entr" presetSubtype="2"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2000" fill="hold"/>
                                        <p:tgtEl>
                                          <p:spTgt spid="39"/>
                                        </p:tgtEl>
                                        <p:attrNameLst>
                                          <p:attrName>ppt_x</p:attrName>
                                        </p:attrNameLst>
                                      </p:cBhvr>
                                      <p:tavLst>
                                        <p:tav tm="0">
                                          <p:val>
                                            <p:strVal val="#ppt_x+#ppt_w/2"/>
                                          </p:val>
                                        </p:tav>
                                        <p:tav tm="100000">
                                          <p:val>
                                            <p:strVal val="#ppt_x"/>
                                          </p:val>
                                        </p:tav>
                                      </p:tavLst>
                                    </p:anim>
                                    <p:anim calcmode="lin" valueType="num">
                                      <p:cBhvr>
                                        <p:cTn id="46" dur="2000" fill="hold"/>
                                        <p:tgtEl>
                                          <p:spTgt spid="39"/>
                                        </p:tgtEl>
                                        <p:attrNameLst>
                                          <p:attrName>ppt_y</p:attrName>
                                        </p:attrNameLst>
                                      </p:cBhvr>
                                      <p:tavLst>
                                        <p:tav tm="0">
                                          <p:val>
                                            <p:strVal val="#ppt_y"/>
                                          </p:val>
                                        </p:tav>
                                        <p:tav tm="100000">
                                          <p:val>
                                            <p:strVal val="#ppt_y"/>
                                          </p:val>
                                        </p:tav>
                                      </p:tavLst>
                                    </p:anim>
                                    <p:anim calcmode="lin" valueType="num">
                                      <p:cBhvr>
                                        <p:cTn id="47" dur="2000" fill="hold"/>
                                        <p:tgtEl>
                                          <p:spTgt spid="39"/>
                                        </p:tgtEl>
                                        <p:attrNameLst>
                                          <p:attrName>ppt_w</p:attrName>
                                        </p:attrNameLst>
                                      </p:cBhvr>
                                      <p:tavLst>
                                        <p:tav tm="0">
                                          <p:val>
                                            <p:fltVal val="0"/>
                                          </p:val>
                                        </p:tav>
                                        <p:tav tm="100000">
                                          <p:val>
                                            <p:strVal val="#ppt_w"/>
                                          </p:val>
                                        </p:tav>
                                      </p:tavLst>
                                    </p:anim>
                                    <p:anim calcmode="lin" valueType="num">
                                      <p:cBhvr>
                                        <p:cTn id="48" dur="2000" fill="hold"/>
                                        <p:tgtEl>
                                          <p:spTgt spid="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49" fill="hold" display="0">
                  <p:stCondLst>
                    <p:cond delay="indefinite"/>
                  </p:stCondLst>
                </p:cTn>
                <p:tgtEl>
                  <p:spTgt spid="3"/>
                </p:tgtEl>
              </p:cMediaNode>
            </p:video>
          </p:childTnLst>
        </p:cTn>
      </p:par>
    </p:tnLst>
    <p:bldLst>
      <p:bldP spid="32" grpId="0" animBg="1"/>
      <p:bldP spid="34" grpId="0" animBg="1"/>
      <p:bldP spid="35" grpId="0" animBg="1"/>
      <p:bldP spid="36" grpId="0" animBg="1"/>
      <p:bldP spid="37" grpId="0" animBg="1"/>
      <p:bldP spid="38" grpId="0" animBg="1"/>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1135E6FB-F56D-336A-238F-38FB341EFD5F}"/>
              </a:ext>
            </a:extLst>
          </p:cNvPr>
          <p:cNvSpPr/>
          <p:nvPr/>
        </p:nvSpPr>
        <p:spPr>
          <a:xfrm>
            <a:off x="4476752" y="60960"/>
            <a:ext cx="2664278"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Content Provider UK</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30" name="Rectangle 29">
            <a:extLst>
              <a:ext uri="{FF2B5EF4-FFF2-40B4-BE49-F238E27FC236}">
                <a16:creationId xmlns:a16="http://schemas.microsoft.com/office/drawing/2014/main" id="{6E1CC291-6E16-55D3-0D5D-5D9425465322}"/>
              </a:ext>
            </a:extLst>
          </p:cNvPr>
          <p:cNvSpPr/>
          <p:nvPr/>
        </p:nvSpPr>
        <p:spPr>
          <a:xfrm>
            <a:off x="156754" y="10826"/>
            <a:ext cx="4035880" cy="6438677"/>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t"/>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 UE in China</a:t>
            </a:r>
            <a:endParaRPr kumimoji="0" lang="en-US" sz="18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2" name="Footer Placeholder 1">
            <a:extLst>
              <a:ext uri="{FF2B5EF4-FFF2-40B4-BE49-F238E27FC236}">
                <a16:creationId xmlns:a16="http://schemas.microsoft.com/office/drawing/2014/main" id="{980B7A59-AF0D-4809-3FBD-F0F9A6D67666}"/>
              </a:ext>
            </a:extLst>
          </p:cNvPr>
          <p:cNvSpPr>
            <a:spLocks noGrp="1"/>
          </p:cNvSpPr>
          <p:nvPr>
            <p:ph type="ftr" sz="quarter" idx="3"/>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Media Web Symposium 2025</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15" name="Rectangle 14">
            <a:extLst>
              <a:ext uri="{FF2B5EF4-FFF2-40B4-BE49-F238E27FC236}">
                <a16:creationId xmlns:a16="http://schemas.microsoft.com/office/drawing/2014/main" id="{557C8431-4B5D-C26E-92C1-40E67257A7C7}"/>
              </a:ext>
            </a:extLst>
          </p:cNvPr>
          <p:cNvSpPr/>
          <p:nvPr/>
        </p:nvSpPr>
        <p:spPr>
          <a:xfrm>
            <a:off x="277585" y="574761"/>
            <a:ext cx="1220289" cy="775062"/>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Microsoft Sans Serif"/>
                <a:ea typeface="+mn-ea"/>
                <a:cs typeface="Microsoft Sans Serif" panose="020B0604020202020204" pitchFamily="34" charset="0"/>
              </a:rPr>
              <a:t>5GMS-aware Application</a:t>
            </a:r>
            <a:endParaRPr kumimoji="0" lang="en-US" sz="1600" b="0" i="0" u="none" strike="noStrike" kern="1200" cap="none" spc="0" normalizeH="0" baseline="0" noProof="0" dirty="0" err="1">
              <a:ln>
                <a:noFill/>
              </a:ln>
              <a:solidFill>
                <a:srgbClr val="F7F8FA"/>
              </a:solidFill>
              <a:effectLst/>
              <a:uLnTx/>
              <a:uFillTx/>
              <a:latin typeface="Microsoft Sans Serif"/>
              <a:ea typeface="+mn-ea"/>
              <a:cs typeface="Microsoft Sans Serif" panose="020B0604020202020204" pitchFamily="34" charset="0"/>
            </a:endParaRPr>
          </a:p>
        </p:txBody>
      </p:sp>
      <p:sp>
        <p:nvSpPr>
          <p:cNvPr id="16" name="Rectangle 15">
            <a:extLst>
              <a:ext uri="{FF2B5EF4-FFF2-40B4-BE49-F238E27FC236}">
                <a16:creationId xmlns:a16="http://schemas.microsoft.com/office/drawing/2014/main" id="{0B737771-687A-A862-8D48-199A9EDA57E7}"/>
              </a:ext>
            </a:extLst>
          </p:cNvPr>
          <p:cNvSpPr/>
          <p:nvPr/>
        </p:nvSpPr>
        <p:spPr>
          <a:xfrm>
            <a:off x="169272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Session Handler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7" name="Rectangle 16">
            <a:extLst>
              <a:ext uri="{FF2B5EF4-FFF2-40B4-BE49-F238E27FC236}">
                <a16:creationId xmlns:a16="http://schemas.microsoft.com/office/drawing/2014/main" id="{1BED46F9-09F8-A503-05CC-619964C9C021}"/>
              </a:ext>
            </a:extLst>
          </p:cNvPr>
          <p:cNvSpPr/>
          <p:nvPr/>
        </p:nvSpPr>
        <p:spPr>
          <a:xfrm>
            <a:off x="2920639"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Media Player</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8" name="Rectangle 17">
            <a:extLst>
              <a:ext uri="{FF2B5EF4-FFF2-40B4-BE49-F238E27FC236}">
                <a16:creationId xmlns:a16="http://schemas.microsoft.com/office/drawing/2014/main" id="{78A2ADF0-4C0E-2987-D733-A5F01B1AE9F4}"/>
              </a:ext>
            </a:extLst>
          </p:cNvPr>
          <p:cNvSpPr/>
          <p:nvPr/>
        </p:nvSpPr>
        <p:spPr>
          <a:xfrm>
            <a:off x="480277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a:t>
            </a:r>
            <a:b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b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AS</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sp>
        <p:nvSpPr>
          <p:cNvPr id="19" name="Rectangle 18">
            <a:extLst>
              <a:ext uri="{FF2B5EF4-FFF2-40B4-BE49-F238E27FC236}">
                <a16:creationId xmlns:a16="http://schemas.microsoft.com/office/drawing/2014/main" id="{3517A28C-DA1F-1C96-876C-83B0065B803C}"/>
              </a:ext>
            </a:extLst>
          </p:cNvPr>
          <p:cNvSpPr/>
          <p:nvPr/>
        </p:nvSpPr>
        <p:spPr>
          <a:xfrm>
            <a:off x="6030686" y="583468"/>
            <a:ext cx="1033055" cy="775061"/>
          </a:xfrm>
          <a:prstGeom prst="rect">
            <a:avLst/>
          </a:prstGeom>
          <a:solidFill>
            <a:srgbClr val="FFFF00"/>
          </a:solidFill>
          <a:ln w="38100">
            <a:solidFill>
              <a:schemeClr val="bg2"/>
            </a:solid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13171F"/>
                </a:solidFill>
                <a:effectLst/>
                <a:uLnTx/>
                <a:uFillTx/>
                <a:latin typeface="Microsoft Sans Serif"/>
                <a:ea typeface="+mn-ea"/>
                <a:cs typeface="Microsoft Sans Serif" panose="020B0604020202020204" pitchFamily="34" charset="0"/>
              </a:rPr>
              <a:t>5GMS AF</a:t>
            </a:r>
            <a:endParaRPr kumimoji="0" lang="en-US" sz="1600" b="0" i="0" u="none" strike="noStrike" kern="1200" cap="none" spc="0" normalizeH="0" baseline="0" noProof="0" dirty="0" err="1">
              <a:ln>
                <a:noFill/>
              </a:ln>
              <a:solidFill>
                <a:srgbClr val="13171F"/>
              </a:solidFill>
              <a:effectLst/>
              <a:uLnTx/>
              <a:uFillTx/>
              <a:latin typeface="Microsoft Sans Serif"/>
              <a:ea typeface="+mn-ea"/>
              <a:cs typeface="Microsoft Sans Serif" panose="020B0604020202020204" pitchFamily="34" charset="0"/>
            </a:endParaRPr>
          </a:p>
        </p:txBody>
      </p:sp>
      <p:cxnSp>
        <p:nvCxnSpPr>
          <p:cNvPr id="21" name="Straight Connector 20">
            <a:extLst>
              <a:ext uri="{FF2B5EF4-FFF2-40B4-BE49-F238E27FC236}">
                <a16:creationId xmlns:a16="http://schemas.microsoft.com/office/drawing/2014/main" id="{399C33C2-D1F6-0105-B83A-7564075763AF}"/>
              </a:ext>
            </a:extLst>
          </p:cNvPr>
          <p:cNvCxnSpPr>
            <a:cxnSpLocks/>
            <a:stCxn id="15" idx="2"/>
          </p:cNvCxnSpPr>
          <p:nvPr/>
        </p:nvCxnSpPr>
        <p:spPr>
          <a:xfrm>
            <a:off x="887730"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3" name="Straight Connector 22">
            <a:extLst>
              <a:ext uri="{FF2B5EF4-FFF2-40B4-BE49-F238E27FC236}">
                <a16:creationId xmlns:a16="http://schemas.microsoft.com/office/drawing/2014/main" id="{6ECAB8CB-FEAF-8BEB-F3D9-0DD898B79E55}"/>
              </a:ext>
            </a:extLst>
          </p:cNvPr>
          <p:cNvCxnSpPr>
            <a:cxnSpLocks/>
          </p:cNvCxnSpPr>
          <p:nvPr/>
        </p:nvCxnSpPr>
        <p:spPr>
          <a:xfrm>
            <a:off x="2224495"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4" name="Straight Connector 23">
            <a:extLst>
              <a:ext uri="{FF2B5EF4-FFF2-40B4-BE49-F238E27FC236}">
                <a16:creationId xmlns:a16="http://schemas.microsoft.com/office/drawing/2014/main" id="{36489752-3A35-B4C3-FE81-C820E6593970}"/>
              </a:ext>
            </a:extLst>
          </p:cNvPr>
          <p:cNvCxnSpPr>
            <a:cxnSpLocks/>
          </p:cNvCxnSpPr>
          <p:nvPr/>
        </p:nvCxnSpPr>
        <p:spPr>
          <a:xfrm>
            <a:off x="3443696"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5" name="Straight Connector 24">
            <a:extLst>
              <a:ext uri="{FF2B5EF4-FFF2-40B4-BE49-F238E27FC236}">
                <a16:creationId xmlns:a16="http://schemas.microsoft.com/office/drawing/2014/main" id="{D34E8231-459C-26A0-AAD9-37DCFEB1F2A9}"/>
              </a:ext>
            </a:extLst>
          </p:cNvPr>
          <p:cNvCxnSpPr>
            <a:cxnSpLocks/>
          </p:cNvCxnSpPr>
          <p:nvPr/>
        </p:nvCxnSpPr>
        <p:spPr>
          <a:xfrm>
            <a:off x="5381354" y="1358529"/>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cxnSp>
        <p:nvCxnSpPr>
          <p:cNvPr id="26" name="Straight Connector 25">
            <a:extLst>
              <a:ext uri="{FF2B5EF4-FFF2-40B4-BE49-F238E27FC236}">
                <a16:creationId xmlns:a16="http://schemas.microsoft.com/office/drawing/2014/main" id="{89DB1910-BE80-15DE-E4A7-FC83FC2DC6AA}"/>
              </a:ext>
            </a:extLst>
          </p:cNvPr>
          <p:cNvCxnSpPr>
            <a:cxnSpLocks/>
          </p:cNvCxnSpPr>
          <p:nvPr/>
        </p:nvCxnSpPr>
        <p:spPr>
          <a:xfrm>
            <a:off x="6530886" y="1349823"/>
            <a:ext cx="0" cy="4946469"/>
          </a:xfrm>
          <a:prstGeom prst="line">
            <a:avLst/>
          </a:prstGeom>
          <a:ln w="28575">
            <a:prstDash val="dash"/>
            <a:headEnd type="none" w="med" len="sm"/>
            <a:tailEnd type="none" w="sm" len="sm"/>
          </a:ln>
        </p:spPr>
        <p:style>
          <a:lnRef idx="1">
            <a:schemeClr val="accent5"/>
          </a:lnRef>
          <a:fillRef idx="0">
            <a:schemeClr val="accent5"/>
          </a:fillRef>
          <a:effectRef idx="0">
            <a:schemeClr val="accent5"/>
          </a:effectRef>
          <a:fontRef idx="minor">
            <a:schemeClr val="tx1"/>
          </a:fontRef>
        </p:style>
      </p:cxnSp>
      <p:sp>
        <p:nvSpPr>
          <p:cNvPr id="39" name="Arrow: Right 38">
            <a:extLst>
              <a:ext uri="{FF2B5EF4-FFF2-40B4-BE49-F238E27FC236}">
                <a16:creationId xmlns:a16="http://schemas.microsoft.com/office/drawing/2014/main" id="{D280E9D4-8116-6665-5EAF-62ECA2EBBFB9}"/>
              </a:ext>
            </a:extLst>
          </p:cNvPr>
          <p:cNvSpPr/>
          <p:nvPr/>
        </p:nvSpPr>
        <p:spPr>
          <a:xfrm flipH="1">
            <a:off x="3443696" y="1603425"/>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MPD Response</a:t>
            </a:r>
          </a:p>
        </p:txBody>
      </p:sp>
      <p:pic>
        <p:nvPicPr>
          <p:cNvPr id="4" name="Screen Recording 1">
            <a:hlinkClick r:id="" action="ppaction://media"/>
            <a:extLst>
              <a:ext uri="{FF2B5EF4-FFF2-40B4-BE49-F238E27FC236}">
                <a16:creationId xmlns:a16="http://schemas.microsoft.com/office/drawing/2014/main" id="{91EA7B74-E62F-7A41-FB09-A8BC54FB6B17}"/>
              </a:ext>
            </a:extLst>
          </p:cNvPr>
          <p:cNvPicPr>
            <a:picLocks noChangeAspect="1"/>
          </p:cNvPicPr>
          <p:nvPr>
            <a:videoFile r:link="rId1"/>
            <p:extLst>
              <p:ext uri="{DAA4B4D4-6D71-4841-9C94-3DE7FCFB9230}">
                <p14:media xmlns:p14="http://schemas.microsoft.com/office/powerpoint/2010/main" r:embed="rId2">
                  <p14:trim st="5092" end="4581.2947"/>
                </p14:media>
              </p:ext>
            </p:extLst>
          </p:nvPr>
        </p:nvPicPr>
        <p:blipFill>
          <a:blip r:embed="rId7"/>
          <a:stretch>
            <a:fillRect/>
          </a:stretch>
        </p:blipFill>
        <p:spPr>
          <a:xfrm>
            <a:off x="7419161" y="67744"/>
            <a:ext cx="4708525" cy="6340475"/>
          </a:xfrm>
          <a:prstGeom prst="rect">
            <a:avLst/>
          </a:prstGeom>
        </p:spPr>
      </p:pic>
      <p:sp>
        <p:nvSpPr>
          <p:cNvPr id="5" name="Rectangle: Folded Corner 4">
            <a:extLst>
              <a:ext uri="{FF2B5EF4-FFF2-40B4-BE49-F238E27FC236}">
                <a16:creationId xmlns:a16="http://schemas.microsoft.com/office/drawing/2014/main" id="{93D84A3C-202B-DF22-9CE5-A4512872595A}"/>
              </a:ext>
            </a:extLst>
          </p:cNvPr>
          <p:cNvSpPr/>
          <p:nvPr/>
        </p:nvSpPr>
        <p:spPr>
          <a:xfrm>
            <a:off x="412025" y="2133590"/>
            <a:ext cx="6568441" cy="1914469"/>
          </a:xfrm>
          <a:prstGeom prst="foldedCorner">
            <a:avLst>
              <a:gd name="adj" fmla="val 5077"/>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xml</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version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&lt;!-- MPD file BBC Christmas Greetings --&gt;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&lt;MPD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xmlns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"urn:mpeg:dash:schema:mpd:2011"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minBufferTime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"PT2S"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"static"</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mediaPresentationDuration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"PT0H0M30S"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maxSegmentDuration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"PT0H0M2S"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profiles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"urn:mpeg:dash:profile:isoff-live:2011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&lt;Period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duration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"PT0H0M30.000S"</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AdaptationSet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segmentAlignment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"true"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"1920"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maxHeight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"1080"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maxFrameRate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par</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"16:9"</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lang</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"und"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startWithSAP</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contentType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"video"</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containerProfiles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"'cmf2', '</a:t>
            </a:r>
            <a:r>
              <a:rPr kumimoji="0" lang="en-US" sz="600" b="0" i="0" u="none" strike="noStrike" kern="1200" cap="none" spc="0" normalizeH="0" baseline="0" noProof="0" dirty="0" err="1">
                <a:ln>
                  <a:noFill/>
                </a:ln>
                <a:solidFill>
                  <a:srgbClr val="008000"/>
                </a:solidFill>
                <a:effectLst/>
                <a:highlight>
                  <a:srgbClr val="FFFFFF"/>
                </a:highlight>
                <a:uLnTx/>
                <a:uFillTx/>
                <a:latin typeface="Microsoft Sans Serif"/>
                <a:ea typeface="+mn-ea"/>
                <a:cs typeface="+mn-cs"/>
              </a:rPr>
              <a:t>cfhd</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SegmentTemplate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media</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"1/$Time$.m4s"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initialization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"1/init.mp4"</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timescale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"12800"</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SegmentTimeline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&lt;S</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t</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"0"</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d</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"25600"</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pt-BR"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r</a:t>
            </a:r>
            <a:r>
              <a:rPr kumimoji="0" lang="pt-BR"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pt-BR"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"14"</a:t>
            </a:r>
            <a:r>
              <a:rPr kumimoji="0" lang="pt-BR"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pt-BR"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SegmentTimeline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SegmentTemplate</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&lt;Representation</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id</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mimeType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"video/mp4"</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codecs</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"avc1.640028"</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"1920"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height</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"1080"</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frameRate</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"25"</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err="1">
                <a:ln>
                  <a:noFill/>
                </a:ln>
                <a:solidFill>
                  <a:srgbClr val="FF0000"/>
                </a:solidFill>
                <a:effectLst/>
                <a:highlight>
                  <a:srgbClr val="FFFFFF"/>
                </a:highlight>
                <a:uLnTx/>
                <a:uFillTx/>
                <a:latin typeface="Microsoft Sans Serif"/>
                <a:ea typeface="+mn-ea"/>
                <a:cs typeface="+mn-cs"/>
              </a:rPr>
              <a:t>sar</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"1:1"</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FF0000"/>
                </a:solidFill>
                <a:effectLst/>
                <a:highlight>
                  <a:srgbClr val="FFFFFF"/>
                </a:highlight>
                <a:uLnTx/>
                <a:uFillTx/>
                <a:latin typeface="Microsoft Sans Serif"/>
                <a:ea typeface="+mn-ea"/>
                <a:cs typeface="+mn-cs"/>
              </a:rPr>
              <a:t>bandwidth</a:t>
            </a:r>
            <a:r>
              <a:rPr kumimoji="0" lang="en-US" sz="8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a:t>
            </a:r>
            <a:r>
              <a:rPr kumimoji="0" lang="en-US" sz="600" b="0" i="0" u="none" strike="noStrike" kern="1200" cap="none" spc="0" normalizeH="0" baseline="0" noProof="0" dirty="0">
                <a:ln>
                  <a:noFill/>
                </a:ln>
                <a:solidFill>
                  <a:srgbClr val="008000"/>
                </a:solidFill>
                <a:effectLst/>
                <a:highlight>
                  <a:srgbClr val="FFFFFF"/>
                </a:highlight>
                <a:uLnTx/>
                <a:uFillTx/>
                <a:latin typeface="Microsoft Sans Serif"/>
                <a:ea typeface="+mn-ea"/>
                <a:cs typeface="+mn-cs"/>
              </a:rPr>
              <a:t>"5100000"</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&lt;/Representation&gt;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a:t>
            </a:r>
            <a:r>
              <a:rPr kumimoji="0" lang="en-US" sz="600" b="0" i="0" u="none" strike="noStrike" kern="1200" cap="none" spc="0" normalizeH="0" baseline="0" noProof="0" dirty="0" err="1">
                <a:ln>
                  <a:noFill/>
                </a:ln>
                <a:solidFill>
                  <a:srgbClr val="0000FF"/>
                </a:solidFill>
                <a:effectLst/>
                <a:highlight>
                  <a:srgbClr val="FFFFFF"/>
                </a:highlight>
                <a:uLnTx/>
                <a:uFillTx/>
                <a:latin typeface="Microsoft Sans Serif"/>
                <a:ea typeface="+mn-ea"/>
                <a:cs typeface="+mn-cs"/>
              </a:rPr>
              <a:t>AdaptationSet</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rPr>
              <a:t>  </a:t>
            </a: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&lt;/Period&gt;</a:t>
            </a:r>
            <a:endParaRPr kumimoji="0" lang="en-US" sz="600" b="0" i="0" u="none" strike="noStrike" kern="1200" cap="none" spc="0" normalizeH="0" baseline="0" noProof="0" dirty="0">
              <a:ln>
                <a:noFill/>
              </a:ln>
              <a:solidFill>
                <a:srgbClr val="000000"/>
              </a:solidFill>
              <a:effectLst/>
              <a:highlight>
                <a:srgbClr val="FFFFFF"/>
              </a:highlight>
              <a:uLnTx/>
              <a:uFillTx/>
              <a:latin typeface="Microsoft Sans Serif"/>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0000FF"/>
                </a:solidFill>
                <a:effectLst/>
                <a:highlight>
                  <a:srgbClr val="FFFFFF"/>
                </a:highlight>
                <a:uLnTx/>
                <a:uFillTx/>
                <a:latin typeface="Microsoft Sans Serif"/>
                <a:ea typeface="+mn-ea"/>
                <a:cs typeface="+mn-cs"/>
              </a:rPr>
              <a:t>&lt;/MPD&gt;</a:t>
            </a:r>
            <a:endParaRPr kumimoji="0" lang="de-DE" sz="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sp>
        <p:nvSpPr>
          <p:cNvPr id="7" name="Arrow: Right 6">
            <a:extLst>
              <a:ext uri="{FF2B5EF4-FFF2-40B4-BE49-F238E27FC236}">
                <a16:creationId xmlns:a16="http://schemas.microsoft.com/office/drawing/2014/main" id="{2CB938FE-4FD8-9FD4-6FF0-808AAD014008}"/>
              </a:ext>
            </a:extLst>
          </p:cNvPr>
          <p:cNvSpPr/>
          <p:nvPr/>
        </p:nvSpPr>
        <p:spPr>
          <a:xfrm>
            <a:off x="3438463" y="4183803"/>
            <a:ext cx="1917241"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GET X-MAS Segments</a:t>
            </a:r>
          </a:p>
        </p:txBody>
      </p:sp>
      <p:sp>
        <p:nvSpPr>
          <p:cNvPr id="8" name="Arrow: Right 7">
            <a:extLst>
              <a:ext uri="{FF2B5EF4-FFF2-40B4-BE49-F238E27FC236}">
                <a16:creationId xmlns:a16="http://schemas.microsoft.com/office/drawing/2014/main" id="{0B6147D6-9B73-D1C5-4F60-27C1687D17DE}"/>
              </a:ext>
            </a:extLst>
          </p:cNvPr>
          <p:cNvSpPr/>
          <p:nvPr/>
        </p:nvSpPr>
        <p:spPr>
          <a:xfrm flipH="1">
            <a:off x="3459137" y="4859623"/>
            <a:ext cx="1906776" cy="555223"/>
          </a:xfrm>
          <a:prstGeom prst="rightArrow">
            <a:avLst>
              <a:gd name="adj1" fmla="val 73790"/>
              <a:gd name="adj2" fmla="val 42752"/>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Segment Response</a:t>
            </a:r>
          </a:p>
        </p:txBody>
      </p:sp>
      <p:sp>
        <p:nvSpPr>
          <p:cNvPr id="10" name="Arrow: Left-Right 9">
            <a:extLst>
              <a:ext uri="{FF2B5EF4-FFF2-40B4-BE49-F238E27FC236}">
                <a16:creationId xmlns:a16="http://schemas.microsoft.com/office/drawing/2014/main" id="{6817ADF4-9245-6265-85F8-B25F1E183A42}"/>
              </a:ext>
            </a:extLst>
          </p:cNvPr>
          <p:cNvSpPr/>
          <p:nvPr/>
        </p:nvSpPr>
        <p:spPr>
          <a:xfrm>
            <a:off x="2240823" y="5550590"/>
            <a:ext cx="4306390" cy="427656"/>
          </a:xfrm>
          <a:prstGeom prst="leftRightArrow">
            <a:avLst>
              <a:gd name="adj1" fmla="val 69386"/>
              <a:gd name="adj2" fmla="val 50000"/>
            </a:avLst>
          </a:prstGeom>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marL="0" marR="0" lvl="0" indent="0" algn="ctr" defTabSz="914400" rtl="0" eaLnBrk="1" fontAlgn="auto" latinLnBrk="0" hangingPunct="1">
              <a:lnSpc>
                <a:spcPct val="96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7F8FA"/>
                </a:solidFill>
                <a:effectLst/>
                <a:uLnTx/>
                <a:uFillTx/>
                <a:latin typeface="Courier New" panose="02070309020205020404" pitchFamily="49" charset="0"/>
                <a:ea typeface="+mn-ea"/>
                <a:cs typeface="Courier New" panose="02070309020205020404" pitchFamily="49" charset="0"/>
              </a:rPr>
              <a:t>Monitor and Support</a:t>
            </a:r>
            <a:endParaRPr kumimoji="0" lang="en-US" sz="1600" b="0" i="0" u="none" strike="noStrike" kern="1200" cap="none" spc="0" normalizeH="0" baseline="0" noProof="0" dirty="0" err="1">
              <a:ln>
                <a:noFill/>
              </a:ln>
              <a:solidFill>
                <a:srgbClr val="F7F8FA"/>
              </a:solidFill>
              <a:effectLst/>
              <a:uLnTx/>
              <a:uFillTx/>
              <a:latin typeface="Courier New" panose="02070309020205020404" pitchFamily="49" charset="0"/>
              <a:ea typeface="+mn-ea"/>
              <a:cs typeface="Courier New" panose="02070309020205020404" pitchFamily="49" charset="0"/>
            </a:endParaRPr>
          </a:p>
        </p:txBody>
      </p:sp>
      <p:pic>
        <p:nvPicPr>
          <p:cNvPr id="11" name="Christmas BBC">
            <a:hlinkClick r:id="" action="ppaction://media"/>
            <a:extLst>
              <a:ext uri="{FF2B5EF4-FFF2-40B4-BE49-F238E27FC236}">
                <a16:creationId xmlns:a16="http://schemas.microsoft.com/office/drawing/2014/main" id="{03B10381-8D57-45D6-CB33-E6F3DE098AC5}"/>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8395607" y="2246024"/>
            <a:ext cx="2803616" cy="1577034"/>
          </a:xfrm>
          <a:prstGeom prst="rect">
            <a:avLst/>
          </a:prstGeom>
        </p:spPr>
      </p:pic>
    </p:spTree>
    <p:extLst>
      <p:ext uri="{BB962C8B-B14F-4D97-AF65-F5344CB8AC3E}">
        <p14:creationId xmlns:p14="http://schemas.microsoft.com/office/powerpoint/2010/main" val="49589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par>
                                <p:cTn id="10" presetID="17" presetClass="entr" presetSubtype="8" fill="hold" grpId="0" nodeType="withEffect">
                                  <p:stCondLst>
                                    <p:cond delay="2000"/>
                                  </p:stCondLst>
                                  <p:childTnLst>
                                    <p:set>
                                      <p:cBhvr>
                                        <p:cTn id="11" dur="1" fill="hold">
                                          <p:stCondLst>
                                            <p:cond delay="0"/>
                                          </p:stCondLst>
                                        </p:cTn>
                                        <p:tgtEl>
                                          <p:spTgt spid="7"/>
                                        </p:tgtEl>
                                        <p:attrNameLst>
                                          <p:attrName>style.visibility</p:attrName>
                                        </p:attrNameLst>
                                      </p:cBhvr>
                                      <p:to>
                                        <p:strVal val="visible"/>
                                      </p:to>
                                    </p:set>
                                    <p:anim calcmode="lin" valueType="num">
                                      <p:cBhvr>
                                        <p:cTn id="12" dur="2000" fill="hold"/>
                                        <p:tgtEl>
                                          <p:spTgt spid="7"/>
                                        </p:tgtEl>
                                        <p:attrNameLst>
                                          <p:attrName>ppt_x</p:attrName>
                                        </p:attrNameLst>
                                      </p:cBhvr>
                                      <p:tavLst>
                                        <p:tav tm="0">
                                          <p:val>
                                            <p:strVal val="#ppt_x-#ppt_w/2"/>
                                          </p:val>
                                        </p:tav>
                                        <p:tav tm="100000">
                                          <p:val>
                                            <p:strVal val="#ppt_x"/>
                                          </p:val>
                                        </p:tav>
                                      </p:tavLst>
                                    </p:anim>
                                    <p:anim calcmode="lin" valueType="num">
                                      <p:cBhvr>
                                        <p:cTn id="13" dur="2000" fill="hold"/>
                                        <p:tgtEl>
                                          <p:spTgt spid="7"/>
                                        </p:tgtEl>
                                        <p:attrNameLst>
                                          <p:attrName>ppt_y</p:attrName>
                                        </p:attrNameLst>
                                      </p:cBhvr>
                                      <p:tavLst>
                                        <p:tav tm="0">
                                          <p:val>
                                            <p:strVal val="#ppt_y"/>
                                          </p:val>
                                        </p:tav>
                                        <p:tav tm="100000">
                                          <p:val>
                                            <p:strVal val="#ppt_y"/>
                                          </p:val>
                                        </p:tav>
                                      </p:tavLst>
                                    </p:anim>
                                    <p:anim calcmode="lin" valueType="num">
                                      <p:cBhvr>
                                        <p:cTn id="14" dur="2000" fill="hold"/>
                                        <p:tgtEl>
                                          <p:spTgt spid="7"/>
                                        </p:tgtEl>
                                        <p:attrNameLst>
                                          <p:attrName>ppt_w</p:attrName>
                                        </p:attrNameLst>
                                      </p:cBhvr>
                                      <p:tavLst>
                                        <p:tav tm="0">
                                          <p:val>
                                            <p:fltVal val="0"/>
                                          </p:val>
                                        </p:tav>
                                        <p:tav tm="100000">
                                          <p:val>
                                            <p:strVal val="#ppt_w"/>
                                          </p:val>
                                        </p:tav>
                                      </p:tavLst>
                                    </p:anim>
                                    <p:anim calcmode="lin" valueType="num">
                                      <p:cBhvr>
                                        <p:cTn id="15" dur="2000" fill="hold"/>
                                        <p:tgtEl>
                                          <p:spTgt spid="7"/>
                                        </p:tgtEl>
                                        <p:attrNameLst>
                                          <p:attrName>ppt_h</p:attrName>
                                        </p:attrNameLst>
                                      </p:cBhvr>
                                      <p:tavLst>
                                        <p:tav tm="0">
                                          <p:val>
                                            <p:strVal val="#ppt_h"/>
                                          </p:val>
                                        </p:tav>
                                        <p:tav tm="100000">
                                          <p:val>
                                            <p:strVal val="#ppt_h"/>
                                          </p:val>
                                        </p:tav>
                                      </p:tavLst>
                                    </p:anim>
                                  </p:childTnLst>
                                </p:cTn>
                              </p:par>
                            </p:childTnLst>
                          </p:cTn>
                        </p:par>
                        <p:par>
                          <p:cTn id="16" fill="hold">
                            <p:stCondLst>
                              <p:cond delay="4000"/>
                            </p:stCondLst>
                            <p:childTnLst>
                              <p:par>
                                <p:cTn id="17" presetID="17"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2000" fill="hold"/>
                                        <p:tgtEl>
                                          <p:spTgt spid="8"/>
                                        </p:tgtEl>
                                        <p:attrNameLst>
                                          <p:attrName>ppt_x</p:attrName>
                                        </p:attrNameLst>
                                      </p:cBhvr>
                                      <p:tavLst>
                                        <p:tav tm="0">
                                          <p:val>
                                            <p:strVal val="#ppt_x+#ppt_w/2"/>
                                          </p:val>
                                        </p:tav>
                                        <p:tav tm="100000">
                                          <p:val>
                                            <p:strVal val="#ppt_x"/>
                                          </p:val>
                                        </p:tav>
                                      </p:tavLst>
                                    </p:anim>
                                    <p:anim calcmode="lin" valueType="num">
                                      <p:cBhvr>
                                        <p:cTn id="20" dur="2000" fill="hold"/>
                                        <p:tgtEl>
                                          <p:spTgt spid="8"/>
                                        </p:tgtEl>
                                        <p:attrNameLst>
                                          <p:attrName>ppt_y</p:attrName>
                                        </p:attrNameLst>
                                      </p:cBhvr>
                                      <p:tavLst>
                                        <p:tav tm="0">
                                          <p:val>
                                            <p:strVal val="#ppt_y"/>
                                          </p:val>
                                        </p:tav>
                                        <p:tav tm="100000">
                                          <p:val>
                                            <p:strVal val="#ppt_y"/>
                                          </p:val>
                                        </p:tav>
                                      </p:tavLst>
                                    </p:anim>
                                    <p:anim calcmode="lin" valueType="num">
                                      <p:cBhvr>
                                        <p:cTn id="21" dur="2000" fill="hold"/>
                                        <p:tgtEl>
                                          <p:spTgt spid="8"/>
                                        </p:tgtEl>
                                        <p:attrNameLst>
                                          <p:attrName>ppt_w</p:attrName>
                                        </p:attrNameLst>
                                      </p:cBhvr>
                                      <p:tavLst>
                                        <p:tav tm="0">
                                          <p:val>
                                            <p:fltVal val="0"/>
                                          </p:val>
                                        </p:tav>
                                        <p:tav tm="100000">
                                          <p:val>
                                            <p:strVal val="#ppt_w"/>
                                          </p:val>
                                        </p:tav>
                                      </p:tavLst>
                                    </p:anim>
                                    <p:anim calcmode="lin" valueType="num">
                                      <p:cBhvr>
                                        <p:cTn id="22" dur="2000" fill="hold"/>
                                        <p:tgtEl>
                                          <p:spTgt spid="8"/>
                                        </p:tgtEl>
                                        <p:attrNameLst>
                                          <p:attrName>ppt_h</p:attrName>
                                        </p:attrNameLst>
                                      </p:cBhvr>
                                      <p:tavLst>
                                        <p:tav tm="0">
                                          <p:val>
                                            <p:strVal val="#ppt_h"/>
                                          </p:val>
                                        </p:tav>
                                        <p:tav tm="100000">
                                          <p:val>
                                            <p:strVal val="#ppt_h"/>
                                          </p:val>
                                        </p:tav>
                                      </p:tavLst>
                                    </p:anim>
                                  </p:childTnLst>
                                </p:cTn>
                              </p:par>
                            </p:childTnLst>
                          </p:cTn>
                        </p:par>
                        <p:par>
                          <p:cTn id="23" fill="hold">
                            <p:stCondLst>
                              <p:cond delay="6000"/>
                            </p:stCondLst>
                            <p:childTnLst>
                              <p:par>
                                <p:cTn id="24" presetID="17"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2500" fill="hold"/>
                                        <p:tgtEl>
                                          <p:spTgt spid="10"/>
                                        </p:tgtEl>
                                        <p:attrNameLst>
                                          <p:attrName>ppt_w</p:attrName>
                                        </p:attrNameLst>
                                      </p:cBhvr>
                                      <p:tavLst>
                                        <p:tav tm="0">
                                          <p:val>
                                            <p:fltVal val="0"/>
                                          </p:val>
                                        </p:tav>
                                        <p:tav tm="100000">
                                          <p:val>
                                            <p:strVal val="#ppt_w"/>
                                          </p:val>
                                        </p:tav>
                                      </p:tavLst>
                                    </p:anim>
                                    <p:anim calcmode="lin" valueType="num">
                                      <p:cBhvr>
                                        <p:cTn id="27" dur="2500" fill="hold"/>
                                        <p:tgtEl>
                                          <p:spTgt spid="10"/>
                                        </p:tgtEl>
                                        <p:attrNameLst>
                                          <p:attrName>ppt_h</p:attrName>
                                        </p:attrNameLst>
                                      </p:cBhvr>
                                      <p:tavLst>
                                        <p:tav tm="0">
                                          <p:val>
                                            <p:strVal val="#ppt_h"/>
                                          </p:val>
                                        </p:tav>
                                        <p:tav tm="100000">
                                          <p:val>
                                            <p:strVal val="#ppt_h"/>
                                          </p:val>
                                        </p:tav>
                                      </p:tavLst>
                                    </p:anim>
                                  </p:childTnLst>
                                </p:cTn>
                              </p:par>
                            </p:childTnLst>
                          </p:cTn>
                        </p:par>
                        <p:par>
                          <p:cTn id="28" fill="hold">
                            <p:stCondLst>
                              <p:cond delay="8500"/>
                            </p:stCondLst>
                            <p:childTnLst>
                              <p:par>
                                <p:cTn id="29" presetID="1" presetClass="mediacall" presetSubtype="0" fill="hold" nodeType="afterEffect">
                                  <p:stCondLst>
                                    <p:cond delay="0"/>
                                  </p:stCondLst>
                                  <p:childTnLst>
                                    <p:cmd type="call" cmd="playFrom(0.0)">
                                      <p:cBhvr>
                                        <p:cTn id="30" dur="5549"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31" fill="hold" display="0">
                  <p:stCondLst>
                    <p:cond delay="indefinite"/>
                  </p:stCondLst>
                </p:cTn>
                <p:tgtEl>
                  <p:spTgt spid="4"/>
                </p:tgtEl>
              </p:cMediaNode>
            </p:video>
            <p:video>
              <p:cMediaNode vol="80000">
                <p:cTn id="32" fill="hold" display="0">
                  <p:stCondLst>
                    <p:cond delay="indefinite"/>
                  </p:stCondLst>
                </p:cTn>
                <p:tgtEl>
                  <p:spTgt spid="11"/>
                </p:tgtEl>
              </p:cMediaNode>
            </p:video>
          </p:childTnLst>
        </p:cTn>
      </p:par>
    </p:tnLst>
    <p:bldLst>
      <p:bldP spid="5" grpId="0" animBg="1"/>
      <p:bldP spid="7" grpId="0" animBg="1"/>
      <p:bldP spid="8"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C66C22E-784F-8179-3432-E47261E2AB53}"/>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45776">
                    <a:lumMod val="60000"/>
                    <a:lumOff val="40000"/>
                  </a:srgbClr>
                </a:solidFill>
                <a:effectLst/>
                <a:uLnTx/>
                <a:uFillTx/>
                <a:latin typeface="Microsoft Sans Serif"/>
                <a:ea typeface="+mn-ea"/>
                <a:cs typeface="+mn-cs"/>
              </a:rPr>
              <a:t>Media Web Symposium 2025</a:t>
            </a:r>
            <a:endParaRPr kumimoji="0" lang="en-US" sz="800" b="0" i="0" u="none" strike="noStrike" kern="1200" cap="none" spc="0" normalizeH="0" baseline="0" noProof="0" dirty="0">
              <a:ln>
                <a:noFill/>
              </a:ln>
              <a:solidFill>
                <a:srgbClr val="445776">
                  <a:lumMod val="60000"/>
                  <a:lumOff val="40000"/>
                </a:srgbClr>
              </a:solidFill>
              <a:effectLst/>
              <a:uLnTx/>
              <a:uFillTx/>
              <a:latin typeface="Microsoft Sans Serif"/>
              <a:ea typeface="+mn-ea"/>
              <a:cs typeface="+mn-cs"/>
            </a:endParaRPr>
          </a:p>
        </p:txBody>
      </p:sp>
      <p:sp>
        <p:nvSpPr>
          <p:cNvPr id="3" name="Title 2">
            <a:extLst>
              <a:ext uri="{FF2B5EF4-FFF2-40B4-BE49-F238E27FC236}">
                <a16:creationId xmlns:a16="http://schemas.microsoft.com/office/drawing/2014/main" id="{7BCDAF2B-5032-2777-9C51-AFBF07D76CFD}"/>
              </a:ext>
            </a:extLst>
          </p:cNvPr>
          <p:cNvSpPr>
            <a:spLocks noGrp="1"/>
          </p:cNvSpPr>
          <p:nvPr>
            <p:ph type="title"/>
          </p:nvPr>
        </p:nvSpPr>
        <p:spPr>
          <a:xfrm>
            <a:off x="495300" y="642644"/>
            <a:ext cx="11187112" cy="361959"/>
          </a:xfrm>
        </p:spPr>
        <p:txBody>
          <a:bodyPr/>
          <a:lstStyle/>
          <a:p>
            <a:r>
              <a:rPr lang="de-DE" dirty="0"/>
              <a:t>5G Media Streaming Features</a:t>
            </a:r>
            <a:endParaRPr lang="en-US" dirty="0"/>
          </a:p>
        </p:txBody>
      </p:sp>
      <p:sp>
        <p:nvSpPr>
          <p:cNvPr id="4" name="Subtitle 3">
            <a:extLst>
              <a:ext uri="{FF2B5EF4-FFF2-40B4-BE49-F238E27FC236}">
                <a16:creationId xmlns:a16="http://schemas.microsoft.com/office/drawing/2014/main" id="{62CF07AA-70B6-AEFD-BBDB-B850B01855FB}"/>
              </a:ext>
            </a:extLst>
          </p:cNvPr>
          <p:cNvSpPr>
            <a:spLocks noGrp="1"/>
          </p:cNvSpPr>
          <p:nvPr>
            <p:ph type="subTitle" idx="1"/>
          </p:nvPr>
        </p:nvSpPr>
        <p:spPr/>
        <p:txBody>
          <a:bodyPr/>
          <a:lstStyle/>
          <a:p>
            <a:r>
              <a:rPr lang="de-DE" dirty="0" err="1"/>
              <a:t>Primarily</a:t>
            </a:r>
            <a:r>
              <a:rPr lang="de-DE" dirty="0"/>
              <a:t> downlink features</a:t>
            </a:r>
            <a:endParaRPr lang="en-US" dirty="0"/>
          </a:p>
        </p:txBody>
      </p:sp>
      <p:graphicFrame>
        <p:nvGraphicFramePr>
          <p:cNvPr id="6" name="Object 5">
            <a:extLst>
              <a:ext uri="{FF2B5EF4-FFF2-40B4-BE49-F238E27FC236}">
                <a16:creationId xmlns:a16="http://schemas.microsoft.com/office/drawing/2014/main" id="{2C0E4957-BA99-006E-A3FD-E6DBCB639CF0}"/>
              </a:ext>
            </a:extLst>
          </p:cNvPr>
          <p:cNvGraphicFramePr>
            <a:graphicFrameLocks noChangeAspect="1"/>
          </p:cNvGraphicFramePr>
          <p:nvPr>
            <p:extLst>
              <p:ext uri="{D42A27DB-BD31-4B8C-83A1-F6EECF244321}">
                <p14:modId xmlns:p14="http://schemas.microsoft.com/office/powerpoint/2010/main" val="4264547285"/>
              </p:ext>
            </p:extLst>
          </p:nvPr>
        </p:nvGraphicFramePr>
        <p:xfrm>
          <a:off x="98004" y="1444128"/>
          <a:ext cx="5562600" cy="1800225"/>
        </p:xfrm>
        <a:graphic>
          <a:graphicData uri="http://schemas.openxmlformats.org/presentationml/2006/ole">
            <mc:AlternateContent xmlns:mc="http://schemas.openxmlformats.org/markup-compatibility/2006">
              <mc:Choice xmlns:v="urn:schemas-microsoft-com:vml" Requires="v">
                <p:oleObj name="Visio" r:id="rId2" imgW="11192044" imgH="3629025" progId="Visio.Drawing.15">
                  <p:embed/>
                </p:oleObj>
              </mc:Choice>
              <mc:Fallback>
                <p:oleObj name="Visio" r:id="rId2" imgW="11192044" imgH="3629025" progId="Visio.Drawing.15">
                  <p:embed/>
                  <p:pic>
                    <p:nvPicPr>
                      <p:cNvPr id="6" name="Object 5">
                        <a:extLst>
                          <a:ext uri="{FF2B5EF4-FFF2-40B4-BE49-F238E27FC236}">
                            <a16:creationId xmlns:a16="http://schemas.microsoft.com/office/drawing/2014/main" id="{2C0E4957-BA99-006E-A3FD-E6DBCB639C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04" y="1444128"/>
                        <a:ext cx="5562600"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a:extLst>
              <a:ext uri="{FF2B5EF4-FFF2-40B4-BE49-F238E27FC236}">
                <a16:creationId xmlns:a16="http://schemas.microsoft.com/office/drawing/2014/main" id="{1A3FE254-1FC6-EA8D-49B1-559BFB5A9A93}"/>
              </a:ext>
            </a:extLst>
          </p:cNvPr>
          <p:cNvGraphicFramePr>
            <a:graphicFrameLocks noChangeAspect="1"/>
          </p:cNvGraphicFramePr>
          <p:nvPr>
            <p:extLst>
              <p:ext uri="{D42A27DB-BD31-4B8C-83A1-F6EECF244321}">
                <p14:modId xmlns:p14="http://schemas.microsoft.com/office/powerpoint/2010/main" val="3979660541"/>
              </p:ext>
            </p:extLst>
          </p:nvPr>
        </p:nvGraphicFramePr>
        <p:xfrm>
          <a:off x="98004" y="3613648"/>
          <a:ext cx="5562600" cy="2428875"/>
        </p:xfrm>
        <a:graphic>
          <a:graphicData uri="http://schemas.openxmlformats.org/presentationml/2006/ole">
            <mc:AlternateContent xmlns:mc="http://schemas.openxmlformats.org/markup-compatibility/2006">
              <mc:Choice xmlns:v="urn:schemas-microsoft-com:vml" Requires="v">
                <p:oleObj name="Visio" r:id="rId4" imgW="11192044" imgH="4895850" progId="Visio.Drawing.15">
                  <p:embed/>
                </p:oleObj>
              </mc:Choice>
              <mc:Fallback>
                <p:oleObj name="Visio" r:id="rId4" imgW="11192044" imgH="4895850" progId="Visio.Drawing.15">
                  <p:embed/>
                  <p:pic>
                    <p:nvPicPr>
                      <p:cNvPr id="10" name="Object 9">
                        <a:extLst>
                          <a:ext uri="{FF2B5EF4-FFF2-40B4-BE49-F238E27FC236}">
                            <a16:creationId xmlns:a16="http://schemas.microsoft.com/office/drawing/2014/main" id="{1A3FE254-1FC6-EA8D-49B1-559BFB5A9A9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004" y="3613648"/>
                        <a:ext cx="5562600" cy="2428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1">
            <a:extLst>
              <a:ext uri="{FF2B5EF4-FFF2-40B4-BE49-F238E27FC236}">
                <a16:creationId xmlns:a16="http://schemas.microsoft.com/office/drawing/2014/main" id="{E58BE7C5-1BB1-A7B2-51FB-465D88A57860}"/>
              </a:ext>
            </a:extLst>
          </p:cNvPr>
          <p:cNvGraphicFramePr>
            <a:graphicFrameLocks noChangeAspect="1"/>
          </p:cNvGraphicFramePr>
          <p:nvPr>
            <p:extLst>
              <p:ext uri="{D42A27DB-BD31-4B8C-83A1-F6EECF244321}">
                <p14:modId xmlns:p14="http://schemas.microsoft.com/office/powerpoint/2010/main" val="260494130"/>
              </p:ext>
            </p:extLst>
          </p:nvPr>
        </p:nvGraphicFramePr>
        <p:xfrm>
          <a:off x="6155261" y="188022"/>
          <a:ext cx="5553075" cy="1800225"/>
        </p:xfrm>
        <a:graphic>
          <a:graphicData uri="http://schemas.openxmlformats.org/presentationml/2006/ole">
            <mc:AlternateContent xmlns:mc="http://schemas.openxmlformats.org/markup-compatibility/2006">
              <mc:Choice xmlns:v="urn:schemas-microsoft-com:vml" Requires="v">
                <p:oleObj name="Visio" r:id="rId6" imgW="11192044" imgH="3629025" progId="Visio.Drawing.15">
                  <p:embed/>
                </p:oleObj>
              </mc:Choice>
              <mc:Fallback>
                <p:oleObj name="Visio" r:id="rId6" imgW="11192044" imgH="3629025" progId="Visio.Drawing.15">
                  <p:embed/>
                  <p:pic>
                    <p:nvPicPr>
                      <p:cNvPr id="12" name="Object 11">
                        <a:extLst>
                          <a:ext uri="{FF2B5EF4-FFF2-40B4-BE49-F238E27FC236}">
                            <a16:creationId xmlns:a16="http://schemas.microsoft.com/office/drawing/2014/main" id="{E58BE7C5-1BB1-A7B2-51FB-465D88A5786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5261" y="188022"/>
                        <a:ext cx="5553075" cy="1800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13">
            <a:extLst>
              <a:ext uri="{FF2B5EF4-FFF2-40B4-BE49-F238E27FC236}">
                <a16:creationId xmlns:a16="http://schemas.microsoft.com/office/drawing/2014/main" id="{791765E9-0C62-7F5E-CADA-7C09966CF347}"/>
              </a:ext>
            </a:extLst>
          </p:cNvPr>
          <p:cNvGraphicFramePr>
            <a:graphicFrameLocks noChangeAspect="1"/>
          </p:cNvGraphicFramePr>
          <p:nvPr>
            <p:extLst>
              <p:ext uri="{D42A27DB-BD31-4B8C-83A1-F6EECF244321}">
                <p14:modId xmlns:p14="http://schemas.microsoft.com/office/powerpoint/2010/main" val="2624975637"/>
              </p:ext>
            </p:extLst>
          </p:nvPr>
        </p:nvGraphicFramePr>
        <p:xfrm>
          <a:off x="6107636" y="2319690"/>
          <a:ext cx="5553075" cy="1266825"/>
        </p:xfrm>
        <a:graphic>
          <a:graphicData uri="http://schemas.openxmlformats.org/presentationml/2006/ole">
            <mc:AlternateContent xmlns:mc="http://schemas.openxmlformats.org/markup-compatibility/2006">
              <mc:Choice xmlns:v="urn:schemas-microsoft-com:vml" Requires="v">
                <p:oleObj name="Visio" r:id="rId8" imgW="11192044" imgH="2552700" progId="Visio.Drawing.15">
                  <p:embed/>
                </p:oleObj>
              </mc:Choice>
              <mc:Fallback>
                <p:oleObj name="Visio" r:id="rId8" imgW="11192044" imgH="2552700" progId="Visio.Drawing.15">
                  <p:embed/>
                  <p:pic>
                    <p:nvPicPr>
                      <p:cNvPr id="14" name="Object 13">
                        <a:extLst>
                          <a:ext uri="{FF2B5EF4-FFF2-40B4-BE49-F238E27FC236}">
                            <a16:creationId xmlns:a16="http://schemas.microsoft.com/office/drawing/2014/main" id="{791765E9-0C62-7F5E-CADA-7C09966CF34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07636" y="2319690"/>
                        <a:ext cx="5553075" cy="1266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5">
            <a:extLst>
              <a:ext uri="{FF2B5EF4-FFF2-40B4-BE49-F238E27FC236}">
                <a16:creationId xmlns:a16="http://schemas.microsoft.com/office/drawing/2014/main" id="{676AF1A3-7D66-88D3-45E4-95724D4AF73A}"/>
              </a:ext>
            </a:extLst>
          </p:cNvPr>
          <p:cNvGraphicFramePr>
            <a:graphicFrameLocks noChangeAspect="1"/>
          </p:cNvGraphicFramePr>
          <p:nvPr>
            <p:extLst>
              <p:ext uri="{D42A27DB-BD31-4B8C-83A1-F6EECF244321}">
                <p14:modId xmlns:p14="http://schemas.microsoft.com/office/powerpoint/2010/main" val="2049468241"/>
              </p:ext>
            </p:extLst>
          </p:nvPr>
        </p:nvGraphicFramePr>
        <p:xfrm>
          <a:off x="6121924" y="3957242"/>
          <a:ext cx="5438775" cy="1857375"/>
        </p:xfrm>
        <a:graphic>
          <a:graphicData uri="http://schemas.openxmlformats.org/presentationml/2006/ole">
            <mc:AlternateContent xmlns:mc="http://schemas.openxmlformats.org/markup-compatibility/2006">
              <mc:Choice xmlns:v="urn:schemas-microsoft-com:vml" Requires="v">
                <p:oleObj name="Visio" r:id="rId10" imgW="11195002" imgH="3816373" progId="Visio.Drawing.15">
                  <p:embed/>
                </p:oleObj>
              </mc:Choice>
              <mc:Fallback>
                <p:oleObj name="Visio" r:id="rId10" imgW="11195002" imgH="3816373" progId="Visio.Drawing.15">
                  <p:embed/>
                  <p:pic>
                    <p:nvPicPr>
                      <p:cNvPr id="16" name="Object 15">
                        <a:extLst>
                          <a:ext uri="{FF2B5EF4-FFF2-40B4-BE49-F238E27FC236}">
                            <a16:creationId xmlns:a16="http://schemas.microsoft.com/office/drawing/2014/main" id="{676AF1A3-7D66-88D3-45E4-95724D4AF73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21924" y="3957242"/>
                        <a:ext cx="5438775" cy="185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a:extLst>
              <a:ext uri="{FF2B5EF4-FFF2-40B4-BE49-F238E27FC236}">
                <a16:creationId xmlns:a16="http://schemas.microsoft.com/office/drawing/2014/main" id="{BDBF7338-C212-89F4-A813-D54C5D9428CE}"/>
              </a:ext>
            </a:extLst>
          </p:cNvPr>
          <p:cNvSpPr/>
          <p:nvPr/>
        </p:nvSpPr>
        <p:spPr>
          <a:xfrm>
            <a:off x="2135865" y="2945907"/>
            <a:ext cx="2858475"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Content Hosting</a:t>
            </a:r>
          </a:p>
        </p:txBody>
      </p:sp>
      <p:sp>
        <p:nvSpPr>
          <p:cNvPr id="18" name="Rectangle 17">
            <a:extLst>
              <a:ext uri="{FF2B5EF4-FFF2-40B4-BE49-F238E27FC236}">
                <a16:creationId xmlns:a16="http://schemas.microsoft.com/office/drawing/2014/main" id="{B4683E18-AFE0-32FB-E602-635D9B5E8350}"/>
              </a:ext>
            </a:extLst>
          </p:cNvPr>
          <p:cNvSpPr/>
          <p:nvPr/>
        </p:nvSpPr>
        <p:spPr>
          <a:xfrm>
            <a:off x="3168243" y="5043032"/>
            <a:ext cx="1989647" cy="95410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Network </a:t>
            </a:r>
            <a:b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b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Assistance</a:t>
            </a:r>
          </a:p>
        </p:txBody>
      </p:sp>
      <p:sp>
        <p:nvSpPr>
          <p:cNvPr id="19" name="Rectangle 18">
            <a:extLst>
              <a:ext uri="{FF2B5EF4-FFF2-40B4-BE49-F238E27FC236}">
                <a16:creationId xmlns:a16="http://schemas.microsoft.com/office/drawing/2014/main" id="{D1DEEBA1-D500-D705-5FB1-1890EE22935A}"/>
              </a:ext>
            </a:extLst>
          </p:cNvPr>
          <p:cNvSpPr/>
          <p:nvPr/>
        </p:nvSpPr>
        <p:spPr>
          <a:xfrm>
            <a:off x="8179725" y="1689338"/>
            <a:ext cx="3029997"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Dynamic Policies</a:t>
            </a:r>
          </a:p>
        </p:txBody>
      </p:sp>
      <p:sp>
        <p:nvSpPr>
          <p:cNvPr id="20" name="Rectangle 19">
            <a:extLst>
              <a:ext uri="{FF2B5EF4-FFF2-40B4-BE49-F238E27FC236}">
                <a16:creationId xmlns:a16="http://schemas.microsoft.com/office/drawing/2014/main" id="{5A408C2A-3D3E-DEA7-AAC2-322B54510150}"/>
              </a:ext>
            </a:extLst>
          </p:cNvPr>
          <p:cNvSpPr/>
          <p:nvPr/>
        </p:nvSpPr>
        <p:spPr>
          <a:xfrm>
            <a:off x="7995304" y="3294476"/>
            <a:ext cx="4100803" cy="52322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Consumption Reporting</a:t>
            </a:r>
          </a:p>
        </p:txBody>
      </p:sp>
      <p:sp>
        <p:nvSpPr>
          <p:cNvPr id="21" name="Rectangle 20">
            <a:extLst>
              <a:ext uri="{FF2B5EF4-FFF2-40B4-BE49-F238E27FC236}">
                <a16:creationId xmlns:a16="http://schemas.microsoft.com/office/drawing/2014/main" id="{B884E16C-65EC-DE6F-92B4-A535070BCE8E}"/>
              </a:ext>
            </a:extLst>
          </p:cNvPr>
          <p:cNvSpPr/>
          <p:nvPr/>
        </p:nvSpPr>
        <p:spPr>
          <a:xfrm>
            <a:off x="9619157" y="4879227"/>
            <a:ext cx="1805301" cy="95410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Metrics </a:t>
            </a:r>
            <a:b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br>
            <a:r>
              <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rPr>
              <a:t>Reporting</a:t>
            </a:r>
          </a:p>
        </p:txBody>
      </p:sp>
      <p:sp>
        <p:nvSpPr>
          <p:cNvPr id="5" name="Rectangle 4">
            <a:extLst>
              <a:ext uri="{FF2B5EF4-FFF2-40B4-BE49-F238E27FC236}">
                <a16:creationId xmlns:a16="http://schemas.microsoft.com/office/drawing/2014/main" id="{B9E6FC31-6201-1AF1-87D8-13448A8331A0}"/>
              </a:ext>
            </a:extLst>
          </p:cNvPr>
          <p:cNvSpPr/>
          <p:nvPr/>
        </p:nvSpPr>
        <p:spPr>
          <a:xfrm>
            <a:off x="1096995" y="6044340"/>
            <a:ext cx="6689652" cy="523220"/>
          </a:xfrm>
          <a:prstGeom prst="rect">
            <a:avLst/>
          </a:prstGeom>
          <a:noFill/>
        </p:spPr>
        <p:txBody>
          <a:bodyPr wrap="none" lIns="91440" tIns="45720" rIns="91440" bIns="45720">
            <a:spAutoFit/>
          </a:bodyPr>
          <a:lstStyle/>
          <a:p>
            <a:pPr lvl="0" algn="ctr">
              <a:defRPr/>
            </a:pPr>
            <a:r>
              <a:rPr lang="en-US" sz="2800" b="1" spc="50" dirty="0">
                <a:ln w="0"/>
                <a:solidFill>
                  <a:srgbClr val="E04F4F"/>
                </a:solidFill>
                <a:effectLst>
                  <a:innerShdw blurRad="63500" dist="50800" dir="13500000">
                    <a:srgbClr val="000000">
                      <a:alpha val="50000"/>
                    </a:srgbClr>
                  </a:innerShdw>
                </a:effectLst>
              </a:rPr>
              <a:t>Data collection, reporting and exposure</a:t>
            </a:r>
            <a:endPar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endParaRPr>
          </a:p>
        </p:txBody>
      </p:sp>
      <p:sp>
        <p:nvSpPr>
          <p:cNvPr id="7" name="Rectangle 6">
            <a:extLst>
              <a:ext uri="{FF2B5EF4-FFF2-40B4-BE49-F238E27FC236}">
                <a16:creationId xmlns:a16="http://schemas.microsoft.com/office/drawing/2014/main" id="{BD6D8728-A3E2-8801-8955-26FE091EFACD}"/>
              </a:ext>
            </a:extLst>
          </p:cNvPr>
          <p:cNvSpPr/>
          <p:nvPr/>
        </p:nvSpPr>
        <p:spPr>
          <a:xfrm>
            <a:off x="8228128" y="6059803"/>
            <a:ext cx="2459328" cy="523220"/>
          </a:xfrm>
          <a:prstGeom prst="rect">
            <a:avLst/>
          </a:prstGeom>
          <a:noFill/>
        </p:spPr>
        <p:txBody>
          <a:bodyPr wrap="none" lIns="91440" tIns="45720" rIns="91440" bIns="45720">
            <a:spAutoFit/>
          </a:bodyPr>
          <a:lstStyle/>
          <a:p>
            <a:pPr lvl="0" algn="ctr">
              <a:defRPr/>
            </a:pPr>
            <a:r>
              <a:rPr lang="en-US" sz="2800" b="1" spc="50" dirty="0">
                <a:ln w="0"/>
                <a:solidFill>
                  <a:srgbClr val="E04F4F"/>
                </a:solidFill>
                <a:effectLst>
                  <a:innerShdw blurRad="63500" dist="50800" dir="13500000">
                    <a:srgbClr val="000000">
                      <a:alpha val="50000"/>
                    </a:srgbClr>
                  </a:innerShdw>
                </a:effectLst>
              </a:rPr>
              <a:t>Service URLs</a:t>
            </a:r>
            <a:endParaRPr kumimoji="0" lang="en-US" sz="2800" b="1" i="0" u="none" strike="noStrike" kern="1200" cap="none" spc="50" normalizeH="0" baseline="0" noProof="0" dirty="0">
              <a:ln w="0"/>
              <a:solidFill>
                <a:srgbClr val="E04F4F"/>
              </a:solidFill>
              <a:effectLst>
                <a:innerShdw blurRad="63500" dist="50800" dir="13500000">
                  <a:srgbClr val="000000">
                    <a:alpha val="50000"/>
                  </a:srgbClr>
                </a:innerShdw>
              </a:effectLst>
              <a:uLnTx/>
              <a:uFillTx/>
              <a:latin typeface="Microsoft Sans Serif"/>
              <a:ea typeface="+mn-ea"/>
              <a:cs typeface="+mn-cs"/>
            </a:endParaRPr>
          </a:p>
        </p:txBody>
      </p:sp>
    </p:spTree>
    <p:extLst>
      <p:ext uri="{BB962C8B-B14F-4D97-AF65-F5344CB8AC3E}">
        <p14:creationId xmlns:p14="http://schemas.microsoft.com/office/powerpoint/2010/main" val="133346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945F01-9611-3515-2F7B-E1A391A04FF1}"/>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7DA7FC4B-0B7B-619C-B87E-84BF93E1988D}"/>
              </a:ext>
            </a:extLst>
          </p:cNvPr>
          <p:cNvSpPr>
            <a:spLocks noGrp="1"/>
          </p:cNvSpPr>
          <p:nvPr>
            <p:ph type="title"/>
          </p:nvPr>
        </p:nvSpPr>
        <p:spPr>
          <a:xfrm>
            <a:off x="495298" y="2870213"/>
            <a:ext cx="8829675" cy="1445909"/>
          </a:xfrm>
        </p:spPr>
        <p:txBody>
          <a:bodyPr/>
          <a:lstStyle/>
          <a:p>
            <a:r>
              <a:rPr lang="de-DE" dirty="0"/>
              <a:t>Topic #1: Common Client </a:t>
            </a:r>
            <a:r>
              <a:rPr lang="de-DE" dirty="0" err="1"/>
              <a:t>Metadata</a:t>
            </a:r>
            <a:endParaRPr lang="en-US" dirty="0"/>
          </a:p>
        </p:txBody>
      </p:sp>
      <p:sp>
        <p:nvSpPr>
          <p:cNvPr id="9" name="Subtitle 8">
            <a:extLst>
              <a:ext uri="{FF2B5EF4-FFF2-40B4-BE49-F238E27FC236}">
                <a16:creationId xmlns:a16="http://schemas.microsoft.com/office/drawing/2014/main" id="{C5B3AE51-211C-EBB6-338D-896C3853FAAD}"/>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04627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28DC1-FC11-C87E-00DA-60696F36848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7944EB8-E918-A933-F203-32221AE6757C}"/>
              </a:ext>
            </a:extLst>
          </p:cNvPr>
          <p:cNvSpPr>
            <a:spLocks noGrp="1"/>
          </p:cNvSpPr>
          <p:nvPr>
            <p:ph type="title"/>
          </p:nvPr>
        </p:nvSpPr>
        <p:spPr/>
        <p:txBody>
          <a:bodyPr/>
          <a:lstStyle/>
          <a:p>
            <a:r>
              <a:rPr lang="de-DE" dirty="0" err="1"/>
              <a:t>What</a:t>
            </a:r>
            <a:r>
              <a:rPr lang="de-DE" dirty="0"/>
              <a:t> is CMCD?</a:t>
            </a:r>
            <a:endParaRPr lang="en-US" dirty="0"/>
          </a:p>
        </p:txBody>
      </p:sp>
      <p:sp>
        <p:nvSpPr>
          <p:cNvPr id="6" name="Content Placeholder 5">
            <a:extLst>
              <a:ext uri="{FF2B5EF4-FFF2-40B4-BE49-F238E27FC236}">
                <a16:creationId xmlns:a16="http://schemas.microsoft.com/office/drawing/2014/main" id="{944145BD-8B7D-F645-CC34-B9955E64FA38}"/>
              </a:ext>
            </a:extLst>
          </p:cNvPr>
          <p:cNvSpPr>
            <a:spLocks noGrp="1"/>
          </p:cNvSpPr>
          <p:nvPr>
            <p:ph idx="1"/>
          </p:nvPr>
        </p:nvSpPr>
        <p:spPr>
          <a:xfrm>
            <a:off x="609600" y="1463040"/>
            <a:ext cx="6696000" cy="4810761"/>
          </a:xfrm>
        </p:spPr>
        <p:txBody>
          <a:bodyPr/>
          <a:lstStyle/>
          <a:p>
            <a:r>
              <a:rPr lang="en-US" dirty="0"/>
              <a:t>A defined set of structured key/value pairs communicating mutually beneficial media-related information from a player to a CDN via either</a:t>
            </a:r>
          </a:p>
          <a:p>
            <a:pPr lvl="1"/>
            <a:r>
              <a:rPr lang="en-US" dirty="0"/>
              <a:t>A set of custom headers</a:t>
            </a:r>
          </a:p>
          <a:p>
            <a:pPr lvl="1"/>
            <a:r>
              <a:rPr lang="en-US" dirty="0"/>
              <a:t>A query </a:t>
            </a:r>
            <a:r>
              <a:rPr lang="en-US" dirty="0" err="1"/>
              <a:t>arg</a:t>
            </a:r>
            <a:endParaRPr lang="en-US" dirty="0"/>
          </a:p>
          <a:p>
            <a:pPr lvl="1"/>
            <a:r>
              <a:rPr lang="en-US" dirty="0"/>
              <a:t>A JSON object</a:t>
            </a:r>
          </a:p>
          <a:p>
            <a:r>
              <a:rPr lang="en-US" dirty="0"/>
              <a:t>Common because the same data structure can be used across all players and all CDNs.</a:t>
            </a:r>
          </a:p>
          <a:p>
            <a:r>
              <a:rPr lang="en-US" dirty="0"/>
              <a:t>Resources</a:t>
            </a:r>
          </a:p>
          <a:p>
            <a:pPr lvl="1"/>
            <a:r>
              <a:rPr lang="en-US" dirty="0"/>
              <a:t>Available for free at </a:t>
            </a:r>
            <a:r>
              <a:rPr lang="en-US" dirty="0">
                <a:hlinkClick r:id="rId2"/>
              </a:rPr>
              <a:t>https://tinyurl.com/cta5004spec</a:t>
            </a:r>
            <a:endParaRPr lang="en-US" dirty="0"/>
          </a:p>
          <a:p>
            <a:pPr lvl="1"/>
            <a:r>
              <a:rPr lang="en-US" dirty="0">
                <a:hlinkClick r:id="rId3"/>
              </a:rPr>
              <a:t>DASH-IF Special Session available from Will Law</a:t>
            </a:r>
            <a:endParaRPr lang="en-US" dirty="0"/>
          </a:p>
          <a:p>
            <a:r>
              <a:rPr lang="en-US" dirty="0"/>
              <a:t>Lot of discussion during MWS on version 2</a:t>
            </a:r>
          </a:p>
        </p:txBody>
      </p:sp>
      <p:sp>
        <p:nvSpPr>
          <p:cNvPr id="8" name="Rectangle 4">
            <a:extLst>
              <a:ext uri="{FF2B5EF4-FFF2-40B4-BE49-F238E27FC236}">
                <a16:creationId xmlns:a16="http://schemas.microsoft.com/office/drawing/2014/main" id="{AEC25CD1-9912-577D-FEAD-83330037F0DD}"/>
              </a:ext>
            </a:extLst>
          </p:cNvPr>
          <p:cNvSpPr>
            <a:spLocks noChangeArrowheads="1"/>
          </p:cNvSpPr>
          <p:nvPr/>
        </p:nvSpPr>
        <p:spPr bwMode="auto">
          <a:xfrm flipV="1">
            <a:off x="6835199" y="656253"/>
            <a:ext cx="628811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endParaRPr lang="en-US" sz="2400"/>
          </a:p>
        </p:txBody>
      </p:sp>
      <p:pic>
        <p:nvPicPr>
          <p:cNvPr id="5" name="Picture 4">
            <a:extLst>
              <a:ext uri="{FF2B5EF4-FFF2-40B4-BE49-F238E27FC236}">
                <a16:creationId xmlns:a16="http://schemas.microsoft.com/office/drawing/2014/main" id="{754FF6D1-76F7-3E6E-78C4-3041046ADA3E}"/>
              </a:ext>
            </a:extLst>
          </p:cNvPr>
          <p:cNvPicPr>
            <a:picLocks noChangeAspect="1"/>
          </p:cNvPicPr>
          <p:nvPr/>
        </p:nvPicPr>
        <p:blipFill>
          <a:blip r:embed="rId4"/>
          <a:stretch>
            <a:fillRect/>
          </a:stretch>
        </p:blipFill>
        <p:spPr>
          <a:xfrm>
            <a:off x="7511824" y="708917"/>
            <a:ext cx="4526197" cy="5564884"/>
          </a:xfrm>
          <a:prstGeom prst="rect">
            <a:avLst/>
          </a:prstGeom>
        </p:spPr>
      </p:pic>
      <p:pic>
        <p:nvPicPr>
          <p:cNvPr id="3" name="Picture 2" descr="A close-up of a text&#10;&#10;Description automatically generated">
            <a:extLst>
              <a:ext uri="{FF2B5EF4-FFF2-40B4-BE49-F238E27FC236}">
                <a16:creationId xmlns:a16="http://schemas.microsoft.com/office/drawing/2014/main" id="{83AB9A8C-50EC-4C99-785F-09A3A313EC93}"/>
              </a:ext>
            </a:extLst>
          </p:cNvPr>
          <p:cNvPicPr>
            <a:picLocks noChangeAspect="1"/>
          </p:cNvPicPr>
          <p:nvPr/>
        </p:nvPicPr>
        <p:blipFill rotWithShape="1">
          <a:blip r:embed="rId5">
            <a:extLst>
              <a:ext uri="{28A0092B-C50C-407E-A947-70E740481C1C}">
                <a14:useLocalDpi xmlns:a14="http://schemas.microsoft.com/office/drawing/2010/main" val="0"/>
              </a:ext>
            </a:extLst>
          </a:blip>
          <a:srcRect l="2667" t="13498" r="3003" b="14021"/>
          <a:stretch/>
        </p:blipFill>
        <p:spPr bwMode="auto">
          <a:xfrm>
            <a:off x="1017353" y="5637721"/>
            <a:ext cx="5674776" cy="1088876"/>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7470950"/>
      </p:ext>
    </p:extLst>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3247F4F-914A-34AD-BC4E-2D0D91CB6A67}"/>
              </a:ext>
            </a:extLst>
          </p:cNvPr>
          <p:cNvSpPr>
            <a:spLocks noGrp="1"/>
          </p:cNvSpPr>
          <p:nvPr>
            <p:ph type="ftr" sz="quarter" idx="10"/>
          </p:nvPr>
        </p:nvSpPr>
        <p:spPr/>
        <p:txBody>
          <a:bodyPr/>
          <a:lstStyle/>
          <a:p>
            <a:r>
              <a:rPr lang="en-US"/>
              <a:t>Media Web Symposium 2025</a:t>
            </a:r>
            <a:endParaRPr lang="en-US" dirty="0"/>
          </a:p>
        </p:txBody>
      </p:sp>
      <p:sp>
        <p:nvSpPr>
          <p:cNvPr id="7" name="Title 6">
            <a:extLst>
              <a:ext uri="{FF2B5EF4-FFF2-40B4-BE49-F238E27FC236}">
                <a16:creationId xmlns:a16="http://schemas.microsoft.com/office/drawing/2014/main" id="{DD63D619-E3CA-04F6-F476-27924A8CAD5F}"/>
              </a:ext>
            </a:extLst>
          </p:cNvPr>
          <p:cNvSpPr>
            <a:spLocks noGrp="1"/>
          </p:cNvSpPr>
          <p:nvPr>
            <p:ph type="title"/>
          </p:nvPr>
        </p:nvSpPr>
        <p:spPr>
          <a:xfrm>
            <a:off x="495300" y="642644"/>
            <a:ext cx="11187112" cy="361959"/>
          </a:xfrm>
        </p:spPr>
        <p:txBody>
          <a:bodyPr/>
          <a:lstStyle/>
          <a:p>
            <a:r>
              <a:rPr lang="de-DE" dirty="0"/>
              <a:t>Selected Use Cases in 5G Media Streaming</a:t>
            </a:r>
            <a:endParaRPr lang="en-US" dirty="0"/>
          </a:p>
        </p:txBody>
      </p:sp>
      <p:sp>
        <p:nvSpPr>
          <p:cNvPr id="9" name="Content Placeholder 8">
            <a:extLst>
              <a:ext uri="{FF2B5EF4-FFF2-40B4-BE49-F238E27FC236}">
                <a16:creationId xmlns:a16="http://schemas.microsoft.com/office/drawing/2014/main" id="{CB1E79EF-35AF-8730-B29F-E9060E5E7201}"/>
              </a:ext>
            </a:extLst>
          </p:cNvPr>
          <p:cNvSpPr>
            <a:spLocks noGrp="1"/>
          </p:cNvSpPr>
          <p:nvPr>
            <p:ph sz="quarter" idx="14"/>
          </p:nvPr>
        </p:nvSpPr>
        <p:spPr/>
        <p:txBody>
          <a:bodyPr>
            <a:normAutofit fontScale="92500" lnSpcReduction="20000"/>
          </a:bodyPr>
          <a:lstStyle/>
          <a:p>
            <a:pPr>
              <a:spcAft>
                <a:spcPts val="900"/>
              </a:spcAft>
            </a:pPr>
            <a:r>
              <a:rPr lang="en-GB" sz="1800" dirty="0">
                <a:effectLst/>
                <a:latin typeface="Times New Roman" panose="02020603050405020304" pitchFamily="18" charset="0"/>
                <a:ea typeface="Times New Roman" panose="02020603050405020304" pitchFamily="18" charset="0"/>
              </a:rPr>
              <a:t>The use cases which CMCD enables are broad – including robust pre-fetching of content, analytics solutions, forensic debugging, CDN delivery optimisation, alerting and monitoring systems, low latency optimisations, server-side switching, research analytics and content steering decision-making.</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In the context of 5G Media Streaming, the CMCD information may be used for several purposes that are elaborated further in the remainder of this clause:</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1) </a:t>
            </a:r>
            <a:r>
              <a:rPr lang="en-GB" sz="1800" i="1" dirty="0">
                <a:effectLst/>
                <a:latin typeface="Times New Roman" panose="02020603050405020304" pitchFamily="18" charset="0"/>
                <a:ea typeface="Times New Roman" panose="02020603050405020304" pitchFamily="18" charset="0"/>
              </a:rPr>
              <a:t>Operational optimisation of the 5GMSd AS:</a:t>
            </a:r>
            <a:r>
              <a:rPr lang="en-GB" sz="1800" dirty="0">
                <a:effectLst/>
                <a:latin typeface="Times New Roman" panose="02020603050405020304" pitchFamily="18" charset="0"/>
                <a:ea typeface="Times New Roman" panose="02020603050405020304" pitchFamily="18" charset="0"/>
              </a:rPr>
              <a:t> The Application Server uses CMCD information to optimise its operation. For example, the 5GMSd AS may choose to </a:t>
            </a:r>
            <a:r>
              <a:rPr lang="en-GB" sz="1800" dirty="0">
                <a:effectLst/>
                <a:highlight>
                  <a:srgbClr val="FFFF00"/>
                </a:highlight>
                <a:latin typeface="Times New Roman" panose="02020603050405020304" pitchFamily="18" charset="0"/>
                <a:ea typeface="Times New Roman" panose="02020603050405020304" pitchFamily="18" charset="0"/>
              </a:rPr>
              <a:t>pre-fetch content from the 5GMSd Application Provider </a:t>
            </a:r>
            <a:r>
              <a:rPr lang="en-GB" sz="1800" dirty="0">
                <a:effectLst/>
                <a:latin typeface="Times New Roman" panose="02020603050405020304" pitchFamily="18" charset="0"/>
                <a:ea typeface="Times New Roman" panose="02020603050405020304" pitchFamily="18" charset="0"/>
              </a:rPr>
              <a:t>based on the value of the CMCD </a:t>
            </a:r>
            <a:r>
              <a:rPr lang="en-GB" sz="1800" i="1" dirty="0">
                <a:effectLst/>
                <a:latin typeface="Times New Roman" panose="02020603050405020304" pitchFamily="18" charset="0"/>
                <a:ea typeface="Times New Roman" panose="02020603050405020304" pitchFamily="18" charset="0"/>
              </a:rPr>
              <a:t>Next object request</a:t>
            </a:r>
            <a:r>
              <a:rPr lang="en-GB" sz="1800" dirty="0">
                <a:effectLst/>
                <a:latin typeface="Times New Roman" panose="02020603050405020304" pitchFamily="18" charset="0"/>
                <a:ea typeface="Times New Roman" panose="02020603050405020304" pitchFamily="18" charset="0"/>
              </a:rPr>
              <a:t> key signalled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2) </a:t>
            </a:r>
            <a:r>
              <a:rPr lang="en-GB" sz="1800" i="1" dirty="0">
                <a:effectLst/>
                <a:latin typeface="Times New Roman" panose="02020603050405020304" pitchFamily="18" charset="0"/>
                <a:ea typeface="Times New Roman" panose="02020603050405020304" pitchFamily="18" charset="0"/>
              </a:rPr>
              <a:t>Operational optimisation of the 5GMSd AF and 5G Media Streaming:</a:t>
            </a:r>
            <a:r>
              <a:rPr lang="en-GB" sz="1800" dirty="0">
                <a:effectLst/>
                <a:latin typeface="Times New Roman" panose="02020603050405020304" pitchFamily="18" charset="0"/>
                <a:ea typeface="Times New Roman" panose="02020603050405020304" pitchFamily="18" charset="0"/>
              </a:rPr>
              <a:t> The Application Function uses CMCD information in order to configure the 5G System for optimised media delivery across the User Plane. For example, the 5GMSd AF may invoke service operations on the PCF in order to </a:t>
            </a:r>
            <a:r>
              <a:rPr lang="en-GB" sz="1800" dirty="0">
                <a:effectLst/>
                <a:highlight>
                  <a:srgbClr val="FFFF00"/>
                </a:highlight>
                <a:latin typeface="Times New Roman" panose="02020603050405020304" pitchFamily="18" charset="0"/>
                <a:ea typeface="Times New Roman" panose="02020603050405020304" pitchFamily="18" charset="0"/>
              </a:rPr>
              <a:t>effect a delivery boost if the CMCD </a:t>
            </a:r>
            <a:r>
              <a:rPr lang="en-GB" sz="1800" i="1" dirty="0">
                <a:effectLst/>
                <a:highlight>
                  <a:srgbClr val="FFFF00"/>
                </a:highlight>
                <a:latin typeface="Times New Roman" panose="02020603050405020304" pitchFamily="18" charset="0"/>
                <a:ea typeface="Times New Roman" panose="02020603050405020304" pitchFamily="18" charset="0"/>
              </a:rPr>
              <a:t>Buffer starvation</a:t>
            </a:r>
            <a:r>
              <a:rPr lang="en-GB" sz="1800" dirty="0">
                <a:effectLst/>
                <a:highlight>
                  <a:srgbClr val="FFFF00"/>
                </a:highlight>
                <a:latin typeface="Times New Roman" panose="02020603050405020304" pitchFamily="18" charset="0"/>
                <a:ea typeface="Times New Roman" panose="02020603050405020304" pitchFamily="18" charset="0"/>
              </a:rPr>
              <a:t> flag </a:t>
            </a:r>
            <a:r>
              <a:rPr lang="en-GB" sz="1800" dirty="0">
                <a:effectLst/>
                <a:latin typeface="Times New Roman" panose="02020603050405020304" pitchFamily="18" charset="0"/>
                <a:ea typeface="Times New Roman" panose="02020603050405020304" pitchFamily="18" charset="0"/>
              </a:rPr>
              <a:t>is set by the Media Player.</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3) </a:t>
            </a:r>
            <a:r>
              <a:rPr lang="en-GB" sz="1800" i="1" dirty="0">
                <a:effectLst/>
                <a:latin typeface="Times New Roman" panose="02020603050405020304" pitchFamily="18" charset="0"/>
                <a:ea typeface="Times New Roman" panose="02020603050405020304" pitchFamily="18" charset="0"/>
              </a:rPr>
              <a:t>UE data collection on media playback and 5GMS reception, reporting and event exposure by 5GMS System:</a:t>
            </a:r>
            <a:r>
              <a:rPr lang="en-GB" sz="1800" dirty="0">
                <a:effectLst/>
                <a:latin typeface="Times New Roman" panose="02020603050405020304" pitchFamily="18" charset="0"/>
                <a:ea typeface="Times New Roman" panose="02020603050405020304" pitchFamily="18" charset="0"/>
              </a:rPr>
              <a:t> The Application Function uses the </a:t>
            </a:r>
            <a:r>
              <a:rPr lang="en-GB" sz="1800" dirty="0">
                <a:effectLst/>
                <a:highlight>
                  <a:srgbClr val="FFFF00"/>
                </a:highlight>
                <a:latin typeface="Times New Roman" panose="02020603050405020304" pitchFamily="18" charset="0"/>
                <a:ea typeface="Times New Roman" panose="02020603050405020304" pitchFamily="18" charset="0"/>
              </a:rPr>
              <a:t>data collection and reporting framework </a:t>
            </a:r>
            <a:r>
              <a:rPr lang="en-GB" sz="1800" dirty="0">
                <a:effectLst/>
                <a:latin typeface="Times New Roman" panose="02020603050405020304" pitchFamily="18" charset="0"/>
                <a:ea typeface="Times New Roman" panose="02020603050405020304" pitchFamily="18" charset="0"/>
              </a:rPr>
              <a:t>to provide CMCD information to the 5G System or to external 5GMS Application Providers. This could, for example, take the form of a time series event log for audit purposes. Such data could, for example, be useful to determine the quality of reception and to identify anomalies or errors that can occur on players.</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8" name="Subtitle 7">
            <a:extLst>
              <a:ext uri="{FF2B5EF4-FFF2-40B4-BE49-F238E27FC236}">
                <a16:creationId xmlns:a16="http://schemas.microsoft.com/office/drawing/2014/main" id="{46EE167D-ECA2-9170-4201-57595D74990D}"/>
              </a:ext>
            </a:extLst>
          </p:cNvPr>
          <p:cNvSpPr>
            <a:spLocks noGrp="1"/>
          </p:cNvSpPr>
          <p:nvPr>
            <p:ph type="subTitle" idx="1"/>
          </p:nvPr>
        </p:nvSpPr>
        <p:spPr/>
        <p:txBody>
          <a:bodyPr/>
          <a:lstStyle/>
          <a:p>
            <a:r>
              <a:rPr lang="de-DE" dirty="0" err="1"/>
              <a:t>Based</a:t>
            </a:r>
            <a:r>
              <a:rPr lang="de-DE" dirty="0"/>
              <a:t> on </a:t>
            </a:r>
            <a:r>
              <a:rPr lang="de-DE" dirty="0" err="1"/>
              <a:t>clause</a:t>
            </a:r>
            <a:r>
              <a:rPr lang="de-DE" dirty="0"/>
              <a:t> 5.16.</a:t>
            </a:r>
            <a:endParaRPr lang="en-US" dirty="0"/>
          </a:p>
        </p:txBody>
      </p:sp>
    </p:spTree>
    <p:extLst>
      <p:ext uri="{BB962C8B-B14F-4D97-AF65-F5344CB8AC3E}">
        <p14:creationId xmlns:p14="http://schemas.microsoft.com/office/powerpoint/2010/main" val="418517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EE146-50E7-91A2-6873-F4BD4AEA1181}"/>
            </a:ext>
          </a:extLst>
        </p:cNvPr>
        <p:cNvGrpSpPr/>
        <p:nvPr/>
      </p:nvGrpSpPr>
      <p:grpSpPr>
        <a:xfrm>
          <a:off x="0" y="0"/>
          <a:ext cx="0" cy="0"/>
          <a:chOff x="0" y="0"/>
          <a:chExt cx="0" cy="0"/>
        </a:xfrm>
      </p:grpSpPr>
      <p:sp>
        <p:nvSpPr>
          <p:cNvPr id="3" name="Footer Placeholder 2">
            <a:extLst>
              <a:ext uri="{FF2B5EF4-FFF2-40B4-BE49-F238E27FC236}">
                <a16:creationId xmlns:a16="http://schemas.microsoft.com/office/drawing/2014/main" id="{9702EE10-341D-E9F9-ADF6-1CC56886C12A}"/>
              </a:ext>
            </a:extLst>
          </p:cNvPr>
          <p:cNvSpPr>
            <a:spLocks noGrp="1"/>
          </p:cNvSpPr>
          <p:nvPr>
            <p:ph type="ftr" sz="quarter" idx="3"/>
          </p:nvPr>
        </p:nvSpPr>
        <p:spPr/>
        <p:txBody>
          <a:bodyPr/>
          <a:lstStyle/>
          <a:p>
            <a:r>
              <a:rPr lang="en-US"/>
              <a:t>Media Web Symposium 2025</a:t>
            </a:r>
            <a:endParaRPr lang="en-US" dirty="0"/>
          </a:p>
        </p:txBody>
      </p:sp>
      <p:graphicFrame>
        <p:nvGraphicFramePr>
          <p:cNvPr id="9" name="Object 8">
            <a:extLst>
              <a:ext uri="{FF2B5EF4-FFF2-40B4-BE49-F238E27FC236}">
                <a16:creationId xmlns:a16="http://schemas.microsoft.com/office/drawing/2014/main" id="{3398CD30-4CB8-F103-86A9-EEA2A1A97681}"/>
              </a:ext>
            </a:extLst>
          </p:cNvPr>
          <p:cNvGraphicFramePr>
            <a:graphicFrameLocks noChangeAspect="1"/>
          </p:cNvGraphicFramePr>
          <p:nvPr/>
        </p:nvGraphicFramePr>
        <p:xfrm>
          <a:off x="-28575" y="978196"/>
          <a:ext cx="5887115" cy="4925767"/>
        </p:xfrm>
        <a:graphic>
          <a:graphicData uri="http://schemas.openxmlformats.org/presentationml/2006/ole">
            <mc:AlternateContent xmlns:mc="http://schemas.openxmlformats.org/markup-compatibility/2006">
              <mc:Choice xmlns:v="urn:schemas-microsoft-com:vml" Requires="v">
                <p:oleObj name="Visio" r:id="rId2" imgW="8848876" imgH="7410347" progId="Visio.Drawing.15">
                  <p:embed/>
                </p:oleObj>
              </mc:Choice>
              <mc:Fallback>
                <p:oleObj name="Visio" r:id="rId2" imgW="8848876" imgH="7410347" progId="Visio.Drawing.15">
                  <p:embed/>
                  <p:pic>
                    <p:nvPicPr>
                      <p:cNvPr id="9" name="Object 8">
                        <a:extLst>
                          <a:ext uri="{FF2B5EF4-FFF2-40B4-BE49-F238E27FC236}">
                            <a16:creationId xmlns:a16="http://schemas.microsoft.com/office/drawing/2014/main" id="{3398CD30-4CB8-F103-86A9-EEA2A1A976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978196"/>
                        <a:ext cx="5887115" cy="4925767"/>
                      </a:xfrm>
                      <a:prstGeom prst="rect">
                        <a:avLst/>
                      </a:prstGeom>
                      <a:noFill/>
                    </p:spPr>
                  </p:pic>
                </p:oleObj>
              </mc:Fallback>
            </mc:AlternateContent>
          </a:graphicData>
        </a:graphic>
      </p:graphicFrame>
      <p:sp>
        <p:nvSpPr>
          <p:cNvPr id="10" name="Rectangle 4">
            <a:extLst>
              <a:ext uri="{FF2B5EF4-FFF2-40B4-BE49-F238E27FC236}">
                <a16:creationId xmlns:a16="http://schemas.microsoft.com/office/drawing/2014/main" id="{57E7438F-5EB9-793C-AE0A-617E9AA8DE0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77D74F81-2445-3D2E-4093-9C4A3E778DD9}"/>
              </a:ext>
            </a:extLst>
          </p:cNvPr>
          <p:cNvGraphicFramePr>
            <a:graphicFrameLocks noChangeAspect="1"/>
          </p:cNvGraphicFramePr>
          <p:nvPr/>
        </p:nvGraphicFramePr>
        <p:xfrm>
          <a:off x="6489159" y="1036674"/>
          <a:ext cx="5702841" cy="4771584"/>
        </p:xfrm>
        <a:graphic>
          <a:graphicData uri="http://schemas.openxmlformats.org/presentationml/2006/ole">
            <mc:AlternateContent xmlns:mc="http://schemas.openxmlformats.org/markup-compatibility/2006">
              <mc:Choice xmlns:v="urn:schemas-microsoft-com:vml" Requires="v">
                <p:oleObj name="Visio" r:id="rId4" imgW="8848876" imgH="7410347" progId="Visio.Drawing.15">
                  <p:embed/>
                </p:oleObj>
              </mc:Choice>
              <mc:Fallback>
                <p:oleObj name="Visio" r:id="rId4" imgW="8848876" imgH="7410347" progId="Visio.Drawing.15">
                  <p:embed/>
                  <p:pic>
                    <p:nvPicPr>
                      <p:cNvPr id="11" name="Object 10">
                        <a:extLst>
                          <a:ext uri="{FF2B5EF4-FFF2-40B4-BE49-F238E27FC236}">
                            <a16:creationId xmlns:a16="http://schemas.microsoft.com/office/drawing/2014/main" id="{77D74F81-2445-3D2E-4093-9C4A3E778D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9159" y="1036674"/>
                        <a:ext cx="5702841" cy="4771584"/>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7742A0D3-E4B9-FAFF-C809-E8F3831FAB83}"/>
              </a:ext>
            </a:extLst>
          </p:cNvPr>
          <p:cNvSpPr txBox="1"/>
          <p:nvPr/>
        </p:nvSpPr>
        <p:spPr>
          <a:xfrm>
            <a:off x="8187104" y="134578"/>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3: </a:t>
            </a:r>
            <a:r>
              <a:rPr lang="en-US" sz="1600" dirty="0">
                <a:solidFill>
                  <a:schemeClr val="tx2"/>
                </a:solidFill>
                <a:latin typeface="Microsoft Sans Serif"/>
                <a:cs typeface="Microsoft Sans Serif" panose="020B0604020202020204" pitchFamily="34" charset="0"/>
              </a:rPr>
              <a:t>Out-of-band reporting of CMCD information at M11d and M5d</a:t>
            </a:r>
          </a:p>
        </p:txBody>
      </p:sp>
      <p:sp>
        <p:nvSpPr>
          <p:cNvPr id="13" name="TextBox 12">
            <a:extLst>
              <a:ext uri="{FF2B5EF4-FFF2-40B4-BE49-F238E27FC236}">
                <a16:creationId xmlns:a16="http://schemas.microsoft.com/office/drawing/2014/main" id="{75191498-5217-EF4F-4FE4-3A5C63342C72}"/>
              </a:ext>
            </a:extLst>
          </p:cNvPr>
          <p:cNvSpPr txBox="1"/>
          <p:nvPr/>
        </p:nvSpPr>
        <p:spPr>
          <a:xfrm>
            <a:off x="1516800" y="211010"/>
            <a:ext cx="2796363" cy="709040"/>
          </a:xfrm>
          <a:prstGeom prst="rect">
            <a:avLst/>
          </a:prstGeom>
        </p:spPr>
        <p:txBody>
          <a:bodyPr wrap="square" lIns="0" tIns="0" rIns="0" bIns="0" rtlCol="0">
            <a:spAutoFit/>
          </a:bodyPr>
          <a:lstStyle/>
          <a:p>
            <a:pPr algn="ctr">
              <a:lnSpc>
                <a:spcPct val="96000"/>
              </a:lnSpc>
            </a:pPr>
            <a:r>
              <a:rPr lang="de-DE" sz="1600" dirty="0">
                <a:solidFill>
                  <a:schemeClr val="tx2"/>
                </a:solidFill>
                <a:latin typeface="Microsoft Sans Serif"/>
                <a:cs typeface="Microsoft Sans Serif" panose="020B0604020202020204" pitchFamily="34" charset="0"/>
              </a:rPr>
              <a:t>Option 1: </a:t>
            </a:r>
            <a:r>
              <a:rPr lang="en-US" sz="1600" dirty="0">
                <a:solidFill>
                  <a:schemeClr val="tx2"/>
                </a:solidFill>
                <a:latin typeface="Microsoft Sans Serif"/>
                <a:cs typeface="Microsoft Sans Serif" panose="020B0604020202020204" pitchFamily="34" charset="0"/>
              </a:rPr>
              <a:t>In-band reporting of CMCD information via reference point M4d and M3d</a:t>
            </a:r>
          </a:p>
        </p:txBody>
      </p:sp>
      <p:pic>
        <p:nvPicPr>
          <p:cNvPr id="2" name="Picture 1" descr="Msc-generator~|version=8.6.1~|lang=signalling~|size=1079x1574~|text=hscale=auto;~nnumbering=yes;~n~ndefcolor CoreColour=216,216,216;~ndefcolor MnScolour=112,48,160;~ndefcolor APcolour=183,221,232;~ndefcolor MScolour=255,255,0;~ndefcolor clientColour=255,255,204;~ndefcolor ECcolour=245,157,86;~ndefcolor EVEXcolour=229,185,181;~n~nTN: Trusted or\nuntrusted {~n~4App [fill.color=APcolour, label=~qApp\n ~q];~n};~nTR: Trusted UE functions {~n~4MSH[fill.color=MScolour, label=~qMedia Session\nHandler~q];~n~4MP [fill.color=MScolour, label=~qMedia\nPlayer~q];~n};~nEI: Trusted or untrusted network functions {~n~4AFcontainer [fill.color=MScolour, label=~q5GMSd AF~q] {~n~8MAF [fill.color=MScolour]: ~q~q;~n~8DCAF [fill.color=EVEXcolour]: ~qData Collection AF~q;~n~4};~n~4MAS [fill.color=MScolour, label=~q5GMSd\nAS~q];~n~4NWDAF [fill.color=CoreColour, label=~qNWDAF~q];~n~4AP [fill.color=APcolour, label=~q5GMSd\nApplication\nProvider~q];~n};~nvspace 5;~n~nvspace 5;~nbox MAF..AP [line.corner=round, line.color=none, fill.color=MScolour,0.3]: \IProvisioning of in-band client data collection, reporting and exposure {~n~4numbering.append=~qabc~q;~n~4AP-~gMAF: Provision in-band client data collection, reporting and exposure\n\_M1d [number=a];~n~4MAF~gDCAF: Internal\nconfiguration;~n~4MAF-~gMAS: Configure client data reporting\n\_M3d;~n~4MAF~l-MAS [number=no]: Client data reporting confirmed;~n~4MAF-~gAP [number=no]: Provisioning confirmed;~n~4AP-~gDCAF: Subscribe to client data events;~n~4.. [tag=~qopt~q, fill.color=EVEXcolour,0.3, number=no] {~n~8NWDAF~gDCAF: Subscribe to\nclient data events;~n~4};~n};~nhide DCAF, NWDAF;~n~nvspace 5;~nApp~l-~gAP [arrow.type=dot]: Service Announcement and Content Discovery including client data inband reporting configuration; ~n~n...;~nbox -- [line.corner=round, line.color=none, fill.color=MScolour,0.3]: \IStreaming session and media playback establishment~n{~n~4numbering.append=~qabc~q;~n~4App-~gMP: Start of playback indication\n\_M7d;~n~4MP~l-~gMSH [arrow.type=dot]: Set up streaming session\n\_M11d;~n~4MSH~l-~gMAF [arrow.type=dot]: Acquire Service Access Inormation\n\_M5d;~n~4MP-~gMSH: Streaming session established\n\_M11d;~n~4App~l=~gMP~l=~gMAS~l=~gAP [arrow.type=dot]: Set up media playback pipeline;~n~4hide App;~n};~n~nvspace 5;~nMSH-~gMP: Enable client data\ncollection and in-band reporting\n\_M11d;~nMSH~l-MP [number=no]: Client data in-band collection\nand reporting confirmed;~n~nvspace 5;~nbox App--AP [tag=~qloop~q]: {~n~4box App--AP [tag=~qpar~q, fill.color=MScolour,0.3]: \IMedia playback {~n~8numbering.append=~qabc~q;~n~8MAS~l-MP: Request media content\n\bincluding in-band client data\b\n\_M4d;~n~8MAS--MAS: \BExtract and process\nclient data;~n~8vspace 5;~n~8.. [tag=~qopt~q, fill.color=MScolour,0.3, number=no]: \IMedia playback {~n~9~3MAS~l-~gAP: \bRequest media content\nbased on client data\b\n\_M2d;~n~8};~n~8MAS-~gMP: Deliver media content;~n~8MP-~gMSH: Notify start of media playback\n\_M11d;~n~8hide MSH, MP;~n~8MAS-~gMAF: \BReport client data\n\_M3d;~n~8hide MAS;~n~8MAF--MAF: \BProcess client data;~n~8vspace 5;~n~8MAF--MAF: \BConfigure 5G System\n based on client data;~n~4} [tag=~q~q, fill.color=EVEXcolour,0.3]: \IEvent exposure {~n~8numbering.append=~qabc~q;~n~8show DCAF;~n~8vspace 5;~n~8MAF--MAF: \BScheme-specific\nclient data\nprocessing;~n~8MAF~gDCAF: Client data;~n~8DCAF-~gAP: Client data event\n\_R6;~n~8.. [tag=~qopt~q, fill.color=EVEXcolour,0.3, number=no] {~n~9~3show NWDAF;~n~9~3DCAF~gNWDAF: Client data event\n\_R5;~n~8};~n~4};~n};~n~|">
            <a:extLst>
              <a:ext uri="{FF2B5EF4-FFF2-40B4-BE49-F238E27FC236}">
                <a16:creationId xmlns:a16="http://schemas.microsoft.com/office/drawing/2014/main" id="{6F07044F-41EC-6257-5A60-8B44E1D8E92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99313" y="233496"/>
            <a:ext cx="4371944" cy="6377939"/>
          </a:xfrm>
          <a:prstGeom prst="rect">
            <a:avLst/>
          </a:prstGeom>
          <a:noFill/>
          <a:ln>
            <a:noFill/>
          </a:ln>
        </p:spPr>
      </p:pic>
      <p:sp>
        <p:nvSpPr>
          <p:cNvPr id="14" name="Rectangle 13">
            <a:extLst>
              <a:ext uri="{FF2B5EF4-FFF2-40B4-BE49-F238E27FC236}">
                <a16:creationId xmlns:a16="http://schemas.microsoft.com/office/drawing/2014/main" id="{0AF970DC-E17B-B405-D897-2B9FFEDAC5F1}"/>
              </a:ext>
            </a:extLst>
          </p:cNvPr>
          <p:cNvSpPr/>
          <p:nvPr/>
        </p:nvSpPr>
        <p:spPr>
          <a:xfrm>
            <a:off x="68988" y="1055291"/>
            <a:ext cx="9271591" cy="47715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900"/>
              </a:spcAft>
            </a:pPr>
            <a:r>
              <a:rPr lang="en-GB" sz="1800" dirty="0">
                <a:effectLst/>
                <a:latin typeface="Times New Roman" panose="02020603050405020304" pitchFamily="18" charset="0"/>
                <a:ea typeface="Times New Roman" panose="02020603050405020304" pitchFamily="18" charset="0"/>
              </a:rPr>
              <a:t>The preferred solution is </a:t>
            </a:r>
            <a:r>
              <a:rPr lang="en-GB" sz="1800" b="1" dirty="0">
                <a:solidFill>
                  <a:srgbClr val="FFFF00"/>
                </a:solidFill>
                <a:effectLst/>
                <a:latin typeface="Times New Roman" panose="02020603050405020304" pitchFamily="18" charset="0"/>
                <a:ea typeface="Times New Roman" panose="02020603050405020304" pitchFamily="18" charset="0"/>
              </a:rPr>
              <a:t>Option 1 "In-band reporting of CMCD information via reference points M4d and M3d"</a:t>
            </a:r>
            <a:r>
              <a:rPr lang="en-GB" sz="1800" dirty="0">
                <a:effectLst/>
                <a:latin typeface="Times New Roman" panose="02020603050405020304" pitchFamily="18" charset="0"/>
                <a:ea typeface="Times New Roman" panose="02020603050405020304" pitchFamily="18" charset="0"/>
              </a:rPr>
              <a:t>, for the following reasons: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In-band reporting reference point M4d is broadly implemented in common media clients nowadays.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In-band reporting permits operational optimizations by the 5GMSd AS, which is not the case with Option 3 </a:t>
            </a:r>
            <a:r>
              <a:rPr lang="en-GB" sz="1800" i="1" dirty="0">
                <a:effectLst/>
                <a:latin typeface="Times New Roman" panose="02020603050405020304" pitchFamily="18" charset="0"/>
                <a:ea typeface="Times New Roman" panose="02020603050405020304" pitchFamily="18" charset="0"/>
              </a:rPr>
              <a:t>Out-of-band reporting of CMCD information via reference points M11d and M5d</a:t>
            </a:r>
            <a:r>
              <a:rPr lang="en-GB" sz="1800" dirty="0">
                <a:effectLst/>
                <a:latin typeface="Times New Roman" panose="02020603050405020304" pitchFamily="18" charset="0"/>
                <a:ea typeface="Times New Roman" panose="02020603050405020304" pitchFamily="18" charset="0"/>
              </a:rPr>
              <a:t>. Solely on the basis of this issue, Option 1 and Option 2 would remain valid candidates.</a:t>
            </a:r>
            <a:endParaRPr lang="en-US" sz="1800" dirty="0">
              <a:effectLst/>
              <a:latin typeface="Times New Roman" panose="02020603050405020304" pitchFamily="18" charset="0"/>
              <a:ea typeface="Times New Roman" panose="02020603050405020304" pitchFamily="18" charset="0"/>
            </a:endParaRPr>
          </a:p>
          <a:p>
            <a:pPr marL="360680" indent="-180340">
              <a:spcAft>
                <a:spcPts val="900"/>
              </a:spcAft>
            </a:pPr>
            <a:r>
              <a:rPr lang="en-GB" sz="1800" dirty="0">
                <a:effectLst/>
                <a:latin typeface="Times New Roman" panose="02020603050405020304" pitchFamily="18" charset="0"/>
                <a:ea typeface="Times New Roman" panose="02020603050405020304" pitchFamily="18" charset="0"/>
              </a:rPr>
              <a:t>-	Passing the CMCD information to the 5GMS AF at reference point M3d (Option 1) permits operational optimisations by the 5GMSd AF, which is not the case with Option 2 </a:t>
            </a:r>
            <a:r>
              <a:rPr lang="en-GB" sz="1800" i="1" dirty="0">
                <a:effectLst/>
                <a:latin typeface="Times New Roman" panose="02020603050405020304" pitchFamily="18" charset="0"/>
                <a:ea typeface="Times New Roman" panose="02020603050405020304" pitchFamily="18" charset="0"/>
              </a:rPr>
              <a:t>In-band reporting of CMCD information via reference points M5d and R4</a:t>
            </a:r>
            <a:r>
              <a:rPr lang="en-GB" sz="1800" dirty="0">
                <a:effectLst/>
                <a:latin typeface="Times New Roman" panose="02020603050405020304" pitchFamily="18" charset="0"/>
                <a:ea typeface="Times New Roman" panose="02020603050405020304" pitchFamily="18" charset="0"/>
              </a:rPr>
              <a:t> where the CMCD information is handed directly to the Data Collection AF instantiated in the 5GMS AF, but is not visible to the latter.</a:t>
            </a:r>
            <a:endParaRPr lang="en-US" sz="1800" dirty="0">
              <a:effectLst/>
              <a:latin typeface="Times New Roman" panose="02020603050405020304" pitchFamily="18" charset="0"/>
              <a:ea typeface="Times New Roman" panose="02020603050405020304" pitchFamily="18" charset="0"/>
            </a:endParaRPr>
          </a:p>
          <a:p>
            <a:pPr marL="466090" indent="-285750">
              <a:spcAft>
                <a:spcPts val="900"/>
              </a:spcAft>
              <a:buFontTx/>
              <a:buChar char="-"/>
            </a:pPr>
            <a:r>
              <a:rPr lang="en-GB" sz="1800" dirty="0">
                <a:effectLst/>
                <a:latin typeface="Times New Roman" panose="02020603050405020304" pitchFamily="18" charset="0"/>
                <a:ea typeface="Times New Roman" panose="02020603050405020304" pitchFamily="18" charset="0"/>
              </a:rPr>
              <a:t>All envisaged use cases can be supported by Option 1.</a:t>
            </a:r>
          </a:p>
          <a:p>
            <a:pPr marL="466090" indent="-285750">
              <a:spcAft>
                <a:spcPts val="900"/>
              </a:spcAft>
              <a:buFontTx/>
              <a:buChar char="-"/>
            </a:pPr>
            <a:r>
              <a:rPr lang="en-GB" b="1" dirty="0">
                <a:solidFill>
                  <a:srgbClr val="FFFF00"/>
                </a:solidFill>
                <a:latin typeface="Times New Roman" panose="02020603050405020304" pitchFamily="18" charset="0"/>
                <a:ea typeface="Times New Roman" panose="02020603050405020304" pitchFamily="18" charset="0"/>
              </a:rPr>
              <a:t>We may revisit this decision after the availability if v2 of CMCD</a:t>
            </a:r>
            <a:endParaRPr lang="en-US" sz="1800" b="1" dirty="0">
              <a:solidFill>
                <a:srgbClr val="FFFF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5877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9" presetClass="emph" presetSubtype="0" grpId="0" nodeType="clickEffect" nodePh="1">
                                  <p:stCondLst>
                                    <p:cond delay="0"/>
                                  </p:stCondLst>
                                  <p:endCondLst>
                                    <p:cond evt="begin" delay="0">
                                      <p:tn val="23"/>
                                    </p:cond>
                                  </p:endCondLst>
                                  <p:childTnLst>
                                    <p:set>
                                      <p:cBhvr>
                                        <p:cTn id="24" dur="indefinite"/>
                                        <p:tgtEl>
                                          <p:spTgt spid="3"/>
                                        </p:tgtEl>
                                        <p:attrNameLst>
                                          <p:attrName>style.opacity</p:attrName>
                                        </p:attrNameLst>
                                      </p:cBhvr>
                                      <p:to>
                                        <p:strVal val="0.5"/>
                                      </p:to>
                                    </p:set>
                                    <p:animEffect filter="image" prLst="opacity: 0.5">
                                      <p:cBhvr rctx="IE">
                                        <p:cTn id="25" dur="indefinite"/>
                                        <p:tgtEl>
                                          <p:spTgt spid="3"/>
                                        </p:tgtEl>
                                      </p:cBhvr>
                                    </p:animEffect>
                                  </p:childTnLst>
                                </p:cTn>
                              </p:par>
                              <p:par>
                                <p:cTn id="26" presetID="9" presetClass="emph" presetSubtype="0" nodeType="withEffect">
                                  <p:stCondLst>
                                    <p:cond delay="0"/>
                                  </p:stCondLst>
                                  <p:childTnLst>
                                    <p:set>
                                      <p:cBhvr>
                                        <p:cTn id="27" dur="indefinite"/>
                                        <p:tgtEl>
                                          <p:spTgt spid="9"/>
                                        </p:tgtEl>
                                        <p:attrNameLst>
                                          <p:attrName>style.opacity</p:attrName>
                                        </p:attrNameLst>
                                      </p:cBhvr>
                                      <p:to>
                                        <p:strVal val="0.5"/>
                                      </p:to>
                                    </p:set>
                                    <p:animEffect filter="image" prLst="opacity: 0.5">
                                      <p:cBhvr rctx="IE">
                                        <p:cTn id="28" dur="indefinite"/>
                                        <p:tgtEl>
                                          <p:spTgt spid="9"/>
                                        </p:tgtEl>
                                      </p:cBhvr>
                                    </p:animEffect>
                                  </p:childTnLst>
                                </p:cTn>
                              </p:par>
                              <p:par>
                                <p:cTn id="29" presetID="9" presetClass="emph" presetSubtype="0" grpId="0" nodeType="withEffect" nodePh="1">
                                  <p:stCondLst>
                                    <p:cond delay="0"/>
                                  </p:stCondLst>
                                  <p:endCondLst>
                                    <p:cond evt="begin" delay="0">
                                      <p:tn val="29"/>
                                    </p:cond>
                                  </p:endCondLst>
                                  <p:childTnLst>
                                    <p:set>
                                      <p:cBhvr>
                                        <p:cTn id="30" dur="indefinite"/>
                                        <p:tgtEl>
                                          <p:spTgt spid="10"/>
                                        </p:tgtEl>
                                        <p:attrNameLst>
                                          <p:attrName>style.opacity</p:attrName>
                                        </p:attrNameLst>
                                      </p:cBhvr>
                                      <p:to>
                                        <p:strVal val="0.5"/>
                                      </p:to>
                                    </p:set>
                                    <p:animEffect filter="image" prLst="opacity: 0.5">
                                      <p:cBhvr rctx="IE">
                                        <p:cTn id="31" dur="indefinite"/>
                                        <p:tgtEl>
                                          <p:spTgt spid="10"/>
                                        </p:tgtEl>
                                      </p:cBhvr>
                                    </p:animEffect>
                                  </p:childTnLst>
                                </p:cTn>
                              </p:par>
                              <p:par>
                                <p:cTn id="32" presetID="9" presetClass="emph" presetSubtype="0" nodeType="withEffect">
                                  <p:stCondLst>
                                    <p:cond delay="0"/>
                                  </p:stCondLst>
                                  <p:childTnLst>
                                    <p:set>
                                      <p:cBhvr>
                                        <p:cTn id="33" dur="indefinite"/>
                                        <p:tgtEl>
                                          <p:spTgt spid="11"/>
                                        </p:tgtEl>
                                        <p:attrNameLst>
                                          <p:attrName>style.opacity</p:attrName>
                                        </p:attrNameLst>
                                      </p:cBhvr>
                                      <p:to>
                                        <p:strVal val="0.5"/>
                                      </p:to>
                                    </p:set>
                                    <p:animEffect filter="image" prLst="opacity: 0.5">
                                      <p:cBhvr rctx="IE">
                                        <p:cTn id="34" dur="indefinite"/>
                                        <p:tgtEl>
                                          <p:spTgt spid="11"/>
                                        </p:tgtEl>
                                      </p:cBhvr>
                                    </p:animEffect>
                                  </p:childTnLst>
                                </p:cTn>
                              </p:par>
                              <p:par>
                                <p:cTn id="35" presetID="9" presetClass="emph" presetSubtype="0" grpId="0" nodeType="withEffect">
                                  <p:stCondLst>
                                    <p:cond delay="0"/>
                                  </p:stCondLst>
                                  <p:childTnLst>
                                    <p:set>
                                      <p:cBhvr>
                                        <p:cTn id="36" dur="indefinite"/>
                                        <p:tgtEl>
                                          <p:spTgt spid="12"/>
                                        </p:tgtEl>
                                        <p:attrNameLst>
                                          <p:attrName>style.opacity</p:attrName>
                                        </p:attrNameLst>
                                      </p:cBhvr>
                                      <p:to>
                                        <p:strVal val="0.5"/>
                                      </p:to>
                                    </p:set>
                                    <p:animEffect filter="image" prLst="opacity: 0.5">
                                      <p:cBhvr rctx="IE">
                                        <p:cTn id="37" dur="indefinite"/>
                                        <p:tgtEl>
                                          <p:spTgt spid="12"/>
                                        </p:tgtEl>
                                      </p:cBhvr>
                                    </p:animEffect>
                                  </p:childTnLst>
                                </p:cTn>
                              </p:par>
                              <p:par>
                                <p:cTn id="38" presetID="9" presetClass="emph" presetSubtype="0" grpId="0" nodeType="withEffect">
                                  <p:stCondLst>
                                    <p:cond delay="0"/>
                                  </p:stCondLst>
                                  <p:childTnLst>
                                    <p:set>
                                      <p:cBhvr>
                                        <p:cTn id="39" dur="indefinite"/>
                                        <p:tgtEl>
                                          <p:spTgt spid="13"/>
                                        </p:tgtEl>
                                        <p:attrNameLst>
                                          <p:attrName>style.opacity</p:attrName>
                                        </p:attrNameLst>
                                      </p:cBhvr>
                                      <p:to>
                                        <p:strVal val="0.5"/>
                                      </p:to>
                                    </p:set>
                                    <p:animEffect filter="image" prLst="opacity: 0.5">
                                      <p:cBhvr rctx="IE">
                                        <p:cTn id="40" dur="indefinite"/>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35"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2000"/>
                                        <p:tgtEl>
                                          <p:spTgt spid="14"/>
                                        </p:tgtEl>
                                      </p:cBhvr>
                                    </p:animEffect>
                                    <p:anim calcmode="lin" valueType="num">
                                      <p:cBhvr>
                                        <p:cTn id="46" dur="2000" fill="hold"/>
                                        <p:tgtEl>
                                          <p:spTgt spid="14"/>
                                        </p:tgtEl>
                                        <p:attrNameLst>
                                          <p:attrName>style.rotation</p:attrName>
                                        </p:attrNameLst>
                                      </p:cBhvr>
                                      <p:tavLst>
                                        <p:tav tm="0">
                                          <p:val>
                                            <p:fltVal val="720"/>
                                          </p:val>
                                        </p:tav>
                                        <p:tav tm="100000">
                                          <p:val>
                                            <p:fltVal val="0"/>
                                          </p:val>
                                        </p:tav>
                                      </p:tavLst>
                                    </p:anim>
                                    <p:anim calcmode="lin" valueType="num">
                                      <p:cBhvr>
                                        <p:cTn id="47" dur="2000" fill="hold"/>
                                        <p:tgtEl>
                                          <p:spTgt spid="14"/>
                                        </p:tgtEl>
                                        <p:attrNameLst>
                                          <p:attrName>ppt_h</p:attrName>
                                        </p:attrNameLst>
                                      </p:cBhvr>
                                      <p:tavLst>
                                        <p:tav tm="0">
                                          <p:val>
                                            <p:fltVal val="0"/>
                                          </p:val>
                                        </p:tav>
                                        <p:tav tm="100000">
                                          <p:val>
                                            <p:strVal val="#ppt_h"/>
                                          </p:val>
                                        </p:tav>
                                      </p:tavLst>
                                    </p:anim>
                                    <p:anim calcmode="lin" valueType="num">
                                      <p:cBhvr>
                                        <p:cTn id="48" dur="2000" fill="hold"/>
                                        <p:tgtEl>
                                          <p:spTgt spid="1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2" grpId="0"/>
      <p:bldP spid="13" grpId="0"/>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E49100DF-2E43-C741-0028-9E0B44E084A6}"/>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D8203494-23D9-1905-247A-11A85C84B981}"/>
              </a:ext>
            </a:extLst>
          </p:cNvPr>
          <p:cNvSpPr>
            <a:spLocks noGrp="1"/>
          </p:cNvSpPr>
          <p:nvPr>
            <p:ph type="title"/>
          </p:nvPr>
        </p:nvSpPr>
        <p:spPr>
          <a:xfrm>
            <a:off x="495300" y="642644"/>
            <a:ext cx="11187112" cy="361959"/>
          </a:xfrm>
        </p:spPr>
        <p:txBody>
          <a:bodyPr/>
          <a:lstStyle/>
          <a:p>
            <a:r>
              <a:rPr lang="en-US" dirty="0"/>
              <a:t>Stage-3 Support</a:t>
            </a:r>
          </a:p>
        </p:txBody>
      </p:sp>
      <p:sp>
        <p:nvSpPr>
          <p:cNvPr id="5" name="Content Placeholder 4">
            <a:extLst>
              <a:ext uri="{FF2B5EF4-FFF2-40B4-BE49-F238E27FC236}">
                <a16:creationId xmlns:a16="http://schemas.microsoft.com/office/drawing/2014/main" id="{8A6C02AC-5610-6F82-EC27-BFCB263E9646}"/>
              </a:ext>
            </a:extLst>
          </p:cNvPr>
          <p:cNvSpPr>
            <a:spLocks noGrp="1"/>
          </p:cNvSpPr>
          <p:nvPr>
            <p:ph sz="quarter" idx="14"/>
          </p:nvPr>
        </p:nvSpPr>
        <p:spPr/>
        <p:txBody>
          <a:bodyPr/>
          <a:lstStyle/>
          <a:p>
            <a:r>
              <a:rPr lang="de-DE" dirty="0" err="1"/>
              <a:t>Combined</a:t>
            </a:r>
            <a:r>
              <a:rPr lang="de-DE" dirty="0"/>
              <a:t> </a:t>
            </a:r>
            <a:r>
              <a:rPr lang="de-DE" dirty="0" err="1"/>
              <a:t>with</a:t>
            </a:r>
            <a:r>
              <a:rPr lang="de-DE" dirty="0"/>
              <a:t> </a:t>
            </a:r>
            <a:r>
              <a:rPr lang="de-DE" dirty="0" err="1"/>
              <a:t>metrics</a:t>
            </a:r>
            <a:r>
              <a:rPr lang="de-DE" dirty="0"/>
              <a:t> </a:t>
            </a:r>
            <a:r>
              <a:rPr lang="de-DE" dirty="0" err="1"/>
              <a:t>reporting</a:t>
            </a:r>
            <a:r>
              <a:rPr lang="de-DE" dirty="0"/>
              <a:t>, but </a:t>
            </a:r>
            <a:r>
              <a:rPr lang="de-DE" dirty="0" err="1"/>
              <a:t>now</a:t>
            </a:r>
            <a:r>
              <a:rPr lang="de-DE" dirty="0"/>
              <a:t> </a:t>
            </a:r>
            <a:r>
              <a:rPr lang="de-DE" dirty="0" err="1"/>
              <a:t>referred</a:t>
            </a:r>
            <a:r>
              <a:rPr lang="de-DE" dirty="0"/>
              <a:t> </a:t>
            </a:r>
            <a:r>
              <a:rPr lang="de-DE" dirty="0" err="1"/>
              <a:t>to</a:t>
            </a:r>
            <a:r>
              <a:rPr lang="de-DE" dirty="0"/>
              <a:t> </a:t>
            </a:r>
            <a:r>
              <a:rPr lang="de-DE" dirty="0" err="1"/>
              <a:t>as</a:t>
            </a:r>
            <a:r>
              <a:rPr lang="de-DE" dirty="0"/>
              <a:t> in-band </a:t>
            </a:r>
            <a:r>
              <a:rPr lang="de-DE" dirty="0" err="1"/>
              <a:t>client</a:t>
            </a:r>
            <a:r>
              <a:rPr lang="de-DE" dirty="0"/>
              <a:t> </a:t>
            </a:r>
            <a:r>
              <a:rPr lang="de-DE" dirty="0" err="1"/>
              <a:t>data</a:t>
            </a:r>
            <a:endParaRPr lang="de-DE" dirty="0"/>
          </a:p>
          <a:p>
            <a:r>
              <a:rPr lang="de-DE" dirty="0"/>
              <a:t>In-band </a:t>
            </a:r>
            <a:r>
              <a:rPr lang="de-DE" dirty="0" err="1"/>
              <a:t>client</a:t>
            </a:r>
            <a:r>
              <a:rPr lang="de-DE" dirty="0"/>
              <a:t> </a:t>
            </a:r>
            <a:r>
              <a:rPr lang="de-DE" dirty="0" err="1"/>
              <a:t>reporting</a:t>
            </a:r>
            <a:r>
              <a:rPr lang="de-DE" dirty="0"/>
              <a:t> on M4 </a:t>
            </a:r>
            <a:r>
              <a:rPr lang="de-DE" dirty="0" err="1"/>
              <a:t>defined</a:t>
            </a:r>
            <a:r>
              <a:rPr lang="de-DE" dirty="0"/>
              <a:t> in TS 26.512, 10.5, </a:t>
            </a:r>
            <a:r>
              <a:rPr lang="de-DE" dirty="0" err="1"/>
              <a:t>for</a:t>
            </a:r>
            <a:r>
              <a:rPr lang="de-DE" dirty="0"/>
              <a:t> </a:t>
            </a:r>
            <a:r>
              <a:rPr lang="de-DE" dirty="0" err="1"/>
              <a:t>example</a:t>
            </a:r>
            <a:endParaRPr lang="de-DE" dirty="0"/>
          </a:p>
          <a:p>
            <a:pPr lvl="1"/>
            <a:r>
              <a:rPr lang="en-GB" dirty="0"/>
              <a:t>Media Player shall include in every CMCD report the current media delivery session identifier in the </a:t>
            </a:r>
            <a:r>
              <a:rPr lang="en-US" i="1" dirty="0" err="1"/>
              <a:t>sessionId</a:t>
            </a:r>
            <a:r>
              <a:rPr lang="en-GB" dirty="0"/>
              <a:t> property and content identifier of the media streaming asset being consumed in the </a:t>
            </a:r>
            <a:r>
              <a:rPr lang="en-US" i="1" dirty="0" err="1"/>
              <a:t>contentId</a:t>
            </a:r>
            <a:r>
              <a:rPr lang="en-US" i="1" dirty="0"/>
              <a:t> </a:t>
            </a:r>
            <a:r>
              <a:rPr lang="en-US" dirty="0"/>
              <a:t>property</a:t>
            </a:r>
            <a:r>
              <a:rPr lang="en-GB" dirty="0"/>
              <a:t> of the </a:t>
            </a:r>
            <a:r>
              <a:rPr lang="en-US" i="1" dirty="0" err="1"/>
              <a:t>MetricsSession</a:t>
            </a:r>
            <a:r>
              <a:rPr lang="en-US" dirty="0"/>
              <a:t> </a:t>
            </a:r>
          </a:p>
          <a:p>
            <a:r>
              <a:rPr lang="en-GB" dirty="0"/>
              <a:t>Client data reporting on M3 </a:t>
            </a:r>
            <a:r>
              <a:rPr lang="de-DE" dirty="0"/>
              <a:t>in TS 26.512, 11.4.3</a:t>
            </a:r>
            <a:endParaRPr lang="en-GB" dirty="0"/>
          </a:p>
          <a:p>
            <a:pPr lvl="1"/>
            <a:r>
              <a:rPr lang="en-GB" dirty="0"/>
              <a:t>The syntax and MIME media type of metrics reports conveying client data to the 5GMSd AF shall comply with the JSON-based metrics reporting envelope specified in clause 9.5.3.2 of TS 26.510.</a:t>
            </a:r>
          </a:p>
          <a:p>
            <a:r>
              <a:rPr lang="en-GB" dirty="0"/>
              <a:t>Configuration of Reporting via Service URL in </a:t>
            </a:r>
            <a:r>
              <a:rPr lang="de-DE" dirty="0"/>
              <a:t>TS 26.512, 12.4</a:t>
            </a:r>
          </a:p>
          <a:p>
            <a:r>
              <a:rPr lang="en-GB" dirty="0"/>
              <a:t>Configurations and settings API for Media Player via M7d and M11d in clause 13.2.4 of TS 26.512</a:t>
            </a:r>
          </a:p>
          <a:p>
            <a:r>
              <a:rPr lang="en-GB" dirty="0"/>
              <a:t>Event exposure on R5/R6 defined in clause 18.3.3 of TS 26.512</a:t>
            </a:r>
          </a:p>
          <a:p>
            <a:r>
              <a:rPr lang="en-GB" dirty="0" err="1"/>
              <a:t>Inband</a:t>
            </a:r>
            <a:r>
              <a:rPr lang="en-GB" dirty="0"/>
              <a:t> client reporting in DASH, defined in TS 26.512, Annex G.5</a:t>
            </a:r>
          </a:p>
          <a:p>
            <a:pPr lvl="1"/>
            <a:r>
              <a:rPr lang="en-GB" dirty="0"/>
              <a:t>DASH content offering requirements and recommendations</a:t>
            </a:r>
          </a:p>
          <a:p>
            <a:pPr lvl="1"/>
            <a:r>
              <a:rPr lang="en-GB" dirty="0"/>
              <a:t>Media Player requirements and recommendations</a:t>
            </a:r>
            <a:endParaRPr lang="en-US" dirty="0"/>
          </a:p>
          <a:p>
            <a:pPr lvl="1"/>
            <a:endParaRPr lang="de-DE" dirty="0"/>
          </a:p>
          <a:p>
            <a:pPr lvl="1"/>
            <a:endParaRPr lang="en-US" dirty="0"/>
          </a:p>
        </p:txBody>
      </p:sp>
      <p:sp>
        <p:nvSpPr>
          <p:cNvPr id="4" name="Subtitle 3">
            <a:extLst>
              <a:ext uri="{FF2B5EF4-FFF2-40B4-BE49-F238E27FC236}">
                <a16:creationId xmlns:a16="http://schemas.microsoft.com/office/drawing/2014/main" id="{23F64488-BDF3-8625-3B26-CE742DA7EFBE}"/>
              </a:ext>
            </a:extLst>
          </p:cNvPr>
          <p:cNvSpPr>
            <a:spLocks noGrp="1"/>
          </p:cNvSpPr>
          <p:nvPr>
            <p:ph type="subTitle" idx="1"/>
          </p:nvPr>
        </p:nvSpPr>
        <p:spPr/>
        <p:txBody>
          <a:bodyPr/>
          <a:lstStyle/>
          <a:p>
            <a:r>
              <a:rPr lang="de-DE" dirty="0" err="1"/>
              <a:t>Summarized</a:t>
            </a:r>
            <a:r>
              <a:rPr lang="de-DE" dirty="0"/>
              <a:t> in </a:t>
            </a:r>
            <a:r>
              <a:rPr lang="en-US" b="1" u="sng" dirty="0">
                <a:hlinkClick r:id="rId2"/>
              </a:rPr>
              <a:t>S4-251463</a:t>
            </a:r>
            <a:r>
              <a:rPr lang="en-US" b="1" u="sng" dirty="0"/>
              <a:t> (26.510) and </a:t>
            </a:r>
            <a:r>
              <a:rPr lang="en-US" b="1" u="sng" dirty="0">
                <a:hlinkClick r:id="rId3"/>
              </a:rPr>
              <a:t>S4aI250146</a:t>
            </a:r>
            <a:r>
              <a:rPr lang="en-US" b="1" u="sng" dirty="0"/>
              <a:t> (26.512)</a:t>
            </a:r>
            <a:endParaRPr lang="en-US" dirty="0"/>
          </a:p>
        </p:txBody>
      </p:sp>
    </p:spTree>
    <p:extLst>
      <p:ext uri="{BB962C8B-B14F-4D97-AF65-F5344CB8AC3E}">
        <p14:creationId xmlns:p14="http://schemas.microsoft.com/office/powerpoint/2010/main" val="4053567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454FDD0-9F6A-10E4-C11B-2A12C618E6BF}"/>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7A45DB4F-1649-EFA0-79CA-4D6DB471C013}"/>
              </a:ext>
            </a:extLst>
          </p:cNvPr>
          <p:cNvSpPr>
            <a:spLocks noGrp="1"/>
          </p:cNvSpPr>
          <p:nvPr>
            <p:ph type="title"/>
          </p:nvPr>
        </p:nvSpPr>
        <p:spPr>
          <a:xfrm>
            <a:off x="495300" y="642644"/>
            <a:ext cx="11187112" cy="361959"/>
          </a:xfrm>
        </p:spPr>
        <p:txBody>
          <a:bodyPr/>
          <a:lstStyle/>
          <a:p>
            <a:r>
              <a:rPr lang="de-DE" dirty="0"/>
              <a:t>Implementation </a:t>
            </a:r>
            <a:r>
              <a:rPr lang="de-DE" dirty="0" err="1"/>
              <a:t>into</a:t>
            </a:r>
            <a:r>
              <a:rPr lang="de-DE" dirty="0"/>
              <a:t> 5G-MAG </a:t>
            </a:r>
            <a:r>
              <a:rPr lang="de-DE" dirty="0" err="1"/>
              <a:t>reference</a:t>
            </a:r>
            <a:r>
              <a:rPr lang="de-DE" dirty="0"/>
              <a:t> </a:t>
            </a:r>
            <a:r>
              <a:rPr lang="de-DE" dirty="0" err="1"/>
              <a:t>tools</a:t>
            </a:r>
            <a:endParaRPr lang="en-US" dirty="0"/>
          </a:p>
        </p:txBody>
      </p:sp>
      <p:sp>
        <p:nvSpPr>
          <p:cNvPr id="4" name="Content Placeholder 3">
            <a:extLst>
              <a:ext uri="{FF2B5EF4-FFF2-40B4-BE49-F238E27FC236}">
                <a16:creationId xmlns:a16="http://schemas.microsoft.com/office/drawing/2014/main" id="{C2EFC585-8546-FB45-C050-6D2C81708996}"/>
              </a:ext>
            </a:extLst>
          </p:cNvPr>
          <p:cNvSpPr>
            <a:spLocks noGrp="1"/>
          </p:cNvSpPr>
          <p:nvPr>
            <p:ph sz="quarter" idx="14"/>
          </p:nvPr>
        </p:nvSpPr>
        <p:spPr/>
        <p:txBody>
          <a:bodyPr/>
          <a:lstStyle/>
          <a:p>
            <a:r>
              <a:rPr lang="de-DE" dirty="0"/>
              <a:t>In-band </a:t>
            </a:r>
            <a:r>
              <a:rPr lang="de-DE" dirty="0" err="1"/>
              <a:t>client</a:t>
            </a:r>
            <a:r>
              <a:rPr lang="de-DE" dirty="0"/>
              <a:t> </a:t>
            </a:r>
            <a:r>
              <a:rPr lang="de-DE" dirty="0" err="1"/>
              <a:t>reporting</a:t>
            </a:r>
            <a:r>
              <a:rPr lang="de-DE" dirty="0"/>
              <a:t> on M4 </a:t>
            </a:r>
            <a:r>
              <a:rPr lang="de-DE" dirty="0" err="1"/>
              <a:t>defined</a:t>
            </a:r>
            <a:r>
              <a:rPr lang="de-DE" dirty="0"/>
              <a:t> in TS 26.512, 10.5</a:t>
            </a:r>
          </a:p>
          <a:p>
            <a:pPr lvl="1"/>
            <a:r>
              <a:rPr lang="en-US" dirty="0"/>
              <a:t>Small work for media clients that already support CMCD.</a:t>
            </a:r>
          </a:p>
          <a:p>
            <a:r>
              <a:rPr lang="en-GB" dirty="0"/>
              <a:t>Client data reporting on M3 </a:t>
            </a:r>
            <a:r>
              <a:rPr lang="de-DE" dirty="0"/>
              <a:t>in TS 26.512, 11.4.3</a:t>
            </a:r>
          </a:p>
          <a:p>
            <a:pPr lvl="1"/>
            <a:r>
              <a:rPr lang="en-GB" dirty="0"/>
              <a:t>Some work as it requires to define M3 API</a:t>
            </a:r>
          </a:p>
          <a:p>
            <a:r>
              <a:rPr lang="en-GB" dirty="0"/>
              <a:t>Configuration of Reporting via Service URL in </a:t>
            </a:r>
            <a:r>
              <a:rPr lang="de-DE" dirty="0"/>
              <a:t>TS 26.512, 12.4</a:t>
            </a:r>
          </a:p>
          <a:p>
            <a:pPr lvl="1"/>
            <a:r>
              <a:rPr lang="en-GB" dirty="0"/>
              <a:t>Some work as it requires updates for generation and processing</a:t>
            </a:r>
            <a:endParaRPr lang="de-DE" dirty="0"/>
          </a:p>
          <a:p>
            <a:r>
              <a:rPr lang="en-GB" dirty="0"/>
              <a:t>Configurations and settings API for Media Player via M7d and M11d in clause 13.2.4 of TS 26.512</a:t>
            </a:r>
          </a:p>
          <a:p>
            <a:pPr lvl="1"/>
            <a:r>
              <a:rPr lang="en-US" dirty="0"/>
              <a:t>Small work for media clients that already support CMCD.</a:t>
            </a:r>
            <a:endParaRPr lang="en-GB" dirty="0"/>
          </a:p>
          <a:p>
            <a:r>
              <a:rPr lang="en-GB" dirty="0"/>
              <a:t>Event exposure on R5/R6 defined in clause 18.3.3 of TS 26.512</a:t>
            </a:r>
          </a:p>
          <a:p>
            <a:pPr lvl="1"/>
            <a:r>
              <a:rPr lang="en-GB" dirty="0"/>
              <a:t>Some work as it requires to create the report</a:t>
            </a:r>
          </a:p>
          <a:p>
            <a:r>
              <a:rPr lang="en-GB" dirty="0" err="1"/>
              <a:t>Inband</a:t>
            </a:r>
            <a:r>
              <a:rPr lang="en-GB" dirty="0"/>
              <a:t> client reporting in DASH, defined in TS 26.512, Annex G.5</a:t>
            </a:r>
          </a:p>
          <a:p>
            <a:pPr lvl="1"/>
            <a:r>
              <a:rPr lang="en-US" dirty="0"/>
              <a:t>Small work for media clients that already support CMCD.</a:t>
            </a:r>
            <a:endParaRPr lang="en-GB" dirty="0"/>
          </a:p>
        </p:txBody>
      </p:sp>
      <p:sp>
        <p:nvSpPr>
          <p:cNvPr id="5" name="Subtitle 4">
            <a:extLst>
              <a:ext uri="{FF2B5EF4-FFF2-40B4-BE49-F238E27FC236}">
                <a16:creationId xmlns:a16="http://schemas.microsoft.com/office/drawing/2014/main" id="{EF79985C-55CC-C9DA-1C9B-97306609B5D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498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A9C14D09-FF5C-4483-37BB-0B9E873FFBA8}"/>
              </a:ext>
            </a:extLst>
          </p:cNvPr>
          <p:cNvSpPr>
            <a:spLocks noGrp="1"/>
          </p:cNvSpPr>
          <p:nvPr>
            <p:ph sz="quarter" idx="10"/>
          </p:nvPr>
        </p:nvSpPr>
        <p:spPr/>
        <p:txBody>
          <a:bodyPr>
            <a:normAutofit fontScale="55000" lnSpcReduction="20000"/>
          </a:bodyPr>
          <a:lstStyle/>
          <a:p>
            <a:pPr marL="0" indent="0">
              <a:lnSpc>
                <a:spcPct val="120000"/>
              </a:lnSpc>
              <a:buNone/>
            </a:pPr>
            <a:r>
              <a:rPr lang="en-US" sz="4000" dirty="0"/>
              <a:t>Introduction</a:t>
            </a:r>
          </a:p>
          <a:p>
            <a:pPr marL="0" indent="0">
              <a:lnSpc>
                <a:spcPct val="120000"/>
              </a:lnSpc>
              <a:buNone/>
            </a:pPr>
            <a:r>
              <a:rPr lang="en-US" sz="4000" dirty="0"/>
              <a:t>Advanced Media Delivery – 5GMS</a:t>
            </a:r>
          </a:p>
          <a:p>
            <a:pPr marL="571500" indent="-571500">
              <a:lnSpc>
                <a:spcPct val="120000"/>
              </a:lnSpc>
              <a:buFont typeface="Arial" panose="020B0604020202020204" pitchFamily="34" charset="0"/>
              <a:buChar char="•"/>
            </a:pPr>
            <a:r>
              <a:rPr lang="en-US" sz="3100" dirty="0"/>
              <a:t>Common Media Client Data (CMCD)</a:t>
            </a:r>
          </a:p>
          <a:p>
            <a:pPr marL="571500" indent="-571500">
              <a:lnSpc>
                <a:spcPct val="120000"/>
              </a:lnSpc>
              <a:buFont typeface="Arial" panose="020B0604020202020204" pitchFamily="34" charset="0"/>
              <a:buChar char="•"/>
            </a:pPr>
            <a:r>
              <a:rPr lang="en-US" sz="3100" dirty="0"/>
              <a:t>Multi-access media delivery</a:t>
            </a:r>
          </a:p>
          <a:p>
            <a:pPr marL="571500" indent="-571500">
              <a:lnSpc>
                <a:spcPct val="120000"/>
              </a:lnSpc>
              <a:buFont typeface="Arial" panose="020B0604020202020204" pitchFamily="34" charset="0"/>
              <a:buChar char="•"/>
            </a:pPr>
            <a:r>
              <a:rPr lang="en-US" sz="3100" dirty="0"/>
              <a:t>Media delivery from multiple service endpoints/locations, including CMMF and Content Steering</a:t>
            </a:r>
          </a:p>
          <a:p>
            <a:pPr marL="571500" indent="-571500">
              <a:lnSpc>
                <a:spcPct val="120000"/>
              </a:lnSpc>
              <a:buFont typeface="Arial" panose="020B0604020202020204" pitchFamily="34" charset="0"/>
              <a:buChar char="•"/>
            </a:pPr>
            <a:r>
              <a:rPr lang="en-US" sz="3100" dirty="0"/>
              <a:t>Distributing DRM-encrypted and high-value content</a:t>
            </a:r>
          </a:p>
          <a:p>
            <a:pPr marL="571500" indent="-571500">
              <a:lnSpc>
                <a:spcPct val="120000"/>
              </a:lnSpc>
              <a:buFont typeface="Arial" panose="020B0604020202020204" pitchFamily="34" charset="0"/>
              <a:buChar char="•"/>
            </a:pPr>
            <a:r>
              <a:rPr lang="en-US" sz="3100" dirty="0"/>
              <a:t>Improved QoS support for Media Streaming services including ECN marking for L4S and QoS monitoring</a:t>
            </a:r>
          </a:p>
          <a:p>
            <a:pPr marL="571500" indent="-571500">
              <a:lnSpc>
                <a:spcPct val="120000"/>
              </a:lnSpc>
              <a:buFont typeface="Arial" panose="020B0604020202020204" pitchFamily="34" charset="0"/>
              <a:buChar char="•"/>
            </a:pPr>
            <a:r>
              <a:rPr lang="en-US" sz="3100" dirty="0"/>
              <a:t>Media Streaming aspects of Network Slicing</a:t>
            </a:r>
            <a:endParaRPr lang="en-US" sz="4000" dirty="0"/>
          </a:p>
          <a:p>
            <a:pPr marL="0" indent="0">
              <a:lnSpc>
                <a:spcPct val="120000"/>
              </a:lnSpc>
              <a:buNone/>
            </a:pPr>
            <a:r>
              <a:rPr lang="en-US" sz="4000" dirty="0"/>
              <a:t>Advanced Media Delivery – MBS/MBMS-5GB</a:t>
            </a:r>
          </a:p>
          <a:p>
            <a:pPr marL="571500" lvl="0" indent="-571500">
              <a:lnSpc>
                <a:spcPct val="120000"/>
              </a:lnSpc>
              <a:buFont typeface="Arial" panose="020B0604020202020204" pitchFamily="34" charset="0"/>
              <a:buChar char="•"/>
            </a:pPr>
            <a:r>
              <a:rPr lang="en-US" sz="3100" dirty="0"/>
              <a:t>In-session unicast repair for MBS Object Distribution</a:t>
            </a:r>
          </a:p>
          <a:p>
            <a:pPr marL="571500" lvl="0" indent="-571500">
              <a:lnSpc>
                <a:spcPct val="120000"/>
              </a:lnSpc>
              <a:buFont typeface="Arial" panose="020B0604020202020204" pitchFamily="34" charset="0"/>
              <a:buChar char="•"/>
            </a:pPr>
            <a:r>
              <a:rPr lang="en-US" sz="3100" dirty="0"/>
              <a:t>Time Synchronization</a:t>
            </a:r>
            <a:endParaRPr lang="en-US" sz="4000" dirty="0"/>
          </a:p>
          <a:p>
            <a:pPr marL="0" indent="0">
              <a:lnSpc>
                <a:spcPct val="120000"/>
              </a:lnSpc>
              <a:buNone/>
            </a:pPr>
            <a:r>
              <a:rPr lang="en-US" sz="4000" dirty="0"/>
              <a:t>Outlook Rel-20</a:t>
            </a:r>
          </a:p>
        </p:txBody>
      </p:sp>
    </p:spTree>
    <p:extLst>
      <p:ext uri="{BB962C8B-B14F-4D97-AF65-F5344CB8AC3E}">
        <p14:creationId xmlns:p14="http://schemas.microsoft.com/office/powerpoint/2010/main" val="773348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99A76-47C1-58F6-E600-819AED7110F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DAB8A7D-5CFE-25A4-3AC7-590E6A8C9A20}"/>
              </a:ext>
            </a:extLst>
          </p:cNvPr>
          <p:cNvSpPr>
            <a:spLocks noGrp="1"/>
          </p:cNvSpPr>
          <p:nvPr>
            <p:ph type="title"/>
          </p:nvPr>
        </p:nvSpPr>
        <p:spPr>
          <a:xfrm>
            <a:off x="495298" y="2147259"/>
            <a:ext cx="8829675" cy="2168863"/>
          </a:xfrm>
        </p:spPr>
        <p:txBody>
          <a:bodyPr/>
          <a:lstStyle/>
          <a:p>
            <a:r>
              <a:rPr lang="de-DE" dirty="0"/>
              <a:t>Topic #2: </a:t>
            </a:r>
            <a:r>
              <a:rPr lang="it-IT" dirty="0"/>
              <a:t>Multi-CDN (Service Location) </a:t>
            </a:r>
            <a:br>
              <a:rPr lang="it-IT" dirty="0"/>
            </a:br>
            <a:r>
              <a:rPr lang="it-IT" dirty="0"/>
              <a:t>Media Delivery</a:t>
            </a:r>
            <a:endParaRPr lang="en-US" dirty="0"/>
          </a:p>
        </p:txBody>
      </p:sp>
      <p:sp>
        <p:nvSpPr>
          <p:cNvPr id="3" name="Subtitle 2">
            <a:extLst>
              <a:ext uri="{FF2B5EF4-FFF2-40B4-BE49-F238E27FC236}">
                <a16:creationId xmlns:a16="http://schemas.microsoft.com/office/drawing/2014/main" id="{5BC0ECC4-1533-2FB7-7B3A-BC0D53BA821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04076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C2922-9807-4FAD-829F-18C8301FDB16}"/>
              </a:ext>
            </a:extLst>
          </p:cNvPr>
          <p:cNvSpPr>
            <a:spLocks noGrp="1"/>
          </p:cNvSpPr>
          <p:nvPr>
            <p:ph type="title"/>
          </p:nvPr>
        </p:nvSpPr>
        <p:spPr>
          <a:xfrm>
            <a:off x="1066799" y="1066800"/>
            <a:ext cx="9950067" cy="609600"/>
          </a:xfrm>
        </p:spPr>
        <p:txBody>
          <a:bodyPr/>
          <a:lstStyle/>
          <a:p>
            <a:r>
              <a:rPr lang="en-US" dirty="0"/>
              <a:t>Media Delivery from Multiple Service Locations</a:t>
            </a:r>
          </a:p>
        </p:txBody>
      </p:sp>
      <p:sp>
        <p:nvSpPr>
          <p:cNvPr id="3" name="Content Placeholder 2">
            <a:extLst>
              <a:ext uri="{FF2B5EF4-FFF2-40B4-BE49-F238E27FC236}">
                <a16:creationId xmlns:a16="http://schemas.microsoft.com/office/drawing/2014/main" id="{E4727EE8-06CD-494D-941C-15EB1C6C9EBF}"/>
              </a:ext>
            </a:extLst>
          </p:cNvPr>
          <p:cNvSpPr>
            <a:spLocks noGrp="1"/>
          </p:cNvSpPr>
          <p:nvPr>
            <p:ph idx="1"/>
          </p:nvPr>
        </p:nvSpPr>
        <p:spPr>
          <a:xfrm>
            <a:off x="1066799" y="2133600"/>
            <a:ext cx="10444619" cy="3657601"/>
          </a:xfrm>
        </p:spPr>
        <p:txBody>
          <a:bodyPr/>
          <a:lstStyle/>
          <a:p>
            <a:r>
              <a:rPr lang="en-US" dirty="0"/>
              <a:t>5GMS network provisioning and configuration extensions and APIs to:</a:t>
            </a:r>
          </a:p>
          <a:p>
            <a:pPr marL="285750" indent="-285750">
              <a:buFont typeface="Arial" panose="020B0604020202020204" pitchFamily="34" charset="0"/>
              <a:buChar char="•"/>
            </a:pPr>
            <a:r>
              <a:rPr lang="en-US" dirty="0"/>
              <a:t>Provision and expose multiple 5GMS AS service locations at reference point M4</a:t>
            </a:r>
          </a:p>
          <a:p>
            <a:pPr marL="285750" indent="-285750">
              <a:buFont typeface="Arial" panose="020B0604020202020204" pitchFamily="34" charset="0"/>
              <a:buChar char="•"/>
            </a:pPr>
            <a:r>
              <a:rPr lang="en-US" dirty="0"/>
              <a:t>Content Preparation to create/update Media Entry Points and/or prepare ingested media for delivery from multiple service locations </a:t>
            </a:r>
            <a:br>
              <a:rPr lang="en-US" dirty="0"/>
            </a:br>
            <a:r>
              <a:rPr lang="en-US" dirty="0"/>
              <a:t>(e.g., CMMF encoding)</a:t>
            </a:r>
          </a:p>
          <a:p>
            <a:pPr marL="285750" indent="-285750">
              <a:buFont typeface="Arial" panose="020B0604020202020204" pitchFamily="34" charset="0"/>
              <a:buChar char="•"/>
            </a:pPr>
            <a:r>
              <a:rPr lang="en-US" dirty="0"/>
              <a:t>5GMS AS service chaining at reference </a:t>
            </a:r>
            <a:br>
              <a:rPr lang="en-US" dirty="0"/>
            </a:br>
            <a:r>
              <a:rPr lang="en-US" dirty="0"/>
              <a:t>point M10</a:t>
            </a:r>
          </a:p>
          <a:p>
            <a:endParaRPr lang="en-US" dirty="0"/>
          </a:p>
        </p:txBody>
      </p:sp>
      <p:sp>
        <p:nvSpPr>
          <p:cNvPr id="5" name="Slide Number Placeholder 4">
            <a:extLst>
              <a:ext uri="{FF2B5EF4-FFF2-40B4-BE49-F238E27FC236}">
                <a16:creationId xmlns:a16="http://schemas.microsoft.com/office/drawing/2014/main" id="{52F05920-828D-4CFD-BEC2-4B4BD824E887}"/>
              </a:ext>
            </a:extLst>
          </p:cNvPr>
          <p:cNvSpPr>
            <a:spLocks noGrp="1"/>
          </p:cNvSpPr>
          <p:nvPr>
            <p:ph type="sldNum" sz="quarter" idx="12"/>
          </p:nvPr>
        </p:nvSpPr>
        <p:spPr/>
        <p:txBody>
          <a:bodyPr/>
          <a:lstStyle/>
          <a:p>
            <a:fld id="{CED6EB63-47CB-42A9-BE06-570AF14B67EA}" type="slidenum">
              <a:rPr lang="en-US" smtClean="0"/>
              <a:t>21</a:t>
            </a:fld>
            <a:endParaRPr lang="en-US" dirty="0"/>
          </a:p>
        </p:txBody>
      </p:sp>
      <p:sp>
        <p:nvSpPr>
          <p:cNvPr id="10" name="Rectangle 2">
            <a:extLst>
              <a:ext uri="{FF2B5EF4-FFF2-40B4-BE49-F238E27FC236}">
                <a16:creationId xmlns:a16="http://schemas.microsoft.com/office/drawing/2014/main" id="{0CAECB27-55E8-454D-FB93-FA8D99B27581}"/>
              </a:ext>
            </a:extLst>
          </p:cNvPr>
          <p:cNvSpPr>
            <a:spLocks noChangeArrowheads="1"/>
          </p:cNvSpPr>
          <p:nvPr/>
        </p:nvSpPr>
        <p:spPr bwMode="auto">
          <a:xfrm>
            <a:off x="7985532" y="2555840"/>
            <a:ext cx="974297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2" name="Rectangle 4">
            <a:extLst>
              <a:ext uri="{FF2B5EF4-FFF2-40B4-BE49-F238E27FC236}">
                <a16:creationId xmlns:a16="http://schemas.microsoft.com/office/drawing/2014/main" id="{AF3D6BE1-ECD3-8840-E977-CEFA0AAA645F}"/>
              </a:ext>
            </a:extLst>
          </p:cNvPr>
          <p:cNvSpPr>
            <a:spLocks noChangeArrowheads="1"/>
          </p:cNvSpPr>
          <p:nvPr/>
        </p:nvSpPr>
        <p:spPr bwMode="auto">
          <a:xfrm>
            <a:off x="6908060" y="2718147"/>
            <a:ext cx="1137994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88DDF394-D612-E49F-B161-32563955F0BC}"/>
              </a:ext>
            </a:extLst>
          </p:cNvPr>
          <p:cNvGraphicFramePr>
            <a:graphicFrameLocks noChangeAspect="1"/>
          </p:cNvGraphicFramePr>
          <p:nvPr/>
        </p:nvGraphicFramePr>
        <p:xfrm>
          <a:off x="5843611" y="3603111"/>
          <a:ext cx="6185552" cy="2885728"/>
        </p:xfrm>
        <a:graphic>
          <a:graphicData uri="http://schemas.openxmlformats.org/presentationml/2006/ole">
            <mc:AlternateContent xmlns:mc="http://schemas.openxmlformats.org/markup-compatibility/2006">
              <mc:Choice xmlns:v="urn:schemas-microsoft-com:vml" Requires="v">
                <p:oleObj r:id="rId2" imgW="15455900" imgH="7175500" progId="Visio.Drawing.15">
                  <p:embed/>
                </p:oleObj>
              </mc:Choice>
              <mc:Fallback>
                <p:oleObj r:id="rId2" imgW="15455900" imgH="7175500" progId="Visio.Drawing.15">
                  <p:embed/>
                  <p:pic>
                    <p:nvPicPr>
                      <p:cNvPr id="13" name="Object 12">
                        <a:extLst>
                          <a:ext uri="{FF2B5EF4-FFF2-40B4-BE49-F238E27FC236}">
                            <a16:creationId xmlns:a16="http://schemas.microsoft.com/office/drawing/2014/main" id="{88DDF394-D612-E49F-B161-32563955F0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80" t="2554" r="1169" b="2776"/>
                      <a:stretch>
                        <a:fillRect/>
                      </a:stretch>
                    </p:blipFill>
                    <p:spPr bwMode="auto">
                      <a:xfrm>
                        <a:off x="5843611" y="3603111"/>
                        <a:ext cx="6185552" cy="2885728"/>
                      </a:xfrm>
                      <a:prstGeom prst="rect">
                        <a:avLst/>
                      </a:prstGeom>
                      <a:noFill/>
                    </p:spPr>
                  </p:pic>
                </p:oleObj>
              </mc:Fallback>
            </mc:AlternateContent>
          </a:graphicData>
        </a:graphic>
      </p:graphicFrame>
    </p:spTree>
    <p:extLst>
      <p:ext uri="{BB962C8B-B14F-4D97-AF65-F5344CB8AC3E}">
        <p14:creationId xmlns:p14="http://schemas.microsoft.com/office/powerpoint/2010/main" val="31453704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F97E93-0420-6D48-5A65-A6737CFD98F9}"/>
            </a:ext>
          </a:extLst>
        </p:cNvPr>
        <p:cNvGrpSpPr/>
        <p:nvPr/>
      </p:nvGrpSpPr>
      <p:grpSpPr>
        <a:xfrm>
          <a:off x="0" y="0"/>
          <a:ext cx="0" cy="0"/>
          <a:chOff x="0" y="0"/>
          <a:chExt cx="0" cy="0"/>
        </a:xfrm>
      </p:grpSpPr>
      <p:graphicFrame>
        <p:nvGraphicFramePr>
          <p:cNvPr id="6" name="Object 5">
            <a:extLst>
              <a:ext uri="{FF2B5EF4-FFF2-40B4-BE49-F238E27FC236}">
                <a16:creationId xmlns:a16="http://schemas.microsoft.com/office/drawing/2014/main" id="{3266F305-6549-480D-B295-CFA69D67C182}"/>
              </a:ext>
            </a:extLst>
          </p:cNvPr>
          <p:cNvGraphicFramePr>
            <a:graphicFrameLocks noChangeAspect="1"/>
          </p:cNvGraphicFramePr>
          <p:nvPr/>
        </p:nvGraphicFramePr>
        <p:xfrm>
          <a:off x="5953144" y="3243990"/>
          <a:ext cx="6159500" cy="3327400"/>
        </p:xfrm>
        <a:graphic>
          <a:graphicData uri="http://schemas.openxmlformats.org/presentationml/2006/ole">
            <mc:AlternateContent xmlns:mc="http://schemas.openxmlformats.org/markup-compatibility/2006">
              <mc:Choice xmlns:v="urn:schemas-microsoft-com:vml" Requires="v">
                <p:oleObj r:id="rId2" imgW="12560300" imgH="6985000" progId="Visio.Drawing.15">
                  <p:embed/>
                </p:oleObj>
              </mc:Choice>
              <mc:Fallback>
                <p:oleObj r:id="rId2" imgW="12560300" imgH="6985000" progId="Visio.Drawing.15">
                  <p:embed/>
                  <p:pic>
                    <p:nvPicPr>
                      <p:cNvPr id="6" name="Object 5">
                        <a:extLst>
                          <a:ext uri="{FF2B5EF4-FFF2-40B4-BE49-F238E27FC236}">
                            <a16:creationId xmlns:a16="http://schemas.microsoft.com/office/drawing/2014/main" id="{3266F305-6549-480D-B295-CFA69D67C1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62" t="3717" r="1865" b="2220"/>
                      <a:stretch>
                        <a:fillRect/>
                      </a:stretch>
                    </p:blipFill>
                    <p:spPr bwMode="auto">
                      <a:xfrm>
                        <a:off x="5953144" y="3243990"/>
                        <a:ext cx="6159500" cy="3327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Content Placeholder 2">
            <a:extLst>
              <a:ext uri="{FF2B5EF4-FFF2-40B4-BE49-F238E27FC236}">
                <a16:creationId xmlns:a16="http://schemas.microsoft.com/office/drawing/2014/main" id="{7136BDEC-D7EE-2AA2-30B9-86284E84A998}"/>
              </a:ext>
            </a:extLst>
          </p:cNvPr>
          <p:cNvSpPr>
            <a:spLocks noGrp="1"/>
          </p:cNvSpPr>
          <p:nvPr>
            <p:ph idx="1"/>
          </p:nvPr>
        </p:nvSpPr>
        <p:spPr>
          <a:xfrm>
            <a:off x="1066799" y="2133600"/>
            <a:ext cx="10369464" cy="3657601"/>
          </a:xfrm>
        </p:spPr>
        <p:txBody>
          <a:bodyPr/>
          <a:lstStyle/>
          <a:p>
            <a:r>
              <a:rPr lang="en-US" dirty="0"/>
              <a:t>Media Entry Point (e.g., MPD, CMMF EFDT, MPD + CMMF EFDT, etc.) instantiated multiple service location delivery, i.e., information provided to 5GMS Clients via the Media Entry Point may include:</a:t>
            </a:r>
          </a:p>
          <a:p>
            <a:pPr marL="285750" indent="-285750">
              <a:buFont typeface="Arial" panose="020B0604020202020204" pitchFamily="34" charset="0"/>
              <a:buChar char="•"/>
            </a:pPr>
            <a:r>
              <a:rPr lang="en-US" dirty="0"/>
              <a:t>Service location URLs</a:t>
            </a:r>
          </a:p>
          <a:p>
            <a:pPr marL="285750" indent="-285750">
              <a:buFont typeface="Arial" panose="020B0604020202020204" pitchFamily="34" charset="0"/>
              <a:buChar char="•"/>
            </a:pPr>
            <a:r>
              <a:rPr lang="en-US" dirty="0"/>
              <a:t>Content Steering Information</a:t>
            </a:r>
          </a:p>
          <a:p>
            <a:pPr marL="285750" indent="-285750">
              <a:buFont typeface="Arial" panose="020B0604020202020204" pitchFamily="34" charset="0"/>
              <a:buChar char="•"/>
            </a:pPr>
            <a:r>
              <a:rPr lang="en-US" dirty="0"/>
              <a:t>CMMF Configuration Information</a:t>
            </a:r>
          </a:p>
          <a:p>
            <a:r>
              <a:rPr lang="en-US" dirty="0"/>
              <a:t>5GMS Client capabilities to support:</a:t>
            </a:r>
          </a:p>
          <a:p>
            <a:pPr marL="285750" indent="-285750">
              <a:buFont typeface="Arial" panose="020B0604020202020204" pitchFamily="34" charset="0"/>
              <a:buChar char="•"/>
            </a:pPr>
            <a:r>
              <a:rPr lang="en-US" dirty="0"/>
              <a:t>Service location switching (DASH client-side </a:t>
            </a:r>
            <a:br>
              <a:rPr lang="en-US" dirty="0"/>
            </a:br>
            <a:r>
              <a:rPr lang="en-US" dirty="0"/>
              <a:t>switching, Content Steering, SAND4M)</a:t>
            </a:r>
          </a:p>
          <a:p>
            <a:pPr marL="285750" indent="-285750">
              <a:buFont typeface="Arial" panose="020B0604020202020204" pitchFamily="34" charset="0"/>
              <a:buChar char="•"/>
            </a:pPr>
            <a:r>
              <a:rPr lang="en-US" dirty="0"/>
              <a:t>Concurrent use of multiple service </a:t>
            </a:r>
            <a:br>
              <a:rPr lang="en-US" dirty="0"/>
            </a:br>
            <a:r>
              <a:rPr lang="en-US" dirty="0"/>
              <a:t>locations using CMMF</a:t>
            </a:r>
          </a:p>
          <a:p>
            <a:pPr marL="285750" indent="-285750">
              <a:buFont typeface="Arial" panose="020B0604020202020204" pitchFamily="34" charset="0"/>
              <a:buChar char="•"/>
            </a:pPr>
            <a:endParaRPr lang="en-US" dirty="0"/>
          </a:p>
          <a:p>
            <a:endParaRPr lang="en-US" dirty="0"/>
          </a:p>
        </p:txBody>
      </p:sp>
      <p:sp>
        <p:nvSpPr>
          <p:cNvPr id="2" name="Title 1">
            <a:extLst>
              <a:ext uri="{FF2B5EF4-FFF2-40B4-BE49-F238E27FC236}">
                <a16:creationId xmlns:a16="http://schemas.microsoft.com/office/drawing/2014/main" id="{E980B1AE-2B9B-4093-8169-592E22D8A0F2}"/>
              </a:ext>
            </a:extLst>
          </p:cNvPr>
          <p:cNvSpPr>
            <a:spLocks noGrp="1"/>
          </p:cNvSpPr>
          <p:nvPr>
            <p:ph type="title"/>
          </p:nvPr>
        </p:nvSpPr>
        <p:spPr>
          <a:xfrm>
            <a:off x="1066799" y="1066800"/>
            <a:ext cx="9950067" cy="609600"/>
          </a:xfrm>
        </p:spPr>
        <p:txBody>
          <a:bodyPr/>
          <a:lstStyle/>
          <a:p>
            <a:r>
              <a:rPr lang="en-US" dirty="0"/>
              <a:t>Media Delivery from Multiple Service Locations</a:t>
            </a:r>
          </a:p>
        </p:txBody>
      </p:sp>
      <p:sp>
        <p:nvSpPr>
          <p:cNvPr id="5" name="Slide Number Placeholder 4">
            <a:extLst>
              <a:ext uri="{FF2B5EF4-FFF2-40B4-BE49-F238E27FC236}">
                <a16:creationId xmlns:a16="http://schemas.microsoft.com/office/drawing/2014/main" id="{E7E82468-94DE-ACA4-9CA7-A00669039288}"/>
              </a:ext>
            </a:extLst>
          </p:cNvPr>
          <p:cNvSpPr>
            <a:spLocks noGrp="1"/>
          </p:cNvSpPr>
          <p:nvPr>
            <p:ph type="sldNum" sz="quarter" idx="12"/>
          </p:nvPr>
        </p:nvSpPr>
        <p:spPr/>
        <p:txBody>
          <a:bodyPr/>
          <a:lstStyle/>
          <a:p>
            <a:fld id="{CED6EB63-47CB-42A9-BE06-570AF14B67EA}" type="slidenum">
              <a:rPr lang="en-US" smtClean="0"/>
              <a:t>22</a:t>
            </a:fld>
            <a:endParaRPr lang="en-US" dirty="0"/>
          </a:p>
        </p:txBody>
      </p:sp>
      <p:sp>
        <p:nvSpPr>
          <p:cNvPr id="4" name="Rectangle 2">
            <a:extLst>
              <a:ext uri="{FF2B5EF4-FFF2-40B4-BE49-F238E27FC236}">
                <a16:creationId xmlns:a16="http://schemas.microsoft.com/office/drawing/2014/main" id="{C2E5E55E-2368-4D75-539A-0FEA3848460E}"/>
              </a:ext>
            </a:extLst>
          </p:cNvPr>
          <p:cNvSpPr>
            <a:spLocks noChangeArrowheads="1"/>
          </p:cNvSpPr>
          <p:nvPr/>
        </p:nvSpPr>
        <p:spPr bwMode="auto">
          <a:xfrm>
            <a:off x="5824603" y="299913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3866527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F3B4D-35F3-9529-6B2D-BC5B9C72480F}"/>
            </a:ext>
          </a:extLst>
        </p:cNvPr>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E3013E29-3A4A-7861-C6E7-2108C8737636}"/>
              </a:ext>
            </a:extLst>
          </p:cNvPr>
          <p:cNvGraphicFramePr>
            <a:graphicFrameLocks noChangeAspect="1"/>
          </p:cNvGraphicFramePr>
          <p:nvPr/>
        </p:nvGraphicFramePr>
        <p:xfrm>
          <a:off x="193836" y="1439502"/>
          <a:ext cx="10987062" cy="4679358"/>
        </p:xfrm>
        <a:graphic>
          <a:graphicData uri="http://schemas.openxmlformats.org/presentationml/2006/ole">
            <mc:AlternateContent xmlns:mc="http://schemas.openxmlformats.org/markup-compatibility/2006">
              <mc:Choice xmlns:v="urn:schemas-microsoft-com:vml" Requires="v">
                <p:oleObj name="Visio" r:id="rId2" imgW="14973078" imgH="6362480" progId="Visio.Drawing.15">
                  <p:embed/>
                </p:oleObj>
              </mc:Choice>
              <mc:Fallback>
                <p:oleObj name="Visio" r:id="rId2" imgW="14973078" imgH="6362480" progId="Visio.Drawing.15">
                  <p:embed/>
                  <p:pic>
                    <p:nvPicPr>
                      <p:cNvPr id="4" name="Object 3">
                        <a:extLst>
                          <a:ext uri="{FF2B5EF4-FFF2-40B4-BE49-F238E27FC236}">
                            <a16:creationId xmlns:a16="http://schemas.microsoft.com/office/drawing/2014/main" id="{E3013E29-3A4A-7861-C6E7-2108C87376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6" y="1439502"/>
                        <a:ext cx="10987062" cy="4679358"/>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7FEBA03C-F507-D8F2-3555-B33C01E62478}"/>
              </a:ext>
            </a:extLst>
          </p:cNvPr>
          <p:cNvSpPr txBox="1"/>
          <p:nvPr/>
        </p:nvSpPr>
        <p:spPr>
          <a:xfrm>
            <a:off x="5430886" y="6282672"/>
            <a:ext cx="512961"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M13d</a:t>
            </a:r>
          </a:p>
        </p:txBody>
      </p:sp>
      <p:sp>
        <p:nvSpPr>
          <p:cNvPr id="13" name="Title 12">
            <a:extLst>
              <a:ext uri="{FF2B5EF4-FFF2-40B4-BE49-F238E27FC236}">
                <a16:creationId xmlns:a16="http://schemas.microsoft.com/office/drawing/2014/main" id="{36FC696B-6ECE-0EDD-1CD1-F60937435457}"/>
              </a:ext>
            </a:extLst>
          </p:cNvPr>
          <p:cNvSpPr>
            <a:spLocks noGrp="1"/>
          </p:cNvSpPr>
          <p:nvPr>
            <p:ph type="title"/>
          </p:nvPr>
        </p:nvSpPr>
        <p:spPr/>
        <p:txBody>
          <a:bodyPr/>
          <a:lstStyle/>
          <a:p>
            <a:r>
              <a:rPr lang="en-US" dirty="0"/>
              <a:t>Multi-Service Location</a:t>
            </a:r>
          </a:p>
        </p:txBody>
      </p:sp>
      <p:sp>
        <p:nvSpPr>
          <p:cNvPr id="2" name="Rectangle 1">
            <a:extLst>
              <a:ext uri="{FF2B5EF4-FFF2-40B4-BE49-F238E27FC236}">
                <a16:creationId xmlns:a16="http://schemas.microsoft.com/office/drawing/2014/main" id="{EA11F32F-582A-8F9C-A22A-7BBC99F56B20}"/>
              </a:ext>
            </a:extLst>
          </p:cNvPr>
          <p:cNvSpPr/>
          <p:nvPr/>
        </p:nvSpPr>
        <p:spPr>
          <a:xfrm>
            <a:off x="427453" y="5102722"/>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9" name="TextBox 8">
            <a:extLst>
              <a:ext uri="{FF2B5EF4-FFF2-40B4-BE49-F238E27FC236}">
                <a16:creationId xmlns:a16="http://schemas.microsoft.com/office/drawing/2014/main" id="{FB04AEFF-3003-C92C-5030-17C35B4293C3}"/>
              </a:ext>
            </a:extLst>
          </p:cNvPr>
          <p:cNvSpPr txBox="1"/>
          <p:nvPr/>
        </p:nvSpPr>
        <p:spPr>
          <a:xfrm>
            <a:off x="4940929" y="191893"/>
            <a:ext cx="4438461" cy="2331407"/>
          </a:xfrm>
          <a:prstGeom prst="rect">
            <a:avLst/>
          </a:prstGeom>
          <a:solidFill>
            <a:srgbClr val="FF0000"/>
          </a:solidFill>
          <a:ln>
            <a:solidFill>
              <a:srgbClr val="FF0000"/>
            </a:solidFill>
          </a:ln>
        </p:spPr>
        <p:txBody>
          <a:bodyPr wrap="square">
            <a:spAutoFit/>
          </a:bodyPr>
          <a:lstStyle/>
          <a:p>
            <a:pPr marL="466090" indent="-285750">
              <a:spcAft>
                <a:spcPts val="900"/>
              </a:spcAft>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Multi-CDN Technologies </a:t>
            </a: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DNS-based switching</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MPEG-DASH client-side switching</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Content steering driven switching</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SAND4M-based switching</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p>
            <a:pPr marL="466090" indent="-285750">
              <a:spcAft>
                <a:spcPts val="900"/>
              </a:spcAft>
              <a:buFont typeface="Arial" panose="020B0604020202020204" pitchFamily="34" charset="0"/>
              <a:buChar char="•"/>
            </a:pPr>
            <a:r>
              <a:rPr lang="en-GB"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CMMF-based multi-source delivery</a:t>
            </a:r>
            <a:endParaRPr lang="en-US" sz="180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3" name="Footer Placeholder 2">
            <a:extLst>
              <a:ext uri="{FF2B5EF4-FFF2-40B4-BE49-F238E27FC236}">
                <a16:creationId xmlns:a16="http://schemas.microsoft.com/office/drawing/2014/main" id="{F88C50F9-A41E-0233-E3E1-15F5985FCE06}"/>
              </a:ext>
            </a:extLst>
          </p:cNvPr>
          <p:cNvSpPr>
            <a:spLocks noGrp="1"/>
          </p:cNvSpPr>
          <p:nvPr>
            <p:ph type="ftr" sz="quarter" idx="10"/>
          </p:nvPr>
        </p:nvSpPr>
        <p:spPr/>
        <p:txBody>
          <a:bodyPr/>
          <a:lstStyle/>
          <a:p>
            <a:r>
              <a:rPr lang="en-US"/>
              <a:t>Media Web Symposium 2025</a:t>
            </a:r>
            <a:endParaRPr lang="en-US" dirty="0"/>
          </a:p>
        </p:txBody>
      </p:sp>
    </p:spTree>
    <p:extLst>
      <p:ext uri="{BB962C8B-B14F-4D97-AF65-F5344CB8AC3E}">
        <p14:creationId xmlns:p14="http://schemas.microsoft.com/office/powerpoint/2010/main" val="297172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E74ED340-A65F-C26A-8E00-AC2D7E9E63FB}"/>
              </a:ext>
            </a:extLst>
          </p:cNvPr>
          <p:cNvGraphicFramePr>
            <a:graphicFrameLocks noChangeAspect="1"/>
          </p:cNvGraphicFramePr>
          <p:nvPr>
            <p:extLst>
              <p:ext uri="{D42A27DB-BD31-4B8C-83A1-F6EECF244321}">
                <p14:modId xmlns:p14="http://schemas.microsoft.com/office/powerpoint/2010/main" val="3124021466"/>
              </p:ext>
            </p:extLst>
          </p:nvPr>
        </p:nvGraphicFramePr>
        <p:xfrm>
          <a:off x="193836" y="1439502"/>
          <a:ext cx="10987062" cy="4679358"/>
        </p:xfrm>
        <a:graphic>
          <a:graphicData uri="http://schemas.openxmlformats.org/presentationml/2006/ole">
            <mc:AlternateContent xmlns:mc="http://schemas.openxmlformats.org/markup-compatibility/2006">
              <mc:Choice xmlns:v="urn:schemas-microsoft-com:vml" Requires="v">
                <p:oleObj name="Visio" r:id="rId2" imgW="14973078" imgH="6362480" progId="Visio.Drawing.15">
                  <p:embed/>
                </p:oleObj>
              </mc:Choice>
              <mc:Fallback>
                <p:oleObj name="Visio" r:id="rId2" imgW="14973078" imgH="6362480" progId="Visio.Drawing.15">
                  <p:embed/>
                  <p:pic>
                    <p:nvPicPr>
                      <p:cNvPr id="4" name="Object 3">
                        <a:extLst>
                          <a:ext uri="{FF2B5EF4-FFF2-40B4-BE49-F238E27FC236}">
                            <a16:creationId xmlns:a16="http://schemas.microsoft.com/office/drawing/2014/main" id="{E74ED340-A65F-C26A-8E00-AC2D7E9E63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6" y="1439502"/>
                        <a:ext cx="10987062" cy="4679358"/>
                      </a:xfrm>
                      <a:prstGeom prst="rect">
                        <a:avLst/>
                      </a:prstGeom>
                      <a:noFill/>
                    </p:spPr>
                  </p:pic>
                </p:oleObj>
              </mc:Fallback>
            </mc:AlternateContent>
          </a:graphicData>
        </a:graphic>
      </p:graphicFrame>
      <p:sp>
        <p:nvSpPr>
          <p:cNvPr id="5" name="Rectangle 4">
            <a:extLst>
              <a:ext uri="{FF2B5EF4-FFF2-40B4-BE49-F238E27FC236}">
                <a16:creationId xmlns:a16="http://schemas.microsoft.com/office/drawing/2014/main" id="{0ED2640B-8FAE-115B-319D-3E5602718BD0}"/>
              </a:ext>
            </a:extLst>
          </p:cNvPr>
          <p:cNvSpPr/>
          <p:nvPr/>
        </p:nvSpPr>
        <p:spPr>
          <a:xfrm>
            <a:off x="7588216" y="5492097"/>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6" name="Rectangle 5">
            <a:extLst>
              <a:ext uri="{FF2B5EF4-FFF2-40B4-BE49-F238E27FC236}">
                <a16:creationId xmlns:a16="http://schemas.microsoft.com/office/drawing/2014/main" id="{0249F9AB-E2B9-33BE-EE11-813A935F850B}"/>
              </a:ext>
            </a:extLst>
          </p:cNvPr>
          <p:cNvSpPr/>
          <p:nvPr/>
        </p:nvSpPr>
        <p:spPr>
          <a:xfrm>
            <a:off x="7588217" y="3786221"/>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C32BFABF-8074-25F0-5943-558D6CFEC996}"/>
              </a:ext>
            </a:extLst>
          </p:cNvPr>
          <p:cNvSpPr/>
          <p:nvPr/>
        </p:nvSpPr>
        <p:spPr>
          <a:xfrm>
            <a:off x="7588217" y="4638897"/>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err="1">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6FA5A0E3-DF26-9507-0B6B-DB3C9076C43C}"/>
              </a:ext>
            </a:extLst>
          </p:cNvPr>
          <p:cNvSpPr/>
          <p:nvPr/>
        </p:nvSpPr>
        <p:spPr>
          <a:xfrm>
            <a:off x="427453" y="5102722"/>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sp>
        <p:nvSpPr>
          <p:cNvPr id="12" name="TextBox 11">
            <a:extLst>
              <a:ext uri="{FF2B5EF4-FFF2-40B4-BE49-F238E27FC236}">
                <a16:creationId xmlns:a16="http://schemas.microsoft.com/office/drawing/2014/main" id="{30C5BAC4-1FAE-D61C-5A9E-9F641A6CE76C}"/>
              </a:ext>
            </a:extLst>
          </p:cNvPr>
          <p:cNvSpPr txBox="1"/>
          <p:nvPr/>
        </p:nvSpPr>
        <p:spPr>
          <a:xfrm>
            <a:off x="5430886" y="6282672"/>
            <a:ext cx="512961"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M13d</a:t>
            </a:r>
          </a:p>
        </p:txBody>
      </p:sp>
      <p:sp>
        <p:nvSpPr>
          <p:cNvPr id="13" name="Title 12">
            <a:extLst>
              <a:ext uri="{FF2B5EF4-FFF2-40B4-BE49-F238E27FC236}">
                <a16:creationId xmlns:a16="http://schemas.microsoft.com/office/drawing/2014/main" id="{9CDE7AC6-9DA4-AF97-63D1-8A4E01EF0937}"/>
              </a:ext>
            </a:extLst>
          </p:cNvPr>
          <p:cNvSpPr>
            <a:spLocks noGrp="1"/>
          </p:cNvSpPr>
          <p:nvPr>
            <p:ph type="title"/>
          </p:nvPr>
        </p:nvSpPr>
        <p:spPr>
          <a:xfrm>
            <a:off x="495300" y="642645"/>
            <a:ext cx="11187112" cy="361959"/>
          </a:xfrm>
        </p:spPr>
        <p:txBody>
          <a:bodyPr/>
          <a:lstStyle/>
          <a:p>
            <a:r>
              <a:rPr lang="en-US" dirty="0"/>
              <a:t>Multi-Service Location – 5GMS AS/MNO offers several locations</a:t>
            </a:r>
          </a:p>
        </p:txBody>
      </p:sp>
      <p:sp>
        <p:nvSpPr>
          <p:cNvPr id="14" name="TextBox 13">
            <a:extLst>
              <a:ext uri="{FF2B5EF4-FFF2-40B4-BE49-F238E27FC236}">
                <a16:creationId xmlns:a16="http://schemas.microsoft.com/office/drawing/2014/main" id="{D4E3106F-AB6D-D984-A14A-06823F350831}"/>
              </a:ext>
            </a:extLst>
          </p:cNvPr>
          <p:cNvSpPr txBox="1"/>
          <p:nvPr/>
        </p:nvSpPr>
        <p:spPr>
          <a:xfrm>
            <a:off x="3121009" y="3985865"/>
            <a:ext cx="4097275" cy="590931"/>
          </a:xfrm>
          <a:prstGeom prst="rect">
            <a:avLst/>
          </a:prstGeom>
          <a:solidFill>
            <a:srgbClr val="00B050"/>
          </a:solidFill>
        </p:spPr>
        <p:txBody>
          <a:bodyPr wrap="none" lIns="0" tIns="0" rIns="0" bIns="0" rtlCol="0">
            <a:spAutoFit/>
          </a:bodyPr>
          <a:lstStyle/>
          <a:p>
            <a:pPr algn="l">
              <a:lnSpc>
                <a:spcPct val="96000"/>
              </a:lnSpc>
            </a:pPr>
            <a:r>
              <a:rPr lang="en-US" sz="2000" dirty="0">
                <a:solidFill>
                  <a:schemeClr val="bg1"/>
                </a:solidFill>
                <a:latin typeface="Microsoft Sans Serif"/>
                <a:cs typeface="Microsoft Sans Serif" panose="020B0604020202020204" pitchFamily="34" charset="0"/>
              </a:rPr>
              <a:t>Locations differ by dynamic policies,</a:t>
            </a:r>
            <a:br>
              <a:rPr lang="en-US" sz="2000" dirty="0">
                <a:solidFill>
                  <a:schemeClr val="bg1"/>
                </a:solidFill>
                <a:latin typeface="Microsoft Sans Serif"/>
                <a:cs typeface="Microsoft Sans Serif" panose="020B0604020202020204" pitchFamily="34" charset="0"/>
              </a:rPr>
            </a:br>
            <a:r>
              <a:rPr lang="en-US" sz="2000" dirty="0">
                <a:solidFill>
                  <a:schemeClr val="bg1"/>
                </a:solidFill>
                <a:latin typeface="Microsoft Sans Serif"/>
                <a:cs typeface="Microsoft Sans Serif" panose="020B0604020202020204" pitchFamily="34" charset="0"/>
              </a:rPr>
              <a:t>slices, 3GPP access networks, etc.</a:t>
            </a:r>
          </a:p>
        </p:txBody>
      </p:sp>
      <p:sp>
        <p:nvSpPr>
          <p:cNvPr id="2" name="Footer Placeholder 1">
            <a:extLst>
              <a:ext uri="{FF2B5EF4-FFF2-40B4-BE49-F238E27FC236}">
                <a16:creationId xmlns:a16="http://schemas.microsoft.com/office/drawing/2014/main" id="{2508778B-3C73-0B20-325E-7D11FBD4BDCB}"/>
              </a:ext>
            </a:extLst>
          </p:cNvPr>
          <p:cNvSpPr>
            <a:spLocks noGrp="1"/>
          </p:cNvSpPr>
          <p:nvPr>
            <p:ph type="ftr" sz="quarter" idx="10"/>
          </p:nvPr>
        </p:nvSpPr>
        <p:spPr/>
        <p:txBody>
          <a:bodyPr/>
          <a:lstStyle/>
          <a:p>
            <a:r>
              <a:rPr lang="en-US"/>
              <a:t>Media Web Symposium 2025</a:t>
            </a:r>
            <a:endParaRPr lang="en-US" dirty="0"/>
          </a:p>
        </p:txBody>
      </p:sp>
    </p:spTree>
    <p:extLst>
      <p:ext uri="{BB962C8B-B14F-4D97-AF65-F5344CB8AC3E}">
        <p14:creationId xmlns:p14="http://schemas.microsoft.com/office/powerpoint/2010/main" val="127432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A0ABC-5F87-E957-3985-EEC13F16FBFF}"/>
            </a:ext>
          </a:extLst>
        </p:cNvPr>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2B4217F6-E422-4994-6311-FCFC6B1F2A7D}"/>
              </a:ext>
            </a:extLst>
          </p:cNvPr>
          <p:cNvGraphicFramePr>
            <a:graphicFrameLocks noChangeAspect="1"/>
          </p:cNvGraphicFramePr>
          <p:nvPr/>
        </p:nvGraphicFramePr>
        <p:xfrm>
          <a:off x="193836" y="1439502"/>
          <a:ext cx="10987062" cy="4679358"/>
        </p:xfrm>
        <a:graphic>
          <a:graphicData uri="http://schemas.openxmlformats.org/presentationml/2006/ole">
            <mc:AlternateContent xmlns:mc="http://schemas.openxmlformats.org/markup-compatibility/2006">
              <mc:Choice xmlns:v="urn:schemas-microsoft-com:vml" Requires="v">
                <p:oleObj name="Visio" r:id="rId2" imgW="14973078" imgH="6362480" progId="Visio.Drawing.15">
                  <p:embed/>
                </p:oleObj>
              </mc:Choice>
              <mc:Fallback>
                <p:oleObj name="Visio" r:id="rId2" imgW="14973078" imgH="6362480" progId="Visio.Drawing.15">
                  <p:embed/>
                  <p:pic>
                    <p:nvPicPr>
                      <p:cNvPr id="4" name="Object 3">
                        <a:extLst>
                          <a:ext uri="{FF2B5EF4-FFF2-40B4-BE49-F238E27FC236}">
                            <a16:creationId xmlns:a16="http://schemas.microsoft.com/office/drawing/2014/main" id="{2B4217F6-E422-4994-6311-FCFC6B1F2A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36" y="1439502"/>
                        <a:ext cx="10987062" cy="4679358"/>
                      </a:xfrm>
                      <a:prstGeom prst="rect">
                        <a:avLst/>
                      </a:prstGeom>
                      <a:noFill/>
                    </p:spPr>
                  </p:pic>
                </p:oleObj>
              </mc:Fallback>
            </mc:AlternateContent>
          </a:graphicData>
        </a:graphic>
      </p:graphicFrame>
      <p:sp>
        <p:nvSpPr>
          <p:cNvPr id="5" name="Rectangle 4">
            <a:extLst>
              <a:ext uri="{FF2B5EF4-FFF2-40B4-BE49-F238E27FC236}">
                <a16:creationId xmlns:a16="http://schemas.microsoft.com/office/drawing/2014/main" id="{481D75FB-81F6-58D2-F840-AB738840F950}"/>
              </a:ext>
            </a:extLst>
          </p:cNvPr>
          <p:cNvSpPr/>
          <p:nvPr/>
        </p:nvSpPr>
        <p:spPr>
          <a:xfrm>
            <a:off x="9609273" y="5802135"/>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1</a:t>
            </a:r>
            <a:endParaRPr lang="en-US" dirty="0" err="1">
              <a:solidFill>
                <a:schemeClr val="bg1"/>
              </a:solidFill>
              <a:latin typeface="Microsoft Sans Serif"/>
              <a:cs typeface="Microsoft Sans Serif" panose="020B0604020202020204" pitchFamily="34" charset="0"/>
            </a:endParaRPr>
          </a:p>
        </p:txBody>
      </p:sp>
      <p:sp>
        <p:nvSpPr>
          <p:cNvPr id="6" name="Rectangle 5">
            <a:extLst>
              <a:ext uri="{FF2B5EF4-FFF2-40B4-BE49-F238E27FC236}">
                <a16:creationId xmlns:a16="http://schemas.microsoft.com/office/drawing/2014/main" id="{3C0F4007-4F92-1D2E-E2DD-43313DC2E6E3}"/>
              </a:ext>
            </a:extLst>
          </p:cNvPr>
          <p:cNvSpPr/>
          <p:nvPr/>
        </p:nvSpPr>
        <p:spPr>
          <a:xfrm>
            <a:off x="7579163" y="4130923"/>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CDN/Service Location 2</a:t>
            </a:r>
            <a:endParaRPr lang="en-US" dirty="0" err="1">
              <a:solidFill>
                <a:schemeClr val="bg1"/>
              </a:solidFill>
              <a:latin typeface="Microsoft Sans Serif"/>
              <a:cs typeface="Microsoft Sans Serif" panose="020B0604020202020204" pitchFamily="34" charset="0"/>
            </a:endParaRPr>
          </a:p>
        </p:txBody>
      </p:sp>
      <p:sp>
        <p:nvSpPr>
          <p:cNvPr id="7" name="Rectangle 6">
            <a:extLst>
              <a:ext uri="{FF2B5EF4-FFF2-40B4-BE49-F238E27FC236}">
                <a16:creationId xmlns:a16="http://schemas.microsoft.com/office/drawing/2014/main" id="{68C8D578-0994-3A97-ABEB-222EEA07F0AE}"/>
              </a:ext>
            </a:extLst>
          </p:cNvPr>
          <p:cNvSpPr/>
          <p:nvPr/>
        </p:nvSpPr>
        <p:spPr>
          <a:xfrm>
            <a:off x="9609272" y="4424499"/>
            <a:ext cx="1571625" cy="7905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a:t>
            </a:r>
            <a:br>
              <a:rPr lang="de-DE" dirty="0">
                <a:solidFill>
                  <a:schemeClr val="bg1"/>
                </a:solidFill>
                <a:latin typeface="Microsoft Sans Serif"/>
                <a:cs typeface="Microsoft Sans Serif" panose="020B0604020202020204" pitchFamily="34" charset="0"/>
              </a:rPr>
            </a:br>
            <a:r>
              <a:rPr lang="de-DE" dirty="0" err="1">
                <a:solidFill>
                  <a:schemeClr val="bg1"/>
                </a:solidFill>
                <a:latin typeface="Microsoft Sans Serif"/>
                <a:cs typeface="Microsoft Sans Serif" panose="020B0604020202020204" pitchFamily="34" charset="0"/>
              </a:rPr>
              <a:t>Processor</a:t>
            </a:r>
            <a:endParaRPr lang="en-US" dirty="0" err="1">
              <a:solidFill>
                <a:schemeClr val="bg1"/>
              </a:solidFill>
              <a:latin typeface="Microsoft Sans Serif"/>
              <a:cs typeface="Microsoft Sans Serif" panose="020B0604020202020204" pitchFamily="34" charset="0"/>
            </a:endParaRPr>
          </a:p>
        </p:txBody>
      </p:sp>
      <p:sp>
        <p:nvSpPr>
          <p:cNvPr id="8" name="Rectangle 7">
            <a:extLst>
              <a:ext uri="{FF2B5EF4-FFF2-40B4-BE49-F238E27FC236}">
                <a16:creationId xmlns:a16="http://schemas.microsoft.com/office/drawing/2014/main" id="{03F4A979-FBFE-433D-8358-AE33863E7C01}"/>
              </a:ext>
            </a:extLst>
          </p:cNvPr>
          <p:cNvSpPr/>
          <p:nvPr/>
        </p:nvSpPr>
        <p:spPr>
          <a:xfrm>
            <a:off x="427453" y="5102722"/>
            <a:ext cx="2114551" cy="3157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de-DE" dirty="0">
                <a:solidFill>
                  <a:schemeClr val="bg1"/>
                </a:solidFill>
                <a:latin typeface="Microsoft Sans Serif"/>
                <a:cs typeface="Microsoft Sans Serif" panose="020B0604020202020204" pitchFamily="34" charset="0"/>
              </a:rPr>
              <a:t>Multi-CDN Client</a:t>
            </a:r>
            <a:endParaRPr lang="en-US" dirty="0" err="1">
              <a:solidFill>
                <a:schemeClr val="bg1"/>
              </a:solidFill>
              <a:latin typeface="Microsoft Sans Serif"/>
              <a:cs typeface="Microsoft Sans Serif" panose="020B0604020202020204" pitchFamily="34" charset="0"/>
            </a:endParaRPr>
          </a:p>
        </p:txBody>
      </p:sp>
      <p:cxnSp>
        <p:nvCxnSpPr>
          <p:cNvPr id="10" name="Connector: Elbow 9">
            <a:extLst>
              <a:ext uri="{FF2B5EF4-FFF2-40B4-BE49-F238E27FC236}">
                <a16:creationId xmlns:a16="http://schemas.microsoft.com/office/drawing/2014/main" id="{E06C9874-E2A6-188F-6452-75613339E59B}"/>
              </a:ext>
            </a:extLst>
          </p:cNvPr>
          <p:cNvCxnSpPr>
            <a:cxnSpLocks/>
            <a:stCxn id="8" idx="2"/>
            <a:endCxn id="5" idx="1"/>
          </p:cNvCxnSpPr>
          <p:nvPr/>
        </p:nvCxnSpPr>
        <p:spPr>
          <a:xfrm rot="16200000" flipH="1">
            <a:off x="5157539" y="1745688"/>
            <a:ext cx="778925" cy="8124544"/>
          </a:xfrm>
          <a:prstGeom prst="bentConnector2">
            <a:avLst/>
          </a:prstGeom>
          <a:ln w="38100" cap="rnd">
            <a:solidFill>
              <a:srgbClr val="FF0000"/>
            </a:solidFill>
            <a:round/>
            <a:headEnd type="none" w="med" len="sm"/>
            <a:tailEnd type="none" w="sm" len="sm"/>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099AF12F-843C-B557-64F6-D095EE5AA95E}"/>
              </a:ext>
            </a:extLst>
          </p:cNvPr>
          <p:cNvSpPr txBox="1"/>
          <p:nvPr/>
        </p:nvSpPr>
        <p:spPr>
          <a:xfrm>
            <a:off x="5430886" y="6282672"/>
            <a:ext cx="512961"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M13d</a:t>
            </a:r>
          </a:p>
        </p:txBody>
      </p:sp>
      <p:sp>
        <p:nvSpPr>
          <p:cNvPr id="13" name="Title 12">
            <a:extLst>
              <a:ext uri="{FF2B5EF4-FFF2-40B4-BE49-F238E27FC236}">
                <a16:creationId xmlns:a16="http://schemas.microsoft.com/office/drawing/2014/main" id="{CFEDBF0F-1168-5CE4-EBF1-89380D1ECCB3}"/>
              </a:ext>
            </a:extLst>
          </p:cNvPr>
          <p:cNvSpPr>
            <a:spLocks noGrp="1"/>
          </p:cNvSpPr>
          <p:nvPr>
            <p:ph type="title"/>
          </p:nvPr>
        </p:nvSpPr>
        <p:spPr>
          <a:xfrm>
            <a:off x="495300" y="642645"/>
            <a:ext cx="11187112" cy="361959"/>
          </a:xfrm>
        </p:spPr>
        <p:txBody>
          <a:bodyPr/>
          <a:lstStyle/>
          <a:p>
            <a:r>
              <a:rPr lang="en-US" dirty="0"/>
              <a:t>Multi-Service Location – 5GMS AS/MNO is one of several locations</a:t>
            </a:r>
          </a:p>
        </p:txBody>
      </p:sp>
      <p:sp>
        <p:nvSpPr>
          <p:cNvPr id="2" name="TextBox 1">
            <a:extLst>
              <a:ext uri="{FF2B5EF4-FFF2-40B4-BE49-F238E27FC236}">
                <a16:creationId xmlns:a16="http://schemas.microsoft.com/office/drawing/2014/main" id="{7B597639-210B-20FA-CC38-6271C0D6E794}"/>
              </a:ext>
            </a:extLst>
          </p:cNvPr>
          <p:cNvSpPr txBox="1"/>
          <p:nvPr/>
        </p:nvSpPr>
        <p:spPr>
          <a:xfrm>
            <a:off x="3121009" y="3985865"/>
            <a:ext cx="4037965" cy="590931"/>
          </a:xfrm>
          <a:prstGeom prst="rect">
            <a:avLst/>
          </a:prstGeom>
          <a:solidFill>
            <a:srgbClr val="00B050"/>
          </a:solidFill>
        </p:spPr>
        <p:txBody>
          <a:bodyPr wrap="none" lIns="0" tIns="0" rIns="0" bIns="0" rtlCol="0">
            <a:spAutoFit/>
          </a:bodyPr>
          <a:lstStyle/>
          <a:p>
            <a:pPr algn="l">
              <a:lnSpc>
                <a:spcPct val="96000"/>
              </a:lnSpc>
            </a:pPr>
            <a:r>
              <a:rPr lang="en-US" sz="2000" dirty="0">
                <a:solidFill>
                  <a:schemeClr val="bg1"/>
                </a:solidFill>
                <a:latin typeface="Microsoft Sans Serif"/>
                <a:cs typeface="Microsoft Sans Serif" panose="020B0604020202020204" pitchFamily="34" charset="0"/>
              </a:rPr>
              <a:t>Locations differ by access networks</a:t>
            </a:r>
            <a:br>
              <a:rPr lang="en-US" sz="2000" dirty="0">
                <a:solidFill>
                  <a:schemeClr val="bg1"/>
                </a:solidFill>
                <a:latin typeface="Microsoft Sans Serif"/>
                <a:cs typeface="Microsoft Sans Serif" panose="020B0604020202020204" pitchFamily="34" charset="0"/>
              </a:rPr>
            </a:br>
            <a:r>
              <a:rPr lang="en-US" sz="2000" dirty="0">
                <a:solidFill>
                  <a:schemeClr val="bg1"/>
                </a:solidFill>
                <a:latin typeface="Microsoft Sans Serif"/>
                <a:cs typeface="Microsoft Sans Serif" panose="020B0604020202020204" pitchFamily="34" charset="0"/>
              </a:rPr>
              <a:t>or other type of business decisions</a:t>
            </a:r>
          </a:p>
        </p:txBody>
      </p:sp>
      <p:sp>
        <p:nvSpPr>
          <p:cNvPr id="3" name="Footer Placeholder 2">
            <a:extLst>
              <a:ext uri="{FF2B5EF4-FFF2-40B4-BE49-F238E27FC236}">
                <a16:creationId xmlns:a16="http://schemas.microsoft.com/office/drawing/2014/main" id="{83ADC422-1EF2-8128-C9FA-08C009513DE8}"/>
              </a:ext>
            </a:extLst>
          </p:cNvPr>
          <p:cNvSpPr>
            <a:spLocks noGrp="1"/>
          </p:cNvSpPr>
          <p:nvPr>
            <p:ph type="ftr" sz="quarter" idx="10"/>
          </p:nvPr>
        </p:nvSpPr>
        <p:spPr/>
        <p:txBody>
          <a:bodyPr/>
          <a:lstStyle/>
          <a:p>
            <a:r>
              <a:rPr lang="en-US"/>
              <a:t>Media Web Symposium 2025</a:t>
            </a:r>
            <a:endParaRPr lang="en-US" dirty="0"/>
          </a:p>
        </p:txBody>
      </p:sp>
    </p:spTree>
    <p:extLst>
      <p:ext uri="{BB962C8B-B14F-4D97-AF65-F5344CB8AC3E}">
        <p14:creationId xmlns:p14="http://schemas.microsoft.com/office/powerpoint/2010/main" val="283530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322E538-E624-00E5-F8F2-271B2D1EDB90}"/>
              </a:ext>
            </a:extLst>
          </p:cNvPr>
          <p:cNvSpPr>
            <a:spLocks noGrp="1"/>
          </p:cNvSpPr>
          <p:nvPr>
            <p:ph type="ftr" sz="quarter" idx="10"/>
          </p:nvPr>
        </p:nvSpPr>
        <p:spPr/>
        <p:txBody>
          <a:bodyPr/>
          <a:lstStyle/>
          <a:p>
            <a:r>
              <a:rPr lang="en-US"/>
              <a:t>Media Web Symposium 2025</a:t>
            </a:r>
            <a:endParaRPr lang="en-US" dirty="0"/>
          </a:p>
        </p:txBody>
      </p:sp>
      <p:sp>
        <p:nvSpPr>
          <p:cNvPr id="5" name="TextBox 4">
            <a:extLst>
              <a:ext uri="{FF2B5EF4-FFF2-40B4-BE49-F238E27FC236}">
                <a16:creationId xmlns:a16="http://schemas.microsoft.com/office/drawing/2014/main" id="{4C73588E-4CCF-80AA-6B4A-FAD2492910C1}"/>
              </a:ext>
            </a:extLst>
          </p:cNvPr>
          <p:cNvSpPr txBox="1"/>
          <p:nvPr/>
        </p:nvSpPr>
        <p:spPr>
          <a:xfrm>
            <a:off x="393699" y="283347"/>
            <a:ext cx="6244167" cy="830997"/>
          </a:xfrm>
          <a:prstGeom prst="rect">
            <a:avLst/>
          </a:prstGeom>
          <a:noFill/>
        </p:spPr>
        <p:txBody>
          <a:bodyPr wrap="square">
            <a:spAutoFit/>
          </a:bodyPr>
          <a:lstStyle/>
          <a:p>
            <a:r>
              <a:rPr lang="en-US" sz="2400" dirty="0"/>
              <a:t>Coded Multi-Source Media Format (CMMF)</a:t>
            </a:r>
            <a:br>
              <a:rPr lang="en-US" sz="2400" dirty="0"/>
            </a:br>
            <a:r>
              <a:rPr lang="en-US" sz="2400" dirty="0">
                <a:solidFill>
                  <a:schemeClr val="accent1"/>
                </a:solidFill>
              </a:rPr>
              <a:t>ETSI TS 103 973</a:t>
            </a:r>
            <a:endParaRPr lang="en-US" sz="2400" dirty="0"/>
          </a:p>
        </p:txBody>
      </p:sp>
      <p:pic>
        <p:nvPicPr>
          <p:cNvPr id="8" name="Picture 7" descr="A blue and white cover with a globe&#10;&#10;Description automatically generated">
            <a:extLst>
              <a:ext uri="{FF2B5EF4-FFF2-40B4-BE49-F238E27FC236}">
                <a16:creationId xmlns:a16="http://schemas.microsoft.com/office/drawing/2014/main" id="{06579F75-413A-A46F-605F-D231F28B67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1345372"/>
            <a:ext cx="1748367" cy="2485960"/>
          </a:xfrm>
          <a:prstGeom prst="rect">
            <a:avLst/>
          </a:prstGeom>
          <a:effectLst>
            <a:outerShdw blurRad="50800" dist="38100" dir="2700000" algn="tl" rotWithShape="0">
              <a:prstClr val="black">
                <a:alpha val="40000"/>
              </a:prstClr>
            </a:outerShdw>
            <a:softEdge rad="0"/>
          </a:effectLst>
        </p:spPr>
      </p:pic>
      <p:sp>
        <p:nvSpPr>
          <p:cNvPr id="10" name="TextBox 9">
            <a:extLst>
              <a:ext uri="{FF2B5EF4-FFF2-40B4-BE49-F238E27FC236}">
                <a16:creationId xmlns:a16="http://schemas.microsoft.com/office/drawing/2014/main" id="{1E2A9EBE-B4D8-AE82-FFD8-76B6D0CFA271}"/>
              </a:ext>
            </a:extLst>
          </p:cNvPr>
          <p:cNvSpPr txBox="1"/>
          <p:nvPr/>
        </p:nvSpPr>
        <p:spPr>
          <a:xfrm>
            <a:off x="2533650" y="1295690"/>
            <a:ext cx="7124699" cy="2585323"/>
          </a:xfrm>
          <a:prstGeom prst="rect">
            <a:avLst/>
          </a:prstGeom>
          <a:noFill/>
        </p:spPr>
        <p:txBody>
          <a:bodyPr wrap="square">
            <a:spAutoFit/>
          </a:bodyPr>
          <a:lstStyle/>
          <a:p>
            <a:r>
              <a:rPr lang="en-US" b="0" i="0" dirty="0">
                <a:solidFill>
                  <a:srgbClr val="424242"/>
                </a:solidFill>
                <a:effectLst/>
                <a:latin typeface="+mj-lt"/>
              </a:rPr>
              <a:t>CMMF is a media delivery standard format that enables </a:t>
            </a:r>
            <a:r>
              <a:rPr lang="en-US" b="1" i="0" dirty="0">
                <a:solidFill>
                  <a:srgbClr val="424242"/>
                </a:solidFill>
                <a:effectLst/>
                <a:latin typeface="+mj-lt"/>
              </a:rPr>
              <a:t>simultaneous streaming from multiple sources (e.g., CDNs)</a:t>
            </a:r>
            <a:r>
              <a:rPr lang="en-US" b="0" i="0" dirty="0">
                <a:solidFill>
                  <a:srgbClr val="424242"/>
                </a:solidFill>
                <a:effectLst/>
                <a:latin typeface="+mj-lt"/>
              </a:rPr>
              <a:t> using </a:t>
            </a:r>
            <a:r>
              <a:rPr lang="en-US" b="1" i="0" dirty="0">
                <a:solidFill>
                  <a:srgbClr val="424242"/>
                </a:solidFill>
                <a:effectLst/>
                <a:latin typeface="+mj-lt"/>
              </a:rPr>
              <a:t>coded media segments</a:t>
            </a:r>
            <a:r>
              <a:rPr lang="en-US" b="0" i="0" dirty="0">
                <a:solidFill>
                  <a:srgbClr val="424242"/>
                </a:solidFill>
                <a:effectLst/>
                <a:latin typeface="+mj-lt"/>
              </a:rPr>
              <a:t>. It improves reliability, reduces latency, and enhances playback quality over single-source or multi-CDN switching.</a:t>
            </a:r>
          </a:p>
          <a:p>
            <a:endParaRPr lang="en-US" b="0" i="0" dirty="0">
              <a:solidFill>
                <a:srgbClr val="424242"/>
              </a:solidFill>
              <a:effectLst/>
              <a:latin typeface="+mj-lt"/>
            </a:endParaRPr>
          </a:p>
          <a:p>
            <a:r>
              <a:rPr lang="en-US" b="0" i="0" dirty="0">
                <a:solidFill>
                  <a:srgbClr val="424242"/>
                </a:solidFill>
                <a:effectLst/>
                <a:latin typeface="+mj-lt"/>
              </a:rPr>
              <a:t>Integrated into </a:t>
            </a:r>
            <a:r>
              <a:rPr lang="en-US" b="1" i="0" dirty="0">
                <a:solidFill>
                  <a:srgbClr val="424242"/>
                </a:solidFill>
                <a:effectLst/>
                <a:latin typeface="+mj-lt"/>
              </a:rPr>
              <a:t>3GPP Release 19</a:t>
            </a:r>
            <a:r>
              <a:rPr lang="en-US" b="0" i="0" dirty="0">
                <a:solidFill>
                  <a:srgbClr val="424242"/>
                </a:solidFill>
                <a:effectLst/>
                <a:latin typeface="+mj-lt"/>
              </a:rPr>
              <a:t> for 5G Media Streaming (5GMS) Multi-service locations.</a:t>
            </a:r>
          </a:p>
          <a:p>
            <a:endParaRPr lang="en-US" dirty="0">
              <a:latin typeface="+mj-lt"/>
            </a:endParaRPr>
          </a:p>
        </p:txBody>
      </p:sp>
      <p:pic>
        <p:nvPicPr>
          <p:cNvPr id="13" name="Picture 12">
            <a:extLst>
              <a:ext uri="{FF2B5EF4-FFF2-40B4-BE49-F238E27FC236}">
                <a16:creationId xmlns:a16="http://schemas.microsoft.com/office/drawing/2014/main" id="{EDD9C13F-EE42-FBE0-2F8B-8BED6380E5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7042" y="3936046"/>
            <a:ext cx="5164553" cy="2413541"/>
          </a:xfrm>
          <a:prstGeom prst="rect">
            <a:avLst/>
          </a:prstGeom>
        </p:spPr>
      </p:pic>
      <p:sp>
        <p:nvSpPr>
          <p:cNvPr id="15" name="TextBox 14">
            <a:extLst>
              <a:ext uri="{FF2B5EF4-FFF2-40B4-BE49-F238E27FC236}">
                <a16:creationId xmlns:a16="http://schemas.microsoft.com/office/drawing/2014/main" id="{C8288FC4-51DD-6337-ED53-ABE61FE37C6F}"/>
              </a:ext>
            </a:extLst>
          </p:cNvPr>
          <p:cNvSpPr txBox="1"/>
          <p:nvPr/>
        </p:nvSpPr>
        <p:spPr>
          <a:xfrm>
            <a:off x="6947323" y="3602550"/>
            <a:ext cx="4822311" cy="2777683"/>
          </a:xfrm>
          <a:prstGeom prst="rect">
            <a:avLst/>
          </a:prstGeom>
          <a:noFill/>
        </p:spPr>
        <p:txBody>
          <a:bodyPr wrap="square">
            <a:spAutoFit/>
          </a:bodyPr>
          <a:lstStyle/>
          <a:p>
            <a:pPr algn="l">
              <a:spcBef>
                <a:spcPts val="300"/>
              </a:spcBef>
              <a:spcAft>
                <a:spcPts val="300"/>
              </a:spcAft>
            </a:pPr>
            <a:r>
              <a:rPr lang="en-US" b="0" i="0" dirty="0">
                <a:solidFill>
                  <a:srgbClr val="424242"/>
                </a:solidFill>
                <a:effectLst/>
                <a:latin typeface="Segoe Sans"/>
              </a:rPr>
              <a:t>Media segments are encoded into </a:t>
            </a:r>
            <a:r>
              <a:rPr lang="en-US" b="1" i="0" dirty="0">
                <a:solidFill>
                  <a:srgbClr val="424242"/>
                </a:solidFill>
                <a:effectLst/>
                <a:latin typeface="Segoe Sans"/>
              </a:rPr>
              <a:t>redundant coded symbols</a:t>
            </a:r>
            <a:r>
              <a:rPr lang="en-US" b="0" i="0" dirty="0">
                <a:solidFill>
                  <a:srgbClr val="424242"/>
                </a:solidFill>
                <a:effectLst/>
                <a:latin typeface="Segoe Sans"/>
              </a:rPr>
              <a:t> using e.g. AL-FEC </a:t>
            </a:r>
            <a:r>
              <a:rPr lang="en-US" b="0" i="0" dirty="0" err="1">
                <a:solidFill>
                  <a:srgbClr val="424242"/>
                </a:solidFill>
                <a:effectLst/>
                <a:latin typeface="Segoe Sans"/>
              </a:rPr>
              <a:t>RaptorQ</a:t>
            </a:r>
            <a:r>
              <a:rPr lang="en-US" b="0" i="0" dirty="0">
                <a:solidFill>
                  <a:srgbClr val="424242"/>
                </a:solidFill>
                <a:effectLst/>
                <a:latin typeface="Segoe Sans"/>
              </a:rPr>
              <a:t>.</a:t>
            </a:r>
          </a:p>
          <a:p>
            <a:pPr algn="l">
              <a:spcBef>
                <a:spcPts val="300"/>
              </a:spcBef>
              <a:spcAft>
                <a:spcPts val="300"/>
              </a:spcAft>
            </a:pPr>
            <a:r>
              <a:rPr lang="en-US" b="0" i="0" dirty="0">
                <a:solidFill>
                  <a:srgbClr val="424242"/>
                </a:solidFill>
                <a:effectLst/>
                <a:latin typeface="Segoe Sans"/>
              </a:rPr>
              <a:t>These symbols are distributed across multiple CDNs.</a:t>
            </a:r>
          </a:p>
          <a:p>
            <a:pPr algn="l">
              <a:spcBef>
                <a:spcPts val="300"/>
              </a:spcBef>
              <a:spcAft>
                <a:spcPts val="300"/>
              </a:spcAft>
            </a:pPr>
            <a:r>
              <a:rPr lang="en-US" b="0" i="0" dirty="0">
                <a:solidFill>
                  <a:srgbClr val="424242"/>
                </a:solidFill>
                <a:effectLst/>
                <a:latin typeface="Segoe Sans"/>
              </a:rPr>
              <a:t>The player downloads any subset of symbols sufficient to reconstruct the original segment - </a:t>
            </a:r>
            <a:r>
              <a:rPr lang="en-US" b="1" i="0" dirty="0">
                <a:solidFill>
                  <a:srgbClr val="424242"/>
                </a:solidFill>
                <a:effectLst/>
                <a:latin typeface="Segoe Sans"/>
              </a:rPr>
              <a:t>no need to orchestrate / know which CDN will respond fastest</a:t>
            </a:r>
            <a:r>
              <a:rPr lang="en-US" b="0" i="0" dirty="0">
                <a:solidFill>
                  <a:srgbClr val="424242"/>
                </a:solidFill>
                <a:effectLst/>
                <a:latin typeface="Segoe Sans"/>
              </a:rPr>
              <a:t>.</a:t>
            </a:r>
          </a:p>
          <a:p>
            <a:endParaRPr lang="en-US" dirty="0">
              <a:latin typeface="+mj-lt"/>
            </a:endParaRPr>
          </a:p>
        </p:txBody>
      </p:sp>
    </p:spTree>
    <p:extLst>
      <p:ext uri="{BB962C8B-B14F-4D97-AF65-F5344CB8AC3E}">
        <p14:creationId xmlns:p14="http://schemas.microsoft.com/office/powerpoint/2010/main" val="2359188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628F1E-F227-1CBB-D146-81875313DA24}"/>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75A8536E-3AAB-1D68-C1B1-99A47CCA2994}"/>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CC67BDC0-EBC1-D76B-E816-3468C1608D29}"/>
              </a:ext>
            </a:extLst>
          </p:cNvPr>
          <p:cNvSpPr>
            <a:spLocks noGrp="1"/>
          </p:cNvSpPr>
          <p:nvPr>
            <p:ph type="title"/>
          </p:nvPr>
        </p:nvSpPr>
        <p:spPr>
          <a:xfrm>
            <a:off x="495300" y="642644"/>
            <a:ext cx="11187112" cy="361959"/>
          </a:xfrm>
        </p:spPr>
        <p:txBody>
          <a:bodyPr/>
          <a:lstStyle/>
          <a:p>
            <a:r>
              <a:rPr lang="en-US" dirty="0"/>
              <a:t>Stage-3 Support</a:t>
            </a:r>
          </a:p>
        </p:txBody>
      </p:sp>
      <p:sp>
        <p:nvSpPr>
          <p:cNvPr id="5" name="Content Placeholder 4">
            <a:extLst>
              <a:ext uri="{FF2B5EF4-FFF2-40B4-BE49-F238E27FC236}">
                <a16:creationId xmlns:a16="http://schemas.microsoft.com/office/drawing/2014/main" id="{7EB59C65-21A9-DA75-F886-E82E470C6326}"/>
              </a:ext>
            </a:extLst>
          </p:cNvPr>
          <p:cNvSpPr>
            <a:spLocks noGrp="1"/>
          </p:cNvSpPr>
          <p:nvPr>
            <p:ph sz="quarter" idx="14"/>
          </p:nvPr>
        </p:nvSpPr>
        <p:spPr/>
        <p:txBody>
          <a:bodyPr/>
          <a:lstStyle/>
          <a:p>
            <a:r>
              <a:rPr lang="en-US" dirty="0"/>
              <a:t>Procedures for service chaining M10d and external interfaces M13d</a:t>
            </a:r>
          </a:p>
          <a:p>
            <a:r>
              <a:rPr lang="en-US" dirty="0"/>
              <a:t>General summary in TS 26.510, clause 10.3A, including 3 variants</a:t>
            </a:r>
          </a:p>
          <a:p>
            <a:pPr lvl="1"/>
            <a:r>
              <a:rPr lang="en-US" dirty="0"/>
              <a:t>switching between multiple service locations during content distribution</a:t>
            </a:r>
          </a:p>
          <a:p>
            <a:pPr lvl="1"/>
            <a:r>
              <a:rPr lang="en-US" dirty="0"/>
              <a:t>concurrent use of multiple service locations for content distribution</a:t>
            </a:r>
          </a:p>
          <a:p>
            <a:pPr lvl="1"/>
            <a:r>
              <a:rPr lang="en-US" dirty="0"/>
              <a:t>support content steering for content distribution</a:t>
            </a:r>
          </a:p>
          <a:p>
            <a:r>
              <a:rPr lang="en-US" dirty="0"/>
              <a:t>DASH content distribution using multiple service locations, Annex G.4 of TS 26.512</a:t>
            </a:r>
          </a:p>
          <a:p>
            <a:pPr lvl="1"/>
            <a:r>
              <a:rPr lang="en-US" dirty="0"/>
              <a:t>Content Preparation requirements to support multiple service locations</a:t>
            </a:r>
          </a:p>
          <a:p>
            <a:pPr lvl="1"/>
            <a:r>
              <a:rPr lang="en-US" dirty="0"/>
              <a:t>Content Authoring and client requirements for</a:t>
            </a:r>
          </a:p>
          <a:p>
            <a:pPr lvl="2"/>
            <a:r>
              <a:rPr lang="en-US" dirty="0"/>
              <a:t>client-side switching</a:t>
            </a:r>
          </a:p>
          <a:p>
            <a:pPr lvl="2"/>
            <a:r>
              <a:rPr lang="en-US" dirty="0"/>
              <a:t>Content Steering for DASH (Reference to ETSI TS 103 998)</a:t>
            </a:r>
          </a:p>
          <a:p>
            <a:pPr lvl="2"/>
            <a:r>
              <a:rPr lang="en-US" dirty="0"/>
              <a:t>SAND for Multi-network access mode (SAND4M) (Reference to 3GPP TS 26.247 and ISO/IEC 23009-5)</a:t>
            </a:r>
          </a:p>
          <a:p>
            <a:r>
              <a:rPr lang="en-US" dirty="0"/>
              <a:t>Media streaming in the 5GMS System using CMMF, Annex H of TS 26.512</a:t>
            </a:r>
          </a:p>
          <a:p>
            <a:pPr lvl="1"/>
            <a:r>
              <a:rPr lang="en-US" dirty="0"/>
              <a:t>Procedures for downlink media streaming from multiple service locations using CMMF</a:t>
            </a:r>
          </a:p>
          <a:p>
            <a:pPr lvl="1"/>
            <a:r>
              <a:rPr lang="en-US" dirty="0"/>
              <a:t>Protocols and formats for downlink media streaming using CMMF with reference to </a:t>
            </a:r>
            <a:r>
              <a:rPr lang="en-GB" dirty="0"/>
              <a:t>ETSI TS 103 973 </a:t>
            </a:r>
          </a:p>
          <a:p>
            <a:pPr lvl="1"/>
            <a:r>
              <a:rPr lang="en-GB" dirty="0"/>
              <a:t>Many examples and informative implementation guidelines</a:t>
            </a:r>
            <a:r>
              <a:rPr lang="en-US" dirty="0"/>
              <a:t> </a:t>
            </a:r>
            <a:endParaRPr lang="de-DE" dirty="0"/>
          </a:p>
          <a:p>
            <a:pPr lvl="1"/>
            <a:endParaRPr lang="en-US" dirty="0"/>
          </a:p>
        </p:txBody>
      </p:sp>
      <p:sp>
        <p:nvSpPr>
          <p:cNvPr id="4" name="Subtitle 3">
            <a:extLst>
              <a:ext uri="{FF2B5EF4-FFF2-40B4-BE49-F238E27FC236}">
                <a16:creationId xmlns:a16="http://schemas.microsoft.com/office/drawing/2014/main" id="{42F29477-DD2D-7720-4D11-B9C6D0185CA0}"/>
              </a:ext>
            </a:extLst>
          </p:cNvPr>
          <p:cNvSpPr>
            <a:spLocks noGrp="1"/>
          </p:cNvSpPr>
          <p:nvPr>
            <p:ph type="subTitle" idx="1"/>
          </p:nvPr>
        </p:nvSpPr>
        <p:spPr/>
        <p:txBody>
          <a:bodyPr/>
          <a:lstStyle/>
          <a:p>
            <a:r>
              <a:rPr lang="de-DE" dirty="0" err="1"/>
              <a:t>Summarized</a:t>
            </a:r>
            <a:r>
              <a:rPr lang="de-DE" dirty="0"/>
              <a:t> in </a:t>
            </a:r>
            <a:r>
              <a:rPr lang="en-US" b="1" u="sng" dirty="0">
                <a:hlinkClick r:id="rId2"/>
              </a:rPr>
              <a:t>S4aI250158</a:t>
            </a:r>
            <a:r>
              <a:rPr lang="en-US" b="1" u="sng" dirty="0"/>
              <a:t> (26.510) and </a:t>
            </a:r>
            <a:r>
              <a:rPr lang="en-US" b="1" u="sng" dirty="0">
                <a:hlinkClick r:id="rId3"/>
              </a:rPr>
              <a:t>S4aI250159</a:t>
            </a:r>
            <a:r>
              <a:rPr lang="en-US" b="1" u="sng" dirty="0"/>
              <a:t>, </a:t>
            </a:r>
            <a:r>
              <a:rPr lang="en-US" b="1" u="sng" dirty="0">
                <a:hlinkClick r:id="rId4"/>
              </a:rPr>
              <a:t>S4aI250160</a:t>
            </a:r>
            <a:r>
              <a:rPr lang="en-US" b="1" u="sng" dirty="0"/>
              <a:t>, </a:t>
            </a:r>
            <a:r>
              <a:rPr lang="en-US" b="1" u="sng" dirty="0">
                <a:hlinkClick r:id="rId5"/>
              </a:rPr>
              <a:t>S4aI250171</a:t>
            </a:r>
            <a:r>
              <a:rPr lang="en-US" b="1" dirty="0"/>
              <a:t>(</a:t>
            </a:r>
            <a:r>
              <a:rPr lang="en-US" b="1" u="sng" dirty="0"/>
              <a:t>26.512)</a:t>
            </a:r>
            <a:endParaRPr lang="en-US" dirty="0"/>
          </a:p>
        </p:txBody>
      </p:sp>
    </p:spTree>
    <p:extLst>
      <p:ext uri="{BB962C8B-B14F-4D97-AF65-F5344CB8AC3E}">
        <p14:creationId xmlns:p14="http://schemas.microsoft.com/office/powerpoint/2010/main" val="115742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D1EFE5B-6C44-E90B-D79A-ED48D7D1B6D2}"/>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15B75F48-D01C-0894-350F-D141AA4FD55C}"/>
              </a:ext>
            </a:extLst>
          </p:cNvPr>
          <p:cNvSpPr>
            <a:spLocks noGrp="1"/>
          </p:cNvSpPr>
          <p:nvPr>
            <p:ph type="title"/>
          </p:nvPr>
        </p:nvSpPr>
        <p:spPr>
          <a:xfrm>
            <a:off x="495300" y="642644"/>
            <a:ext cx="11187112" cy="361959"/>
          </a:xfrm>
        </p:spPr>
        <p:txBody>
          <a:bodyPr/>
          <a:lstStyle/>
          <a:p>
            <a:r>
              <a:rPr lang="de-DE" dirty="0"/>
              <a:t>Stage-3 Implementation</a:t>
            </a:r>
            <a:endParaRPr lang="en-US" dirty="0"/>
          </a:p>
        </p:txBody>
      </p:sp>
      <p:sp>
        <p:nvSpPr>
          <p:cNvPr id="4" name="Content Placeholder 3">
            <a:extLst>
              <a:ext uri="{FF2B5EF4-FFF2-40B4-BE49-F238E27FC236}">
                <a16:creationId xmlns:a16="http://schemas.microsoft.com/office/drawing/2014/main" id="{9646A247-E1B6-CE25-4558-D5A1736AE891}"/>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C98304F1-5D1A-00B6-C7F0-C81079C9637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226378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0DB17-A738-AAE1-69B1-F91398BF7E7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1D97FDF-980E-635D-764A-268E85DFA885}"/>
              </a:ext>
            </a:extLst>
          </p:cNvPr>
          <p:cNvSpPr>
            <a:spLocks noGrp="1"/>
          </p:cNvSpPr>
          <p:nvPr>
            <p:ph type="title"/>
          </p:nvPr>
        </p:nvSpPr>
        <p:spPr>
          <a:xfrm>
            <a:off x="495298" y="2870213"/>
            <a:ext cx="8829675" cy="1445909"/>
          </a:xfrm>
        </p:spPr>
        <p:txBody>
          <a:bodyPr/>
          <a:lstStyle/>
          <a:p>
            <a:r>
              <a:rPr lang="en-US" dirty="0"/>
              <a:t>Topic #3:Multi-Access Media Delivery</a:t>
            </a:r>
          </a:p>
        </p:txBody>
      </p:sp>
      <p:sp>
        <p:nvSpPr>
          <p:cNvPr id="3" name="Subtitle 2">
            <a:extLst>
              <a:ext uri="{FF2B5EF4-FFF2-40B4-BE49-F238E27FC236}">
                <a16:creationId xmlns:a16="http://schemas.microsoft.com/office/drawing/2014/main" id="{B1E29507-52A5-0B1C-BE87-81A7CDFB122F}"/>
              </a:ext>
            </a:extLst>
          </p:cNvPr>
          <p:cNvSpPr>
            <a:spLocks noGrp="1"/>
          </p:cNvSpPr>
          <p:nvPr>
            <p:ph type="subTitle" idx="1"/>
          </p:nvPr>
        </p:nvSpPr>
        <p:spPr/>
        <p:txBody>
          <a:bodyPr/>
          <a:lstStyle/>
          <a:p>
            <a:pPr fontAlgn="ctr"/>
            <a:r>
              <a:rPr lang="en-US" dirty="0"/>
              <a:t>Stage-2 </a:t>
            </a:r>
            <a:r>
              <a:rPr lang="en-US" b="1" u="sng" dirty="0">
                <a:solidFill>
                  <a:srgbClr val="FFFF00"/>
                </a:solidFill>
                <a:hlinkClick r:id="rId2">
                  <a:extLst>
                    <a:ext uri="{A12FA001-AC4F-418D-AE19-62706E023703}">
                      <ahyp:hlinkClr xmlns:ahyp="http://schemas.microsoft.com/office/drawing/2018/hyperlinkcolor" val="tx"/>
                    </a:ext>
                  </a:extLst>
                </a:hlinkClick>
              </a:rPr>
              <a:t>S4aI250036</a:t>
            </a:r>
            <a:r>
              <a:rPr lang="en-US" b="1" u="sng" dirty="0">
                <a:solidFill>
                  <a:srgbClr val="FFFF00"/>
                </a:solidFill>
              </a:rPr>
              <a:t> </a:t>
            </a:r>
            <a:r>
              <a:rPr lang="en-US" b="1" u="sng" dirty="0">
                <a:solidFill>
                  <a:srgbClr val="FFFF00"/>
                </a:solidFill>
                <a:sym typeface="Wingdings" panose="05000000000000000000" pitchFamily="2" charset="2"/>
              </a:rPr>
              <a:t> Informative Annex to TS 26.501, Annex F</a:t>
            </a:r>
            <a:endParaRPr lang="en-US" b="1" u="sng" dirty="0">
              <a:solidFill>
                <a:srgbClr val="FFFF00"/>
              </a:solidFill>
            </a:endParaRPr>
          </a:p>
          <a:p>
            <a:pPr fontAlgn="ctr"/>
            <a:r>
              <a:rPr lang="en-US" b="1" u="sng" dirty="0">
                <a:solidFill>
                  <a:srgbClr val="FFFF00"/>
                </a:solidFill>
              </a:rPr>
              <a:t>Stage-3 </a:t>
            </a:r>
            <a:r>
              <a:rPr lang="en-US" b="1" u="sng" dirty="0">
                <a:solidFill>
                  <a:srgbClr val="FFFF00"/>
                </a:solidFill>
                <a:hlinkClick r:id="rId3">
                  <a:extLst>
                    <a:ext uri="{A12FA001-AC4F-418D-AE19-62706E023703}">
                      <ahyp:hlinkClr xmlns:ahyp="http://schemas.microsoft.com/office/drawing/2018/hyperlinkcolor" val="tx"/>
                    </a:ext>
                  </a:extLst>
                </a:hlinkClick>
              </a:rPr>
              <a:t>S4aI250150</a:t>
            </a:r>
            <a:endParaRPr lang="en-US" dirty="0">
              <a:solidFill>
                <a:srgbClr val="FFFF00"/>
              </a:solidFill>
            </a:endParaRPr>
          </a:p>
        </p:txBody>
      </p:sp>
    </p:spTree>
    <p:extLst>
      <p:ext uri="{BB962C8B-B14F-4D97-AF65-F5344CB8AC3E}">
        <p14:creationId xmlns:p14="http://schemas.microsoft.com/office/powerpoint/2010/main" val="2892231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A649154-26F6-F168-9DDB-94E29D2F30F9}"/>
              </a:ext>
            </a:extLst>
          </p:cNvPr>
          <p:cNvSpPr>
            <a:spLocks noGrp="1"/>
          </p:cNvSpPr>
          <p:nvPr>
            <p:ph type="ftr" sz="quarter" idx="10"/>
          </p:nvPr>
        </p:nvSpPr>
        <p:spPr/>
        <p:txBody>
          <a:bodyPr/>
          <a:lstStyle/>
          <a:p>
            <a:pPr marL="0" marR="0" lvl="0" indent="0" algn="l" defTabSz="685800" rtl="0" eaLnBrk="1" fontAlgn="auto" latinLnBrk="0" hangingPunct="1">
              <a:lnSpc>
                <a:spcPct val="96000"/>
              </a:lnSpc>
              <a:spcBef>
                <a:spcPts val="0"/>
              </a:spcBef>
              <a:spcAft>
                <a:spcPts val="225"/>
              </a:spcAft>
              <a:buClr>
                <a:srgbClr val="3253DC"/>
              </a:buClr>
              <a:buSzTx/>
              <a:buFont typeface="Arial" panose="020B0604020202020204" pitchFamily="34" charset="0"/>
              <a:buNone/>
              <a:tabLst/>
              <a:defRPr/>
            </a:pPr>
            <a:r>
              <a:rPr kumimoji="0" lang="en-US" sz="800" b="0" i="0" u="none" strike="noStrike" kern="1200" cap="none" spc="0" normalizeH="0" baseline="0" noProof="0">
                <a:ln>
                  <a:noFill/>
                </a:ln>
                <a:solidFill>
                  <a:srgbClr val="4A5A75">
                    <a:lumMod val="60000"/>
                    <a:lumOff val="40000"/>
                  </a:srgbClr>
                </a:solidFill>
                <a:effectLst/>
                <a:uLnTx/>
                <a:uFillTx/>
                <a:latin typeface="Microsoft Sans Serif"/>
                <a:ea typeface="+mn-ea"/>
                <a:cs typeface="+mn-cs"/>
              </a:rPr>
              <a:t>Media Web Symposium 2025</a:t>
            </a:r>
          </a:p>
        </p:txBody>
      </p:sp>
      <p:sp>
        <p:nvSpPr>
          <p:cNvPr id="3" name="Title 2">
            <a:extLst>
              <a:ext uri="{FF2B5EF4-FFF2-40B4-BE49-F238E27FC236}">
                <a16:creationId xmlns:a16="http://schemas.microsoft.com/office/drawing/2014/main" id="{9B78EC5E-A425-3EB8-F9FF-ED9C0213F73B}"/>
              </a:ext>
            </a:extLst>
          </p:cNvPr>
          <p:cNvSpPr>
            <a:spLocks noGrp="1"/>
          </p:cNvSpPr>
          <p:nvPr>
            <p:ph type="title"/>
          </p:nvPr>
        </p:nvSpPr>
        <p:spPr>
          <a:xfrm>
            <a:off x="495300" y="642644"/>
            <a:ext cx="11187112" cy="361959"/>
          </a:xfrm>
        </p:spPr>
        <p:txBody>
          <a:bodyPr/>
          <a:lstStyle/>
          <a:p>
            <a:r>
              <a:rPr lang="de-DE"/>
              <a:t>Selected Technologies for Media Services</a:t>
            </a:r>
            <a:endParaRPr lang="en-US"/>
          </a:p>
        </p:txBody>
      </p:sp>
      <p:graphicFrame>
        <p:nvGraphicFramePr>
          <p:cNvPr id="6" name="Content Placeholder 5">
            <a:extLst>
              <a:ext uri="{FF2B5EF4-FFF2-40B4-BE49-F238E27FC236}">
                <a16:creationId xmlns:a16="http://schemas.microsoft.com/office/drawing/2014/main" id="{A1779142-4C01-8D8B-9428-250C9B08ED55}"/>
              </a:ext>
            </a:extLst>
          </p:cNvPr>
          <p:cNvGraphicFramePr>
            <a:graphicFrameLocks noGrp="1"/>
          </p:cNvGraphicFramePr>
          <p:nvPr>
            <p:ph sz="quarter" idx="14"/>
          </p:nvPr>
        </p:nvGraphicFramePr>
        <p:xfrm>
          <a:off x="495300" y="1719263"/>
          <a:ext cx="11187113" cy="46815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ubtitle 4">
            <a:extLst>
              <a:ext uri="{FF2B5EF4-FFF2-40B4-BE49-F238E27FC236}">
                <a16:creationId xmlns:a16="http://schemas.microsoft.com/office/drawing/2014/main" id="{FFAE0D30-94B2-8C62-2792-89029974070F}"/>
              </a:ext>
            </a:extLst>
          </p:cNvPr>
          <p:cNvSpPr>
            <a:spLocks noGrp="1"/>
          </p:cNvSpPr>
          <p:nvPr>
            <p:ph type="subTitle" idx="1"/>
          </p:nvPr>
        </p:nvSpPr>
        <p:spPr/>
        <p:txBody>
          <a:bodyPr/>
          <a:lstStyle/>
          <a:p>
            <a:r>
              <a:rPr lang="en-US" dirty="0"/>
              <a:t>3GPP is addressing the issue to profile technologies for 3GPP Services and Media Service Enablers</a:t>
            </a:r>
          </a:p>
        </p:txBody>
      </p:sp>
    </p:spTree>
    <p:extLst>
      <p:ext uri="{BB962C8B-B14F-4D97-AF65-F5344CB8AC3E}">
        <p14:creationId xmlns:p14="http://schemas.microsoft.com/office/powerpoint/2010/main" val="2816033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1184B87-4819-86DA-7390-FB38A85B6367}"/>
              </a:ext>
            </a:extLst>
          </p:cNvPr>
          <p:cNvSpPr>
            <a:spLocks noGrp="1"/>
          </p:cNvSpPr>
          <p:nvPr>
            <p:ph type="title"/>
          </p:nvPr>
        </p:nvSpPr>
        <p:spPr>
          <a:xfrm>
            <a:off x="495300" y="642644"/>
            <a:ext cx="11187112" cy="361959"/>
          </a:xfrm>
        </p:spPr>
        <p:txBody>
          <a:bodyPr/>
          <a:lstStyle/>
          <a:p>
            <a:r>
              <a:rPr lang="de-DE" dirty="0"/>
              <a:t>Stage-2 Summary of Annex F </a:t>
            </a:r>
            <a:endParaRPr lang="en-US" dirty="0"/>
          </a:p>
        </p:txBody>
      </p:sp>
      <p:sp>
        <p:nvSpPr>
          <p:cNvPr id="6" name="Content Placeholder 5">
            <a:extLst>
              <a:ext uri="{FF2B5EF4-FFF2-40B4-BE49-F238E27FC236}">
                <a16:creationId xmlns:a16="http://schemas.microsoft.com/office/drawing/2014/main" id="{0808D259-7D9F-934D-D5C1-317A13CBD5E7}"/>
              </a:ext>
            </a:extLst>
          </p:cNvPr>
          <p:cNvSpPr>
            <a:spLocks noGrp="1"/>
          </p:cNvSpPr>
          <p:nvPr>
            <p:ph sz="quarter" idx="14"/>
          </p:nvPr>
        </p:nvSpPr>
        <p:spPr/>
        <p:txBody>
          <a:bodyPr/>
          <a:lstStyle/>
          <a:p>
            <a:r>
              <a:rPr lang="en-US" dirty="0"/>
              <a:t>UEs connected to multiple access networks (whether they be a 3GPP access network or non-3GPP access network, multiple disjoint 3GPP networks, etc.) may deploy and </a:t>
            </a:r>
            <a:r>
              <a:rPr lang="en-US" dirty="0" err="1"/>
              <a:t>utilise</a:t>
            </a:r>
            <a:r>
              <a:rPr lang="en-US" dirty="0"/>
              <a:t> multi-access techniques using any of the following:</a:t>
            </a:r>
          </a:p>
          <a:p>
            <a:pPr lvl="1"/>
            <a:r>
              <a:rPr lang="en-US" dirty="0"/>
              <a:t>The use of a multipath transport protocols such as MPTCP [RFC6897] or MPQUIC [MPQUIC] is one approach to enable multi-access media delivery. This approach requires implementation of the protocol(s) on both the UE and on the Application Server.</a:t>
            </a:r>
          </a:p>
          <a:p>
            <a:pPr lvl="1"/>
            <a:r>
              <a:rPr lang="en-US" dirty="0"/>
              <a:t>Another method to enable multi-access media delivery is to use an application layer approach  whereby a suitable object coding protocol is employed to enable efficient simultaneous use of the available access networks. The benefit of this approach is that the Application Server can remain agnostic of the UEs’ use of multiple access networks.</a:t>
            </a:r>
          </a:p>
          <a:p>
            <a:pPr lvl="1"/>
            <a:r>
              <a:rPr lang="en-US" dirty="0"/>
              <a:t>The use of lower-layer network support using ATSSS (Access Traffic Steering, Switching, and Splitting) an optional feature for multi-access supported by the UE and 5G Core network and described in TS 23.501 [2]. The ATSSS feature enables a Multi-Access PDU Connectivity Service allowing for the exchange of PDUs between the UE and a Data Network by simultaneously using one or more 3GPP access networks and/or non-3GPP access networks. </a:t>
            </a:r>
          </a:p>
        </p:txBody>
      </p:sp>
      <p:sp>
        <p:nvSpPr>
          <p:cNvPr id="5" name="Subtitle 4">
            <a:extLst>
              <a:ext uri="{FF2B5EF4-FFF2-40B4-BE49-F238E27FC236}">
                <a16:creationId xmlns:a16="http://schemas.microsoft.com/office/drawing/2014/main" id="{5F07C7B7-6B41-6C63-0E17-9080153108B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75925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4369A-AA12-7791-B047-DA4AB4F9FE4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88E3200-6F89-9021-D050-D71B445CA88A}"/>
              </a:ext>
            </a:extLst>
          </p:cNvPr>
          <p:cNvSpPr>
            <a:spLocks noGrp="1"/>
          </p:cNvSpPr>
          <p:nvPr>
            <p:ph type="title"/>
          </p:nvPr>
        </p:nvSpPr>
        <p:spPr>
          <a:xfrm>
            <a:off x="495300" y="642644"/>
            <a:ext cx="11187112" cy="361959"/>
          </a:xfrm>
        </p:spPr>
        <p:txBody>
          <a:bodyPr/>
          <a:lstStyle/>
          <a:p>
            <a:r>
              <a:rPr lang="de-DE" dirty="0"/>
              <a:t>Stage-3 </a:t>
            </a:r>
            <a:r>
              <a:rPr lang="de-DE" dirty="0" err="1"/>
              <a:t>Extensions</a:t>
            </a:r>
            <a:endParaRPr lang="en-US" dirty="0"/>
          </a:p>
        </p:txBody>
      </p:sp>
      <p:sp>
        <p:nvSpPr>
          <p:cNvPr id="6" name="Content Placeholder 5">
            <a:extLst>
              <a:ext uri="{FF2B5EF4-FFF2-40B4-BE49-F238E27FC236}">
                <a16:creationId xmlns:a16="http://schemas.microsoft.com/office/drawing/2014/main" id="{D6632EED-ED04-0886-1F17-F963434995F4}"/>
              </a:ext>
            </a:extLst>
          </p:cNvPr>
          <p:cNvSpPr>
            <a:spLocks noGrp="1"/>
          </p:cNvSpPr>
          <p:nvPr>
            <p:ph sz="quarter" idx="14"/>
          </p:nvPr>
        </p:nvSpPr>
        <p:spPr/>
        <p:txBody>
          <a:bodyPr/>
          <a:lstStyle/>
          <a:p>
            <a:r>
              <a:rPr lang="de-DE" dirty="0"/>
              <a:t>Updates </a:t>
            </a:r>
            <a:r>
              <a:rPr lang="de-DE" dirty="0" err="1"/>
              <a:t>to</a:t>
            </a:r>
            <a:r>
              <a:rPr lang="de-DE" dirty="0"/>
              <a:t> </a:t>
            </a:r>
            <a:r>
              <a:rPr lang="de-DE" dirty="0" err="1"/>
              <a:t>procedures</a:t>
            </a:r>
            <a:r>
              <a:rPr lang="de-DE" dirty="0"/>
              <a:t> in </a:t>
            </a:r>
            <a:r>
              <a:rPr lang="de-DE" dirty="0" err="1"/>
              <a:t>clause</a:t>
            </a:r>
            <a:r>
              <a:rPr lang="de-DE" dirty="0"/>
              <a:t> 4.9 of TS 26.512</a:t>
            </a:r>
          </a:p>
          <a:p>
            <a:pPr lvl="1"/>
            <a:r>
              <a:rPr lang="en-US" dirty="0"/>
              <a:t>The 5GMSd-Aware Application and the Media Session Handler may configure content delivery for downlink media streaming between the 5GMSd AS and the Media Player using the client API at reference points M7d and M11d respectively by populating the </a:t>
            </a:r>
            <a:r>
              <a:rPr lang="en-US" dirty="0" err="1"/>
              <a:t>desiredContentDeliveryConfiguration</a:t>
            </a:r>
            <a:r>
              <a:rPr lang="en-US" dirty="0"/>
              <a:t> object in the Media Player configuration as specified in clause 13.2.4.</a:t>
            </a:r>
          </a:p>
          <a:p>
            <a:pPr lvl="2"/>
            <a:r>
              <a:rPr lang="en-US" dirty="0"/>
              <a:t>A list of content delivery protocols (see table 13.2.4 3) to be used at reference point M4d may be provided in order of preference.</a:t>
            </a:r>
          </a:p>
          <a:p>
            <a:pPr lvl="2"/>
            <a:r>
              <a:rPr lang="en-US" dirty="0"/>
              <a:t>A preference for using a multipath transport protocol at reference point M4d may be expressed</a:t>
            </a:r>
          </a:p>
          <a:p>
            <a:r>
              <a:rPr lang="en-US" dirty="0"/>
              <a:t>Equivalent work for uplink streaming in clause 5.6 and 5.9</a:t>
            </a:r>
          </a:p>
          <a:p>
            <a:r>
              <a:rPr lang="en-US" dirty="0"/>
              <a:t>Extension of Service URL to configure multi-access in clause 12.4</a:t>
            </a:r>
          </a:p>
          <a:p>
            <a:r>
              <a:rPr lang="en-US" dirty="0"/>
              <a:t>Extensions to configuration and settings API in 13.2.4 to add</a:t>
            </a:r>
          </a:p>
          <a:p>
            <a:pPr lvl="1"/>
            <a:r>
              <a:rPr lang="en-US" dirty="0"/>
              <a:t>Capabilities: A read-only list of Media Player capabilities.</a:t>
            </a:r>
          </a:p>
          <a:p>
            <a:pPr lvl="1"/>
            <a:r>
              <a:rPr lang="en-US" dirty="0" err="1"/>
              <a:t>desiredContentDeliveryConfiguration</a:t>
            </a:r>
            <a:r>
              <a:rPr lang="en-US" dirty="0"/>
              <a:t>: Desired configuration of content delivery at reference point M4d</a:t>
            </a:r>
          </a:p>
          <a:p>
            <a:pPr lvl="1"/>
            <a:r>
              <a:rPr lang="en-US" dirty="0"/>
              <a:t>Adding error and status codes, as well as configuration parameters for multi-path</a:t>
            </a:r>
          </a:p>
        </p:txBody>
      </p:sp>
      <p:sp>
        <p:nvSpPr>
          <p:cNvPr id="5" name="Subtitle 4">
            <a:extLst>
              <a:ext uri="{FF2B5EF4-FFF2-40B4-BE49-F238E27FC236}">
                <a16:creationId xmlns:a16="http://schemas.microsoft.com/office/drawing/2014/main" id="{97748881-8BCD-E853-76C5-103C6CFAE60C}"/>
              </a:ext>
            </a:extLst>
          </p:cNvPr>
          <p:cNvSpPr>
            <a:spLocks noGrp="1"/>
          </p:cNvSpPr>
          <p:nvPr>
            <p:ph type="subTitle" idx="1"/>
          </p:nvPr>
        </p:nvSpPr>
        <p:spPr>
          <a:xfrm>
            <a:off x="494189" y="1088135"/>
            <a:ext cx="11188223" cy="236347"/>
          </a:xfrm>
        </p:spPr>
        <p:txBody>
          <a:bodyPr/>
          <a:lstStyle/>
          <a:p>
            <a:r>
              <a:rPr lang="en-US" b="1" u="sng" dirty="0">
                <a:solidFill>
                  <a:schemeClr val="accent1"/>
                </a:solidFill>
              </a:rPr>
              <a:t>Stage-3 </a:t>
            </a:r>
            <a:r>
              <a:rPr lang="en-US" b="1" u="sng" dirty="0">
                <a:solidFill>
                  <a:schemeClr val="accent1"/>
                </a:solidFill>
                <a:hlinkClick r:id="rId2">
                  <a:extLst>
                    <a:ext uri="{A12FA001-AC4F-418D-AE19-62706E023703}">
                      <ahyp:hlinkClr xmlns:ahyp="http://schemas.microsoft.com/office/drawing/2018/hyperlinkcolor" val="tx"/>
                    </a:ext>
                  </a:extLst>
                </a:hlinkClick>
              </a:rPr>
              <a:t>S4aI250150</a:t>
            </a:r>
            <a:endParaRPr lang="en-US" dirty="0">
              <a:solidFill>
                <a:schemeClr val="accent1"/>
              </a:solidFill>
            </a:endParaRPr>
          </a:p>
        </p:txBody>
      </p:sp>
    </p:spTree>
    <p:extLst>
      <p:ext uri="{BB962C8B-B14F-4D97-AF65-F5344CB8AC3E}">
        <p14:creationId xmlns:p14="http://schemas.microsoft.com/office/powerpoint/2010/main" val="206366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9DAD760-00F1-0363-6307-3C9B2C36605D}"/>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9A4B738C-4D30-1313-B42A-70A38B7F6213}"/>
              </a:ext>
            </a:extLst>
          </p:cNvPr>
          <p:cNvSpPr>
            <a:spLocks noGrp="1"/>
          </p:cNvSpPr>
          <p:nvPr>
            <p:ph type="title"/>
          </p:nvPr>
        </p:nvSpPr>
        <p:spPr>
          <a:xfrm>
            <a:off x="495300" y="642644"/>
            <a:ext cx="11187112" cy="361959"/>
          </a:xfrm>
        </p:spPr>
        <p:txBody>
          <a:bodyPr/>
          <a:lstStyle/>
          <a:p>
            <a:r>
              <a:rPr lang="de-DE" dirty="0"/>
              <a:t>Implementation Efforts</a:t>
            </a:r>
            <a:endParaRPr lang="en-US" dirty="0"/>
          </a:p>
        </p:txBody>
      </p:sp>
      <p:sp>
        <p:nvSpPr>
          <p:cNvPr id="4" name="Content Placeholder 3">
            <a:extLst>
              <a:ext uri="{FF2B5EF4-FFF2-40B4-BE49-F238E27FC236}">
                <a16:creationId xmlns:a16="http://schemas.microsoft.com/office/drawing/2014/main" id="{12155A08-F7AA-067C-B604-B197E0D55F82}"/>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D6648C99-EAC7-E08C-611B-AF06C300DD6B}"/>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585182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2DA6A-ED4A-B068-08F1-D6BD262F7794}"/>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98FA086B-5155-EBA8-7008-7C6293060E1B}"/>
              </a:ext>
            </a:extLst>
          </p:cNvPr>
          <p:cNvSpPr>
            <a:spLocks noGrp="1"/>
          </p:cNvSpPr>
          <p:nvPr>
            <p:ph type="title"/>
          </p:nvPr>
        </p:nvSpPr>
        <p:spPr>
          <a:xfrm>
            <a:off x="495298" y="2147259"/>
            <a:ext cx="8829675" cy="2168863"/>
          </a:xfrm>
        </p:spPr>
        <p:txBody>
          <a:bodyPr/>
          <a:lstStyle/>
          <a:p>
            <a:r>
              <a:rPr lang="en-US" dirty="0"/>
              <a:t>Topic #4:Distributing encrypted and high-value content</a:t>
            </a:r>
          </a:p>
        </p:txBody>
      </p:sp>
      <p:sp>
        <p:nvSpPr>
          <p:cNvPr id="3" name="Subtitle 2">
            <a:extLst>
              <a:ext uri="{FF2B5EF4-FFF2-40B4-BE49-F238E27FC236}">
                <a16:creationId xmlns:a16="http://schemas.microsoft.com/office/drawing/2014/main" id="{02686702-A3CD-34BC-1DB9-6759147A0E3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53561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A48D5F-D661-A527-F8C5-43A61489C5F3}"/>
              </a:ext>
            </a:extLst>
          </p:cNvPr>
          <p:cNvSpPr>
            <a:spLocks noGrp="1"/>
          </p:cNvSpPr>
          <p:nvPr>
            <p:ph type="title"/>
          </p:nvPr>
        </p:nvSpPr>
        <p:spPr>
          <a:xfrm>
            <a:off x="495300" y="642644"/>
            <a:ext cx="11187112" cy="361959"/>
          </a:xfrm>
        </p:spPr>
        <p:txBody>
          <a:bodyPr/>
          <a:lstStyle/>
          <a:p>
            <a:r>
              <a:rPr lang="de-DE" dirty="0"/>
              <a:t>Stage-2</a:t>
            </a:r>
            <a:endParaRPr lang="en-US" dirty="0"/>
          </a:p>
        </p:txBody>
      </p:sp>
      <p:sp>
        <p:nvSpPr>
          <p:cNvPr id="6" name="Content Placeholder 5">
            <a:extLst>
              <a:ext uri="{FF2B5EF4-FFF2-40B4-BE49-F238E27FC236}">
                <a16:creationId xmlns:a16="http://schemas.microsoft.com/office/drawing/2014/main" id="{E0A4FBD9-418B-BEC6-97CF-6054D7A61F37}"/>
              </a:ext>
            </a:extLst>
          </p:cNvPr>
          <p:cNvSpPr>
            <a:spLocks noGrp="1"/>
          </p:cNvSpPr>
          <p:nvPr>
            <p:ph sz="quarter" idx="14"/>
          </p:nvPr>
        </p:nvSpPr>
        <p:spPr>
          <a:xfrm>
            <a:off x="495300" y="1719072"/>
            <a:ext cx="4197998" cy="4681727"/>
          </a:xfrm>
        </p:spPr>
        <p:txBody>
          <a:bodyPr/>
          <a:lstStyle/>
          <a:p>
            <a:r>
              <a:rPr lang="de-DE" dirty="0" err="1"/>
              <a:t>Addresses</a:t>
            </a:r>
            <a:r>
              <a:rPr lang="de-DE" dirty="0"/>
              <a:t> the </a:t>
            </a:r>
            <a:r>
              <a:rPr lang="de-DE" dirty="0" err="1"/>
              <a:t>case</a:t>
            </a:r>
            <a:r>
              <a:rPr lang="de-DE" dirty="0"/>
              <a:t> </a:t>
            </a:r>
            <a:r>
              <a:rPr lang="de-DE" dirty="0" err="1"/>
              <a:t>that</a:t>
            </a:r>
            <a:r>
              <a:rPr lang="de-DE" dirty="0"/>
              <a:t> the </a:t>
            </a:r>
            <a:r>
              <a:rPr lang="de-DE" dirty="0" err="1"/>
              <a:t>content</a:t>
            </a:r>
            <a:r>
              <a:rPr lang="de-DE" dirty="0"/>
              <a:t> </a:t>
            </a:r>
            <a:r>
              <a:rPr lang="de-DE" dirty="0" err="1"/>
              <a:t>is</a:t>
            </a:r>
            <a:r>
              <a:rPr lang="de-DE" dirty="0"/>
              <a:t> </a:t>
            </a:r>
            <a:r>
              <a:rPr lang="de-DE" dirty="0" err="1"/>
              <a:t>prepared</a:t>
            </a:r>
            <a:r>
              <a:rPr lang="de-DE" dirty="0"/>
              <a:t> in the AS </a:t>
            </a:r>
            <a:r>
              <a:rPr lang="de-DE" dirty="0" err="1"/>
              <a:t>for</a:t>
            </a:r>
            <a:r>
              <a:rPr lang="de-DE" dirty="0"/>
              <a:t> </a:t>
            </a:r>
            <a:r>
              <a:rPr lang="de-DE" dirty="0" err="1"/>
              <a:t>encrypted</a:t>
            </a:r>
            <a:r>
              <a:rPr lang="de-DE" dirty="0"/>
              <a:t> </a:t>
            </a:r>
            <a:r>
              <a:rPr lang="de-DE" dirty="0" err="1"/>
              <a:t>distribution</a:t>
            </a:r>
            <a:endParaRPr lang="de-DE" dirty="0"/>
          </a:p>
          <a:p>
            <a:r>
              <a:rPr lang="de-DE" dirty="0"/>
              <a:t>The </a:t>
            </a:r>
            <a:r>
              <a:rPr lang="de-DE" dirty="0" err="1"/>
              <a:t>detailed</a:t>
            </a:r>
            <a:r>
              <a:rPr lang="de-DE" dirty="0"/>
              <a:t> </a:t>
            </a:r>
            <a:r>
              <a:rPr lang="de-DE" dirty="0" err="1"/>
              <a:t>steps</a:t>
            </a:r>
            <a:r>
              <a:rPr lang="de-DE" dirty="0"/>
              <a:t> </a:t>
            </a:r>
            <a:r>
              <a:rPr lang="de-DE" dirty="0" err="1"/>
              <a:t>for</a:t>
            </a:r>
            <a:r>
              <a:rPr lang="de-DE" dirty="0"/>
              <a:t> the </a:t>
            </a:r>
            <a:r>
              <a:rPr lang="de-DE" dirty="0" err="1"/>
              <a:t>workflow</a:t>
            </a:r>
            <a:r>
              <a:rPr lang="de-DE" dirty="0"/>
              <a:t> </a:t>
            </a:r>
            <a:r>
              <a:rPr lang="de-DE" dirty="0" err="1"/>
              <a:t>are</a:t>
            </a:r>
            <a:r>
              <a:rPr lang="de-DE" dirty="0"/>
              <a:t> </a:t>
            </a:r>
            <a:r>
              <a:rPr lang="de-DE" dirty="0" err="1"/>
              <a:t>presented</a:t>
            </a:r>
            <a:endParaRPr lang="en-US" dirty="0"/>
          </a:p>
        </p:txBody>
      </p:sp>
      <p:sp>
        <p:nvSpPr>
          <p:cNvPr id="5" name="Subtitle 4">
            <a:extLst>
              <a:ext uri="{FF2B5EF4-FFF2-40B4-BE49-F238E27FC236}">
                <a16:creationId xmlns:a16="http://schemas.microsoft.com/office/drawing/2014/main" id="{5509E2BF-FD5E-39B4-A757-977A75C4FD38}"/>
              </a:ext>
            </a:extLst>
          </p:cNvPr>
          <p:cNvSpPr>
            <a:spLocks noGrp="1"/>
          </p:cNvSpPr>
          <p:nvPr>
            <p:ph type="subTitle" idx="1"/>
          </p:nvPr>
        </p:nvSpPr>
        <p:spPr/>
        <p:txBody>
          <a:bodyPr/>
          <a:lstStyle/>
          <a:p>
            <a:r>
              <a:rPr lang="de-DE" dirty="0"/>
              <a:t>See </a:t>
            </a:r>
            <a:r>
              <a:rPr lang="de-DE" dirty="0" err="1"/>
              <a:t>clause</a:t>
            </a:r>
            <a:r>
              <a:rPr lang="de-DE" dirty="0"/>
              <a:t> 5.14 of TS 26.501</a:t>
            </a:r>
            <a:endParaRPr lang="en-US" dirty="0"/>
          </a:p>
        </p:txBody>
      </p:sp>
      <p:pic>
        <p:nvPicPr>
          <p:cNvPr id="7" name="Picture 6" descr="Msc-generator~|version=8.6.1~|lang=signalling~|size=1409x1959~|text=numbering=yes;~nhscale=auto;~ndefcolor lgrey=224,224,224;~n~nhide UE [label=~qUE~q, fill.color=lgray]{~n~4APP[label=~qApplication~q]; ~n~4Player [label=~q5GMSd Media Player~q, fill.color=lgrey]{~n~8MP[label=~qMedia\nPlatform~q];~n~8DC[label=~qMedia Access\nClient~q];~n~8DRMC[label=~qDRM\nClient~q];~n~4};~n};~n~nCS [label=~q5GMSd AS~q, fill.color=lgray]{~n~4DP[label=~qContent\nHosting~q];~n~4MC[label=~qMedia\nEntry Point\nCreator~q];~n~4ENP[label=~qEncryptor/\npackager~q];~n~4ENC[label=~qEncoder~q];~n};~n~nFAppProvider [label=~q5GMSd Application Provider~q, fill.color=lgray]{~nDRMS [label=~qDRM Server~q, fill.color=lgrey]{~n~4LS[label=~qLicense\nServer~q];~n~4KS[label=~qKey\nServer~q];~n};~n~nAP [label=~qApplication Service Provider~q, fill.color=lgrey]{~n~4CP [label=~qContent\nProvider~q];~n~4AUS[label=~qAuthorization\nServer~q];~n};~n};~n~n~nvspace 10;~nbox .. [fill.color=lgrey,0.4, line.corner=round, line.color=none, number=no]: ~q\iContent preparation\i~q {~n~4CP-~gENC-~gENP-~gMC: Encoding instructions and usage rules\n\_M1d/M3d\_[strong]; ~n~4CP-~gENC: Raw content\n\_M2d\_; ~n};~n~nvspace 10;~nbox .. [fill.color=lgrey,0.4, line.corner=round, line.color=none, number=no]: ~q\iTrust establishment\i~q {~n~4ENP~l-~gLS~l-~gKS~l-~gAUS: Exchange public keys\n\_M1d/M3d\_[strong];~n};~n~nvspace 5;~nbox .. [fill.color=lgrey,0.4, line.corner=round, line.color=none, number=no]: ~q\iContent Protection\nInformation construction\i~q {~n~4ENP--ENP: Packager constructs\nContent Protection Information\n\_identification of the receivers and usage rules\_;~n~4ENP-~gKS: Request one or several content keys\n\_M2d\_[strong]; ~n~4KS--KS: Generate\ncontent keys;~n~4KS-~gENP: Content keys [strong];~n~4ENP--ENP: Extract and store\ncontent keys;~n};~n~nvspace 5;~nbox .. [fill.color=lgrey,0.4, line.corner=round, line.color=none, number=no]: ~q\iContent Protection Information distribution\i~q {~n~4ENP-~gLS: Content Protection Information\n\_M2d\_[strong];~n~4LS--AUS: Update Content Protection Information\nwith DRM Metadata;~n~4LS-~gENP-~gMC: Updated Content Protection Information\n\_M2d\_[strong];~n};~n~nvspace 5;~nbox .. [fill.color=lgrey,0.4, line.corner=round, line.color=none, number=no]: ~q\iPresentation manifest and media segment generation\i~q {~n~4MC--MC: Generate\npresentation manifest\nand add Content\nProtection Information;~n~4MC-~gDP: Upload\npresentation\nmanifest;~n~4hide MC;~n~4ENP--ENC: Generate encrypted\nsegments and add\nContent Protection\nInformation;~n~4hide ENC;~n~4ENP-~gDP: Upload\nencrypted segments;~n};~nhide ENP;~n~n...;~nshow UE;~nvspace 10;~nbox .. [fill.color=lgrey,0.4, line.corner=round, line.color=none, number=no]: ~q\iClient request and authorisation\i~q {~n~9~3~n~4APP~gCP: User Authentication\n\_M8d\_[strong];~n~4CP~gAPP: Provide authorisation tokens\n\_M8d\_[strong];~n~4hide CP;~n~4APP~gDC~gDRMC: Provide authorisation tokens;~n~4hide APP;~n~4DC~l-~gDP: Aquire\npresentation\nmanifest\n\_M4d\_[strong];~n~4DC-~gLS: Acquire licence\n(possibly including authorisation tokens)\n\_M13d\_[strong];~n~4LS-~gAUS: Verify user;~n~4AUS-~g LS [number=no]: Verified;~n~4hide AUS;~n~4LS-~gKS: Request decryption keys;~n~4KS-~gLS [number=no]: Decryption keys; ~n~4LS-~gDRMC-~gDC: Licence with decryption keys\n\_M13d\_[strong];~n~4hide LS, KS;~n};~n~nvspace 5;~nbox .. [fill.color=lgrey,0.4, line.corner=round, line.color=none, number=no]: ~q\iContent delivery and decryption\i~q {~n~4DC-~gDP: Acquire\nencrypted Segments\n\_M4d\_[strong];~n~4DP-~gDC [number=no]: Encrypted Segments [strong];~n~4hide DP;~n~4DC-~gDRMC: Encrypted\nsamples;~n~4hide DC;~n~4DRMC--DRMC: Decrypt samples\nusing licence and\ncontent keys;~n~4DRMC-~gMP: Decrypted samples;~n};~n~|">
            <a:extLst>
              <a:ext uri="{FF2B5EF4-FFF2-40B4-BE49-F238E27FC236}">
                <a16:creationId xmlns:a16="http://schemas.microsoft.com/office/drawing/2014/main" id="{6FB2A7D9-DB6A-56DC-42C4-1A3B8A116CB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65865" y="0"/>
            <a:ext cx="4928009" cy="6858000"/>
          </a:xfrm>
          <a:prstGeom prst="rect">
            <a:avLst/>
          </a:prstGeom>
          <a:noFill/>
          <a:ln>
            <a:noFill/>
          </a:ln>
        </p:spPr>
      </p:pic>
    </p:spTree>
    <p:extLst>
      <p:ext uri="{BB962C8B-B14F-4D97-AF65-F5344CB8AC3E}">
        <p14:creationId xmlns:p14="http://schemas.microsoft.com/office/powerpoint/2010/main" val="419903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412BBC3-CF0C-56F2-EDAA-D5842E64F96D}"/>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99C5D441-5436-F92C-8FC4-1C670A24BB4B}"/>
              </a:ext>
            </a:extLst>
          </p:cNvPr>
          <p:cNvSpPr>
            <a:spLocks noGrp="1"/>
          </p:cNvSpPr>
          <p:nvPr>
            <p:ph type="title"/>
          </p:nvPr>
        </p:nvSpPr>
        <p:spPr>
          <a:xfrm>
            <a:off x="495300" y="642644"/>
            <a:ext cx="11187112" cy="361959"/>
          </a:xfrm>
        </p:spPr>
        <p:txBody>
          <a:bodyPr/>
          <a:lstStyle/>
          <a:p>
            <a:r>
              <a:rPr lang="de-DE" dirty="0"/>
              <a:t>Stage-3</a:t>
            </a:r>
            <a:endParaRPr lang="en-US" dirty="0"/>
          </a:p>
        </p:txBody>
      </p:sp>
      <p:sp>
        <p:nvSpPr>
          <p:cNvPr id="4" name="Content Placeholder 3">
            <a:extLst>
              <a:ext uri="{FF2B5EF4-FFF2-40B4-BE49-F238E27FC236}">
                <a16:creationId xmlns:a16="http://schemas.microsoft.com/office/drawing/2014/main" id="{FAC3DB95-DA5F-2D0A-9A7D-646B8A4E1145}"/>
              </a:ext>
            </a:extLst>
          </p:cNvPr>
          <p:cNvSpPr>
            <a:spLocks noGrp="1"/>
          </p:cNvSpPr>
          <p:nvPr>
            <p:ph sz="quarter" idx="14"/>
          </p:nvPr>
        </p:nvSpPr>
        <p:spPr/>
        <p:txBody>
          <a:bodyPr/>
          <a:lstStyle/>
          <a:p>
            <a:r>
              <a:rPr lang="en-US" dirty="0"/>
              <a:t>Key exchange for encrypted content in clause 8.8 of TS 26.512</a:t>
            </a:r>
          </a:p>
          <a:p>
            <a:pPr lvl="1"/>
            <a:r>
              <a:rPr lang="en-US" dirty="0"/>
              <a:t>In order to support exchange of public keys between the Encryptor/Packager on the 5GMSd AS and the external License Server and Authorization Server via reference point M2d, the 5GMSd AS shall support the Content Protection Information Exchange Format (CPIX) as specified in ETSI TS 103 799 at reference point M2d</a:t>
            </a:r>
          </a:p>
          <a:p>
            <a:r>
              <a:rPr lang="en-US" dirty="0"/>
              <a:t>Content Protection and DRM in DASH</a:t>
            </a:r>
          </a:p>
          <a:p>
            <a:pPr lvl="1"/>
            <a:r>
              <a:rPr lang="en-US" dirty="0"/>
              <a:t>DASH content encoding requirements according to DASH-IF-IOP-6</a:t>
            </a:r>
          </a:p>
          <a:p>
            <a:pPr lvl="1"/>
            <a:r>
              <a:rPr lang="en-US" dirty="0"/>
              <a:t>Media Player requirements and recommendations according to DASH-IF-IOP-6</a:t>
            </a:r>
          </a:p>
          <a:p>
            <a:pPr lvl="1"/>
            <a:r>
              <a:rPr lang="en-US" dirty="0"/>
              <a:t>Content Preparation Template requirements</a:t>
            </a:r>
          </a:p>
        </p:txBody>
      </p:sp>
      <p:sp>
        <p:nvSpPr>
          <p:cNvPr id="5" name="Subtitle 4">
            <a:extLst>
              <a:ext uri="{FF2B5EF4-FFF2-40B4-BE49-F238E27FC236}">
                <a16:creationId xmlns:a16="http://schemas.microsoft.com/office/drawing/2014/main" id="{9E59CC78-E16E-323E-178E-9B60CF0C56C6}"/>
              </a:ext>
            </a:extLst>
          </p:cNvPr>
          <p:cNvSpPr>
            <a:spLocks noGrp="1"/>
          </p:cNvSpPr>
          <p:nvPr>
            <p:ph type="subTitle" idx="1"/>
          </p:nvPr>
        </p:nvSpPr>
        <p:spPr>
          <a:xfrm>
            <a:off x="494189" y="1088135"/>
            <a:ext cx="11188223" cy="236347"/>
          </a:xfrm>
        </p:spPr>
        <p:txBody>
          <a:bodyPr/>
          <a:lstStyle/>
          <a:p>
            <a:r>
              <a:rPr lang="en-US" b="1" u="sng" dirty="0">
                <a:hlinkClick r:id="rId2"/>
              </a:rPr>
              <a:t>S4-251507</a:t>
            </a:r>
            <a:endParaRPr lang="en-US" dirty="0"/>
          </a:p>
        </p:txBody>
      </p:sp>
    </p:spTree>
    <p:extLst>
      <p:ext uri="{BB962C8B-B14F-4D97-AF65-F5344CB8AC3E}">
        <p14:creationId xmlns:p14="http://schemas.microsoft.com/office/powerpoint/2010/main" val="191328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B3CFBFE-C3EE-3591-B411-129590B7ACA4}"/>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540A8014-5C9A-6FA7-70DE-4D175AD00717}"/>
              </a:ext>
            </a:extLst>
          </p:cNvPr>
          <p:cNvSpPr>
            <a:spLocks noGrp="1"/>
          </p:cNvSpPr>
          <p:nvPr>
            <p:ph type="title"/>
          </p:nvPr>
        </p:nvSpPr>
        <p:spPr>
          <a:xfrm>
            <a:off x="495300" y="642644"/>
            <a:ext cx="11187112" cy="361959"/>
          </a:xfrm>
        </p:spPr>
        <p:txBody>
          <a:bodyPr/>
          <a:lstStyle/>
          <a:p>
            <a:r>
              <a:rPr lang="de-DE" dirty="0"/>
              <a:t>5G-MAG Reference Tool Implementation</a:t>
            </a:r>
            <a:endParaRPr lang="en-US" dirty="0"/>
          </a:p>
        </p:txBody>
      </p:sp>
      <p:sp>
        <p:nvSpPr>
          <p:cNvPr id="4" name="Content Placeholder 3">
            <a:extLst>
              <a:ext uri="{FF2B5EF4-FFF2-40B4-BE49-F238E27FC236}">
                <a16:creationId xmlns:a16="http://schemas.microsoft.com/office/drawing/2014/main" id="{A5C8B7DF-EC2D-5E47-BD9E-55AA0421328F}"/>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1E345818-D56A-384E-6BE8-B720A82A88B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33831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A649E3-5026-C29F-CD12-A3F3B443FC95}"/>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03583B2-4C87-362E-A270-E0FB3578CD69}"/>
              </a:ext>
            </a:extLst>
          </p:cNvPr>
          <p:cNvSpPr>
            <a:spLocks noGrp="1"/>
          </p:cNvSpPr>
          <p:nvPr>
            <p:ph type="title"/>
          </p:nvPr>
        </p:nvSpPr>
        <p:spPr>
          <a:xfrm>
            <a:off x="495298" y="2147259"/>
            <a:ext cx="8829675" cy="2168863"/>
          </a:xfrm>
        </p:spPr>
        <p:txBody>
          <a:bodyPr/>
          <a:lstStyle/>
          <a:p>
            <a:r>
              <a:rPr lang="en-US" dirty="0"/>
              <a:t>Topic #5:Improved QoS support for Media Streaming services </a:t>
            </a:r>
          </a:p>
        </p:txBody>
      </p:sp>
      <p:sp>
        <p:nvSpPr>
          <p:cNvPr id="3" name="Subtitle 2">
            <a:extLst>
              <a:ext uri="{FF2B5EF4-FFF2-40B4-BE49-F238E27FC236}">
                <a16:creationId xmlns:a16="http://schemas.microsoft.com/office/drawing/2014/main" id="{5C2657F9-27C2-493B-7780-F1F3ACF1501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442420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029E1-64DC-9AF2-16E3-0729C8B8849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0E3D1BF-0DF3-8819-D4A2-0E36062B5D92}"/>
              </a:ext>
            </a:extLst>
          </p:cNvPr>
          <p:cNvSpPr>
            <a:spLocks noGrp="1"/>
          </p:cNvSpPr>
          <p:nvPr>
            <p:ph type="title"/>
          </p:nvPr>
        </p:nvSpPr>
        <p:spPr>
          <a:xfrm>
            <a:off x="495300" y="642644"/>
            <a:ext cx="11187112" cy="361959"/>
          </a:xfrm>
        </p:spPr>
        <p:txBody>
          <a:bodyPr/>
          <a:lstStyle/>
          <a:p>
            <a:r>
              <a:rPr lang="de-DE" dirty="0"/>
              <a:t>Stage-2</a:t>
            </a:r>
            <a:endParaRPr lang="en-US" dirty="0"/>
          </a:p>
        </p:txBody>
      </p:sp>
      <p:sp>
        <p:nvSpPr>
          <p:cNvPr id="6" name="Content Placeholder 5">
            <a:extLst>
              <a:ext uri="{FF2B5EF4-FFF2-40B4-BE49-F238E27FC236}">
                <a16:creationId xmlns:a16="http://schemas.microsoft.com/office/drawing/2014/main" id="{3DF9BBB6-4488-4B7E-CFB7-7D413698B1FD}"/>
              </a:ext>
            </a:extLst>
          </p:cNvPr>
          <p:cNvSpPr>
            <a:spLocks noGrp="1"/>
          </p:cNvSpPr>
          <p:nvPr>
            <p:ph sz="quarter" idx="14"/>
          </p:nvPr>
        </p:nvSpPr>
        <p:spPr>
          <a:xfrm>
            <a:off x="495300" y="1719072"/>
            <a:ext cx="4197998" cy="4681727"/>
          </a:xfrm>
        </p:spPr>
        <p:txBody>
          <a:bodyPr/>
          <a:lstStyle/>
          <a:p>
            <a:r>
              <a:rPr lang="en-US" dirty="0"/>
              <a:t>5.7.9	ECN marking for L4S for downlink media streaming based on Dynamic Policy</a:t>
            </a:r>
          </a:p>
          <a:p>
            <a:r>
              <a:rPr lang="en-US" dirty="0"/>
              <a:t>6.9.8	Dynamic Policy of ECN marking for L4S for uplink media streaming</a:t>
            </a:r>
          </a:p>
          <a:p>
            <a:r>
              <a:rPr lang="en-US" dirty="0"/>
              <a:t>6.9.9	QoS monitoring of uplink media streaming based on Dynamic Policy</a:t>
            </a:r>
          </a:p>
        </p:txBody>
      </p:sp>
      <p:sp>
        <p:nvSpPr>
          <p:cNvPr id="5" name="Subtitle 4">
            <a:extLst>
              <a:ext uri="{FF2B5EF4-FFF2-40B4-BE49-F238E27FC236}">
                <a16:creationId xmlns:a16="http://schemas.microsoft.com/office/drawing/2014/main" id="{CC95CB41-CAA0-1F34-CA4C-E300492B06BF}"/>
              </a:ext>
            </a:extLst>
          </p:cNvPr>
          <p:cNvSpPr>
            <a:spLocks noGrp="1"/>
          </p:cNvSpPr>
          <p:nvPr>
            <p:ph type="subTitle" idx="1"/>
          </p:nvPr>
        </p:nvSpPr>
        <p:spPr/>
        <p:txBody>
          <a:bodyPr/>
          <a:lstStyle/>
          <a:p>
            <a:r>
              <a:rPr lang="de-DE" dirty="0"/>
              <a:t>See TS 26.501</a:t>
            </a:r>
            <a:endParaRPr lang="en-US" dirty="0"/>
          </a:p>
        </p:txBody>
      </p:sp>
      <p:pic>
        <p:nvPicPr>
          <p:cNvPr id="8" name="Msc-generator signalling">
            <a:extLst>
              <a:ext uri="{FF2B5EF4-FFF2-40B4-BE49-F238E27FC236}">
                <a16:creationId xmlns:a16="http://schemas.microsoft.com/office/drawing/2014/main" id="{A37F9D4D-3EDB-1593-CD6D-E73B4FB2E9C7}"/>
              </a:ext>
            </a:extLst>
          </p:cNvPr>
          <p:cNvPicPr>
            <a:picLocks noChangeAspect="1"/>
          </p:cNvPicPr>
          <p:nvPr/>
        </p:nvPicPr>
        <p:blipFill>
          <a:blip r:embed="rId2"/>
          <a:stretch>
            <a:fillRect/>
          </a:stretch>
        </p:blipFill>
        <p:spPr>
          <a:xfrm>
            <a:off x="5561647" y="41910"/>
            <a:ext cx="6120765" cy="6816090"/>
          </a:xfrm>
          <a:prstGeom prst="rect">
            <a:avLst/>
          </a:prstGeom>
        </p:spPr>
      </p:pic>
    </p:spTree>
    <p:extLst>
      <p:ext uri="{BB962C8B-B14F-4D97-AF65-F5344CB8AC3E}">
        <p14:creationId xmlns:p14="http://schemas.microsoft.com/office/powerpoint/2010/main" val="132440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0F3DB-92BA-EDD2-2763-65FEC16DBE0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A595DFFD-ED69-C414-EF3B-5B8795E0A96F}"/>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FAE3C10D-0070-28AF-4F77-759A0BDEF74A}"/>
              </a:ext>
            </a:extLst>
          </p:cNvPr>
          <p:cNvSpPr>
            <a:spLocks noGrp="1"/>
          </p:cNvSpPr>
          <p:nvPr>
            <p:ph type="title"/>
          </p:nvPr>
        </p:nvSpPr>
        <p:spPr>
          <a:xfrm>
            <a:off x="495300" y="642644"/>
            <a:ext cx="11187112" cy="361959"/>
          </a:xfrm>
        </p:spPr>
        <p:txBody>
          <a:bodyPr/>
          <a:lstStyle/>
          <a:p>
            <a:r>
              <a:rPr lang="de-DE" dirty="0"/>
              <a:t>Stage-3</a:t>
            </a:r>
            <a:endParaRPr lang="en-US" dirty="0"/>
          </a:p>
        </p:txBody>
      </p:sp>
      <p:sp>
        <p:nvSpPr>
          <p:cNvPr id="4" name="Content Placeholder 3">
            <a:extLst>
              <a:ext uri="{FF2B5EF4-FFF2-40B4-BE49-F238E27FC236}">
                <a16:creationId xmlns:a16="http://schemas.microsoft.com/office/drawing/2014/main" id="{07E0B2A1-1B3F-5409-CEE4-A283CDC69DA1}"/>
              </a:ext>
            </a:extLst>
          </p:cNvPr>
          <p:cNvSpPr>
            <a:spLocks noGrp="1"/>
          </p:cNvSpPr>
          <p:nvPr>
            <p:ph sz="quarter" idx="14"/>
          </p:nvPr>
        </p:nvSpPr>
        <p:spPr/>
        <p:txBody>
          <a:bodyPr/>
          <a:lstStyle/>
          <a:p>
            <a:r>
              <a:rPr lang="en-US" dirty="0"/>
              <a:t>5.2.7.1 General Procedure updates</a:t>
            </a:r>
          </a:p>
          <a:p>
            <a:pPr lvl="1"/>
            <a:r>
              <a:rPr lang="en-US" dirty="0"/>
              <a:t>When a Policy Template prefers ECN marking for L4S functionality to be enabled according to RFC 9330 [X1], RFC 9331 [X2] and RFC 9332 [X3], the l4SEnablementPreference property shall be present and set to true. The Media AF shall reject the Policy Template if the Media AS does not support ECN marking for L4S functionality.</a:t>
            </a:r>
          </a:p>
          <a:p>
            <a:pPr lvl="1"/>
            <a:r>
              <a:rPr lang="en-US" dirty="0"/>
              <a:t>When a Policy Template prefers QoS monitoring functionality to be enabled, the </a:t>
            </a:r>
            <a:r>
              <a:rPr lang="en-US" dirty="0" err="1"/>
              <a:t>qoSMonitoringConfiguration</a:t>
            </a:r>
            <a:r>
              <a:rPr lang="en-US" dirty="0"/>
              <a:t> property shall be populated with a </a:t>
            </a:r>
            <a:r>
              <a:rPr lang="en-US" dirty="0" err="1"/>
              <a:t>QosMonitoringInformation</a:t>
            </a:r>
            <a:r>
              <a:rPr lang="en-US" dirty="0"/>
              <a:t> object as specified in clause 5.14.2.1.6 of TS 29.122 [20].</a:t>
            </a:r>
          </a:p>
          <a:p>
            <a:r>
              <a:rPr lang="en-GB" b="1" dirty="0"/>
              <a:t>5.4.3	Dynamic Policy invocation</a:t>
            </a:r>
            <a:endParaRPr lang="en-US" dirty="0"/>
          </a:p>
          <a:p>
            <a:pPr lvl="1"/>
            <a:r>
              <a:rPr lang="en-US" dirty="0"/>
              <a:t>If the Media Access Function supports an L4S protocol stack, it shall subscribe to receive notifications from the Media Session Handler at reference point M11 concerning successful instantiation of Policy Templates that have ECN marking for L4S functionality enabled.</a:t>
            </a:r>
          </a:p>
          <a:p>
            <a:pPr lvl="1"/>
            <a:r>
              <a:rPr lang="en-US" dirty="0"/>
              <a:t>If the Media Access Function is capable of consuming QoS monitoring results, it shall subscribe to receive notifications from the Media Session Handler at reference point M11 concerning successful instantiation of Policy Templates that have QoS monitoring enabled. </a:t>
            </a:r>
          </a:p>
          <a:p>
            <a:endParaRPr lang="en-US" dirty="0"/>
          </a:p>
        </p:txBody>
      </p:sp>
      <p:sp>
        <p:nvSpPr>
          <p:cNvPr id="5" name="Subtitle 4">
            <a:extLst>
              <a:ext uri="{FF2B5EF4-FFF2-40B4-BE49-F238E27FC236}">
                <a16:creationId xmlns:a16="http://schemas.microsoft.com/office/drawing/2014/main" id="{74E2E25A-EE37-22DB-04DC-091A3D6DF79C}"/>
              </a:ext>
            </a:extLst>
          </p:cNvPr>
          <p:cNvSpPr>
            <a:spLocks noGrp="1"/>
          </p:cNvSpPr>
          <p:nvPr>
            <p:ph type="subTitle" idx="1"/>
          </p:nvPr>
        </p:nvSpPr>
        <p:spPr>
          <a:xfrm>
            <a:off x="494189" y="1088135"/>
            <a:ext cx="11188223" cy="236347"/>
          </a:xfrm>
        </p:spPr>
        <p:txBody>
          <a:bodyPr/>
          <a:lstStyle/>
          <a:p>
            <a:r>
              <a:rPr lang="en-US" b="1" u="sng" dirty="0">
                <a:hlinkClick r:id="rId2"/>
              </a:rPr>
              <a:t>S4-251552</a:t>
            </a:r>
            <a:endParaRPr lang="en-US" dirty="0"/>
          </a:p>
        </p:txBody>
      </p:sp>
    </p:spTree>
    <p:extLst>
      <p:ext uri="{BB962C8B-B14F-4D97-AF65-F5344CB8AC3E}">
        <p14:creationId xmlns:p14="http://schemas.microsoft.com/office/powerpoint/2010/main" val="2260304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5E36DB25-C9EB-715C-C6D8-9026C8471432}"/>
              </a:ext>
            </a:extLst>
          </p:cNvPr>
          <p:cNvGraphicFramePr/>
          <p:nvPr/>
        </p:nvGraphicFramePr>
        <p:xfrm>
          <a:off x="6184345" y="529603"/>
          <a:ext cx="6095999" cy="57987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98988837-6345-B622-05B7-B852612F4F97}"/>
              </a:ext>
            </a:extLst>
          </p:cNvPr>
          <p:cNvGraphicFramePr/>
          <p:nvPr>
            <p:extLst>
              <p:ext uri="{D42A27DB-BD31-4B8C-83A1-F6EECF244321}">
                <p14:modId xmlns:p14="http://schemas.microsoft.com/office/powerpoint/2010/main" val="3107058743"/>
              </p:ext>
            </p:extLst>
          </p:nvPr>
        </p:nvGraphicFramePr>
        <p:xfrm>
          <a:off x="338262" y="3401740"/>
          <a:ext cx="5480316" cy="331105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36" name="Title 35">
            <a:extLst>
              <a:ext uri="{FF2B5EF4-FFF2-40B4-BE49-F238E27FC236}">
                <a16:creationId xmlns:a16="http://schemas.microsoft.com/office/drawing/2014/main" id="{9714521D-CD04-5D70-03C1-39FD96A575AB}"/>
              </a:ext>
            </a:extLst>
          </p:cNvPr>
          <p:cNvSpPr>
            <a:spLocks noGrp="1"/>
          </p:cNvSpPr>
          <p:nvPr>
            <p:ph type="title"/>
          </p:nvPr>
        </p:nvSpPr>
        <p:spPr/>
        <p:txBody>
          <a:bodyPr/>
          <a:lstStyle/>
          <a:p>
            <a:r>
              <a:rPr lang="en-US" dirty="0"/>
              <a:t>Rel-19 Advanced Media Delivery</a:t>
            </a:r>
          </a:p>
        </p:txBody>
      </p:sp>
      <p:sp>
        <p:nvSpPr>
          <p:cNvPr id="4" name="Footer Placeholder 3">
            <a:extLst>
              <a:ext uri="{FF2B5EF4-FFF2-40B4-BE49-F238E27FC236}">
                <a16:creationId xmlns:a16="http://schemas.microsoft.com/office/drawing/2014/main" id="{40058959-1EE1-C44D-42ED-C56047BE4BC6}"/>
              </a:ext>
            </a:extLst>
          </p:cNvPr>
          <p:cNvSpPr>
            <a:spLocks noGrp="1"/>
          </p:cNvSpPr>
          <p:nvPr>
            <p:ph type="ftr" sz="quarter" idx="10"/>
          </p:nvPr>
        </p:nvSpPr>
        <p:spPr/>
        <p:txBody>
          <a:bodyPr/>
          <a:lstStyle/>
          <a:p>
            <a:r>
              <a:rPr lang="en-US"/>
              <a:t>Media Web Symposium 2025</a:t>
            </a:r>
            <a:endParaRPr lang="en-US" dirty="0"/>
          </a:p>
        </p:txBody>
      </p:sp>
      <p:sp>
        <p:nvSpPr>
          <p:cNvPr id="39" name="Rectangle 38">
            <a:extLst>
              <a:ext uri="{FF2B5EF4-FFF2-40B4-BE49-F238E27FC236}">
                <a16:creationId xmlns:a16="http://schemas.microsoft.com/office/drawing/2014/main" id="{63F877C3-3C9E-A2CB-5897-5BCCABD40398}"/>
              </a:ext>
            </a:extLst>
          </p:cNvPr>
          <p:cNvSpPr/>
          <p:nvPr/>
        </p:nvSpPr>
        <p:spPr>
          <a:xfrm>
            <a:off x="196846" y="1482340"/>
            <a:ext cx="5987499" cy="1569660"/>
          </a:xfrm>
          <a:prstGeom prst="rect">
            <a:avLst/>
          </a:prstGeom>
          <a:noFill/>
        </p:spPr>
        <p:txBody>
          <a:bodyPr wrap="square" lIns="91440" tIns="45720" rIns="91440" bIns="45720">
            <a:spAutoFit/>
          </a:bodyPr>
          <a:lstStyle/>
          <a:p>
            <a:pPr algn="ctr"/>
            <a:r>
              <a:rPr lang="en-US" sz="2400" b="1" cap="none" spc="50" dirty="0">
                <a:ln w="0"/>
                <a:solidFill>
                  <a:schemeClr val="bg2"/>
                </a:solidFill>
                <a:effectLst>
                  <a:innerShdw blurRad="63500" dist="50800" dir="13500000">
                    <a:srgbClr val="000000">
                      <a:alpha val="50000"/>
                    </a:srgbClr>
                  </a:innerShdw>
                </a:effectLst>
              </a:rPr>
              <a:t>Enhance 5GMS and Broadcast </a:t>
            </a:r>
            <a:br>
              <a:rPr lang="en-US" sz="2400" b="1" cap="none" spc="50" dirty="0">
                <a:ln w="0"/>
                <a:solidFill>
                  <a:schemeClr val="bg2"/>
                </a:solidFill>
                <a:effectLst>
                  <a:innerShdw blurRad="63500" dist="50800" dir="13500000">
                    <a:srgbClr val="000000">
                      <a:alpha val="50000"/>
                    </a:srgbClr>
                  </a:innerShdw>
                </a:effectLst>
              </a:rPr>
            </a:br>
            <a:r>
              <a:rPr lang="en-US" sz="2400" b="1" cap="none" spc="50" dirty="0">
                <a:ln w="0"/>
                <a:solidFill>
                  <a:schemeClr val="bg2"/>
                </a:solidFill>
                <a:effectLst>
                  <a:innerShdw blurRad="63500" dist="50800" dir="13500000">
                    <a:srgbClr val="000000">
                      <a:alpha val="50000"/>
                    </a:srgbClr>
                  </a:innerShdw>
                </a:effectLst>
              </a:rPr>
              <a:t>to be fit for purpose for </a:t>
            </a:r>
            <a:br>
              <a:rPr lang="en-US" sz="2400" b="1" cap="none" spc="50" dirty="0">
                <a:ln w="0"/>
                <a:solidFill>
                  <a:schemeClr val="bg2"/>
                </a:solidFill>
                <a:effectLst>
                  <a:innerShdw blurRad="63500" dist="50800" dir="13500000">
                    <a:srgbClr val="000000">
                      <a:alpha val="50000"/>
                    </a:srgbClr>
                  </a:innerShdw>
                </a:effectLst>
              </a:rPr>
            </a:br>
            <a:r>
              <a:rPr lang="en-US" sz="2400" b="1" cap="none" spc="50" dirty="0">
                <a:ln w="0"/>
                <a:solidFill>
                  <a:schemeClr val="bg2"/>
                </a:solidFill>
                <a:effectLst>
                  <a:innerShdw blurRad="63500" dist="50800" dir="13500000">
                    <a:srgbClr val="000000">
                      <a:alpha val="50000"/>
                    </a:srgbClr>
                  </a:innerShdw>
                </a:effectLst>
              </a:rPr>
              <a:t>and benefit from </a:t>
            </a:r>
            <a:br>
              <a:rPr lang="en-US" sz="2400" b="1" cap="none" spc="50" dirty="0">
                <a:ln w="0"/>
                <a:solidFill>
                  <a:schemeClr val="bg2"/>
                </a:solidFill>
                <a:effectLst>
                  <a:innerShdw blurRad="63500" dist="50800" dir="13500000">
                    <a:srgbClr val="000000">
                      <a:alpha val="50000"/>
                    </a:srgbClr>
                  </a:innerShdw>
                </a:effectLst>
              </a:rPr>
            </a:br>
            <a:r>
              <a:rPr lang="en-US" sz="2400" b="1" cap="none" spc="50" dirty="0">
                <a:ln w="0"/>
                <a:solidFill>
                  <a:schemeClr val="bg2"/>
                </a:solidFill>
                <a:effectLst>
                  <a:innerShdw blurRad="63500" dist="50800" dir="13500000">
                    <a:srgbClr val="000000">
                      <a:alpha val="50000"/>
                    </a:srgbClr>
                  </a:innerShdw>
                </a:effectLst>
              </a:rPr>
              <a:t>modern streaming technologies </a:t>
            </a:r>
          </a:p>
        </p:txBody>
      </p:sp>
    </p:spTree>
    <p:extLst>
      <p:ext uri="{BB962C8B-B14F-4D97-AF65-F5344CB8AC3E}">
        <p14:creationId xmlns:p14="http://schemas.microsoft.com/office/powerpoint/2010/main" val="3165303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08EE6-0AA4-71CE-631D-4246E6392D9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C543B980-52AD-9FD0-6DB6-B962872A980E}"/>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4B917A87-819C-B7B1-0020-8906773CC045}"/>
              </a:ext>
            </a:extLst>
          </p:cNvPr>
          <p:cNvSpPr>
            <a:spLocks noGrp="1"/>
          </p:cNvSpPr>
          <p:nvPr>
            <p:ph type="title"/>
          </p:nvPr>
        </p:nvSpPr>
        <p:spPr>
          <a:xfrm>
            <a:off x="495300" y="642644"/>
            <a:ext cx="11187112" cy="361959"/>
          </a:xfrm>
        </p:spPr>
        <p:txBody>
          <a:bodyPr/>
          <a:lstStyle/>
          <a:p>
            <a:r>
              <a:rPr lang="de-DE" dirty="0"/>
              <a:t>5G-MAG Reference Tool Implementation</a:t>
            </a:r>
            <a:endParaRPr lang="en-US" dirty="0"/>
          </a:p>
        </p:txBody>
      </p:sp>
      <p:sp>
        <p:nvSpPr>
          <p:cNvPr id="4" name="Content Placeholder 3">
            <a:extLst>
              <a:ext uri="{FF2B5EF4-FFF2-40B4-BE49-F238E27FC236}">
                <a16:creationId xmlns:a16="http://schemas.microsoft.com/office/drawing/2014/main" id="{4B23729F-49FB-23E1-8026-72533327AC2C}"/>
              </a:ext>
            </a:extLst>
          </p:cNvPr>
          <p:cNvSpPr>
            <a:spLocks noGrp="1"/>
          </p:cNvSpPr>
          <p:nvPr>
            <p:ph sz="quarter" idx="14"/>
          </p:nvPr>
        </p:nvSpPr>
        <p:spPr/>
        <p:txBody>
          <a:bodyPr/>
          <a:lstStyle/>
          <a:p>
            <a:endParaRPr lang="en-US" dirty="0"/>
          </a:p>
        </p:txBody>
      </p:sp>
      <p:sp>
        <p:nvSpPr>
          <p:cNvPr id="5" name="Subtitle 4">
            <a:extLst>
              <a:ext uri="{FF2B5EF4-FFF2-40B4-BE49-F238E27FC236}">
                <a16:creationId xmlns:a16="http://schemas.microsoft.com/office/drawing/2014/main" id="{22F28D0C-8298-4616-BE18-E9B52EB10274}"/>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5373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0DE52-4D26-1B10-B19F-887832F3577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CC966E3-E682-C9C7-BA16-E7DE6C61B6B2}"/>
              </a:ext>
            </a:extLst>
          </p:cNvPr>
          <p:cNvSpPr>
            <a:spLocks noGrp="1"/>
          </p:cNvSpPr>
          <p:nvPr>
            <p:ph type="title"/>
          </p:nvPr>
        </p:nvSpPr>
        <p:spPr>
          <a:xfrm>
            <a:off x="495298" y="2870213"/>
            <a:ext cx="8829675" cy="1445909"/>
          </a:xfrm>
        </p:spPr>
        <p:txBody>
          <a:bodyPr/>
          <a:lstStyle/>
          <a:p>
            <a:r>
              <a:rPr lang="en-US" dirty="0"/>
              <a:t>Topic #6:Media Streaming aspects of Network Slicing </a:t>
            </a:r>
          </a:p>
        </p:txBody>
      </p:sp>
      <p:sp>
        <p:nvSpPr>
          <p:cNvPr id="3" name="Subtitle 2">
            <a:extLst>
              <a:ext uri="{FF2B5EF4-FFF2-40B4-BE49-F238E27FC236}">
                <a16:creationId xmlns:a16="http://schemas.microsoft.com/office/drawing/2014/main" id="{C0E1824C-91F4-C8BD-0022-9C80E25D6E62}"/>
              </a:ext>
            </a:extLst>
          </p:cNvPr>
          <p:cNvSpPr>
            <a:spLocks noGrp="1"/>
          </p:cNvSpPr>
          <p:nvPr>
            <p:ph type="subTitle" idx="1"/>
          </p:nvPr>
        </p:nvSpPr>
        <p:spPr/>
        <p:txBody>
          <a:bodyPr/>
          <a:lstStyle/>
          <a:p>
            <a:r>
              <a:rPr lang="de-DE" dirty="0"/>
              <a:t>Stage-2: </a:t>
            </a:r>
            <a:r>
              <a:rPr lang="en-US" b="1" u="sng" dirty="0">
                <a:solidFill>
                  <a:srgbClr val="FFFF00"/>
                </a:solidFill>
                <a:latin typeface="Roboto" panose="02000000000000000000" pitchFamily="2" charset="0"/>
                <a:hlinkClick r:id="rId2">
                  <a:extLst>
                    <a:ext uri="{A12FA001-AC4F-418D-AE19-62706E023703}">
                      <ahyp:hlinkClr xmlns:ahyp="http://schemas.microsoft.com/office/drawing/2018/hyperlinkcolor" val="tx"/>
                    </a:ext>
                  </a:extLst>
                </a:hlinkClick>
              </a:rPr>
              <a:t>S4-242016</a:t>
            </a:r>
            <a:endParaRPr lang="de-DE" dirty="0">
              <a:solidFill>
                <a:srgbClr val="FFFF00"/>
              </a:solidFill>
            </a:endParaRPr>
          </a:p>
          <a:p>
            <a:r>
              <a:rPr lang="de-DE" dirty="0"/>
              <a:t>Stage-3: </a:t>
            </a:r>
            <a:r>
              <a:rPr lang="en-US" b="1" u="sng" dirty="0">
                <a:solidFill>
                  <a:srgbClr val="FFFF00"/>
                </a:solidFill>
                <a:hlinkClick r:id="rId3">
                  <a:extLst>
                    <a:ext uri="{A12FA001-AC4F-418D-AE19-62706E023703}">
                      <ahyp:hlinkClr xmlns:ahyp="http://schemas.microsoft.com/office/drawing/2018/hyperlinkcolor" val="tx"/>
                    </a:ext>
                  </a:extLst>
                </a:hlinkClick>
              </a:rPr>
              <a:t>S4-251486</a:t>
            </a:r>
            <a:endParaRPr lang="en-US" dirty="0">
              <a:solidFill>
                <a:srgbClr val="FFFF00"/>
              </a:solidFill>
            </a:endParaRPr>
          </a:p>
        </p:txBody>
      </p:sp>
    </p:spTree>
    <p:extLst>
      <p:ext uri="{BB962C8B-B14F-4D97-AF65-F5344CB8AC3E}">
        <p14:creationId xmlns:p14="http://schemas.microsoft.com/office/powerpoint/2010/main" val="22222105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E07781-26C5-9345-BC05-3DC3BD231E52}"/>
              </a:ext>
            </a:extLst>
          </p:cNvPr>
          <p:cNvSpPr>
            <a:spLocks noGrp="1"/>
          </p:cNvSpPr>
          <p:nvPr>
            <p:ph type="title"/>
          </p:nvPr>
        </p:nvSpPr>
        <p:spPr>
          <a:xfrm>
            <a:off x="495300" y="642644"/>
            <a:ext cx="11187112" cy="361959"/>
          </a:xfrm>
        </p:spPr>
        <p:txBody>
          <a:bodyPr/>
          <a:lstStyle/>
          <a:p>
            <a:r>
              <a:rPr lang="de-DE" dirty="0"/>
              <a:t>5G-MAG Implementation</a:t>
            </a:r>
            <a:endParaRPr lang="en-US" dirty="0"/>
          </a:p>
        </p:txBody>
      </p:sp>
      <p:sp>
        <p:nvSpPr>
          <p:cNvPr id="6" name="Content Placeholder 5">
            <a:extLst>
              <a:ext uri="{FF2B5EF4-FFF2-40B4-BE49-F238E27FC236}">
                <a16:creationId xmlns:a16="http://schemas.microsoft.com/office/drawing/2014/main" id="{9AA5CEFE-7E49-DEC0-B204-E2AD6280FAC3}"/>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5A685ED7-3AA9-6541-227E-4A6126C7881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77788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61499-FD63-7AF8-2C41-EA2F28CE061B}"/>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769A055-E76C-D249-5E43-AC3805204CF9}"/>
              </a:ext>
            </a:extLst>
          </p:cNvPr>
          <p:cNvSpPr>
            <a:spLocks noGrp="1"/>
          </p:cNvSpPr>
          <p:nvPr>
            <p:ph type="title"/>
          </p:nvPr>
        </p:nvSpPr>
        <p:spPr>
          <a:xfrm>
            <a:off x="495298" y="2147259"/>
            <a:ext cx="8829675" cy="2168863"/>
          </a:xfrm>
        </p:spPr>
        <p:txBody>
          <a:bodyPr/>
          <a:lstStyle/>
          <a:p>
            <a:r>
              <a:rPr lang="en-US" dirty="0"/>
              <a:t>Topic #7: In-session Unicast Repair for MBS/MBMS Object Distribution</a:t>
            </a:r>
          </a:p>
        </p:txBody>
      </p:sp>
      <p:sp>
        <p:nvSpPr>
          <p:cNvPr id="3" name="Subtitle 2">
            <a:extLst>
              <a:ext uri="{FF2B5EF4-FFF2-40B4-BE49-F238E27FC236}">
                <a16:creationId xmlns:a16="http://schemas.microsoft.com/office/drawing/2014/main" id="{45DC14E9-8373-7B17-1C67-30E373B1D88D}"/>
              </a:ext>
            </a:extLst>
          </p:cNvPr>
          <p:cNvSpPr>
            <a:spLocks noGrp="1"/>
          </p:cNvSpPr>
          <p:nvPr>
            <p:ph type="subTitle" idx="1"/>
          </p:nvPr>
        </p:nvSpPr>
        <p:spPr/>
        <p:txBody>
          <a:bodyPr/>
          <a:lstStyle/>
          <a:p>
            <a:r>
              <a:rPr lang="de-DE" dirty="0"/>
              <a:t>Stage-2: </a:t>
            </a:r>
            <a:r>
              <a:rPr lang="en-US" b="1" u="sng" dirty="0">
                <a:solidFill>
                  <a:srgbClr val="FFFF00"/>
                </a:solidFill>
                <a:latin typeface="Roboto" panose="02000000000000000000" pitchFamily="2" charset="0"/>
                <a:hlinkClick r:id="rId2">
                  <a:extLst>
                    <a:ext uri="{A12FA001-AC4F-418D-AE19-62706E023703}">
                      <ahyp:hlinkClr xmlns:ahyp="http://schemas.microsoft.com/office/drawing/2018/hyperlinkcolor" val="tx"/>
                    </a:ext>
                  </a:extLst>
                </a:hlinkClick>
              </a:rPr>
              <a:t>S4aI250068</a:t>
            </a:r>
            <a:endParaRPr lang="de-DE" dirty="0">
              <a:solidFill>
                <a:srgbClr val="FFFF00"/>
              </a:solidFill>
            </a:endParaRPr>
          </a:p>
          <a:p>
            <a:r>
              <a:rPr lang="de-DE" dirty="0"/>
              <a:t>Stage-3: </a:t>
            </a:r>
            <a:r>
              <a:rPr lang="en-US" b="1" u="sng" dirty="0">
                <a:solidFill>
                  <a:srgbClr val="FFFF00"/>
                </a:solidFill>
                <a:hlinkClick r:id="rId3">
                  <a:extLst>
                    <a:ext uri="{A12FA001-AC4F-418D-AE19-62706E023703}">
                      <ahyp:hlinkClr xmlns:ahyp="http://schemas.microsoft.com/office/drawing/2018/hyperlinkcolor" val="tx"/>
                    </a:ext>
                  </a:extLst>
                </a:hlinkClick>
              </a:rPr>
              <a:t>S4aI250149</a:t>
            </a:r>
            <a:r>
              <a:rPr lang="en-US" b="1" u="sng" dirty="0">
                <a:solidFill>
                  <a:srgbClr val="FFFF00"/>
                </a:solidFill>
              </a:rPr>
              <a:t> (MBS), </a:t>
            </a:r>
            <a:r>
              <a:rPr lang="en-US" b="1" u="sng" dirty="0">
                <a:solidFill>
                  <a:srgbClr val="FFFF00"/>
                </a:solidFill>
                <a:hlinkClick r:id="rId4">
                  <a:extLst>
                    <a:ext uri="{A12FA001-AC4F-418D-AE19-62706E023703}">
                      <ahyp:hlinkClr xmlns:ahyp="http://schemas.microsoft.com/office/drawing/2018/hyperlinkcolor" val="tx"/>
                    </a:ext>
                  </a:extLst>
                </a:hlinkClick>
              </a:rPr>
              <a:t>S4aI250148</a:t>
            </a:r>
            <a:r>
              <a:rPr lang="en-US" b="1" u="sng" dirty="0">
                <a:solidFill>
                  <a:srgbClr val="FFFF00"/>
                </a:solidFill>
              </a:rPr>
              <a:t> </a:t>
            </a:r>
            <a:r>
              <a:rPr lang="en-US" b="1" u="sng" dirty="0"/>
              <a:t>(MBMS)</a:t>
            </a:r>
            <a:endParaRPr lang="en-US" dirty="0">
              <a:solidFill>
                <a:srgbClr val="FFFF00"/>
              </a:solidFill>
            </a:endParaRPr>
          </a:p>
        </p:txBody>
      </p:sp>
    </p:spTree>
    <p:extLst>
      <p:ext uri="{BB962C8B-B14F-4D97-AF65-F5344CB8AC3E}">
        <p14:creationId xmlns:p14="http://schemas.microsoft.com/office/powerpoint/2010/main" val="218391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75DCA-5721-823C-E588-67E03F013CA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A737FE0-639E-4041-E8AF-416E694056A4}"/>
              </a:ext>
            </a:extLst>
          </p:cNvPr>
          <p:cNvSpPr>
            <a:spLocks noGrp="1"/>
          </p:cNvSpPr>
          <p:nvPr>
            <p:ph type="title"/>
          </p:nvPr>
        </p:nvSpPr>
        <p:spPr>
          <a:xfrm>
            <a:off x="495300" y="642644"/>
            <a:ext cx="11187112" cy="361959"/>
          </a:xfrm>
        </p:spPr>
        <p:txBody>
          <a:bodyPr/>
          <a:lstStyle/>
          <a:p>
            <a:r>
              <a:rPr lang="de-DE" dirty="0"/>
              <a:t>Stage-2</a:t>
            </a:r>
            <a:endParaRPr lang="en-US" dirty="0"/>
          </a:p>
        </p:txBody>
      </p:sp>
      <p:sp>
        <p:nvSpPr>
          <p:cNvPr id="6" name="Content Placeholder 5">
            <a:extLst>
              <a:ext uri="{FF2B5EF4-FFF2-40B4-BE49-F238E27FC236}">
                <a16:creationId xmlns:a16="http://schemas.microsoft.com/office/drawing/2014/main" id="{2B9A518E-B944-A4AF-0767-C26E3D489B33}"/>
              </a:ext>
            </a:extLst>
          </p:cNvPr>
          <p:cNvSpPr>
            <a:spLocks noGrp="1"/>
          </p:cNvSpPr>
          <p:nvPr>
            <p:ph sz="quarter" idx="14"/>
          </p:nvPr>
        </p:nvSpPr>
        <p:spPr>
          <a:xfrm>
            <a:off x="495299" y="1719072"/>
            <a:ext cx="7372487" cy="4681727"/>
          </a:xfrm>
        </p:spPr>
        <p:txBody>
          <a:bodyPr/>
          <a:lstStyle/>
          <a:p>
            <a:r>
              <a:rPr lang="en-GB" dirty="0"/>
              <a:t>For live and low-latency live services using the Object Distribution Method in MBS, in certain cases the transmission of an object is not successful. In this case, unicast repair for individual MBS Clients can improve the service quality. However, the timing of such requests needs to be carefully studied in order to avoid network overloads or significant latencies in the delivery. </a:t>
            </a:r>
            <a:r>
              <a:rPr lang="en-US" dirty="0"/>
              <a:t>In TR 26.802, In-session unicast repair for MBS Object Distribution as introduced in clause 5.9 and based on the conclusions in clause has been motivated</a:t>
            </a:r>
            <a:r>
              <a:rPr lang="en-GB" dirty="0"/>
              <a:t>.</a:t>
            </a:r>
          </a:p>
          <a:p>
            <a:r>
              <a:rPr lang="de-DE" dirty="0" err="1"/>
              <a:t>Added</a:t>
            </a:r>
            <a:r>
              <a:rPr lang="de-DE" dirty="0"/>
              <a:t> </a:t>
            </a:r>
            <a:r>
              <a:rPr lang="de-DE" dirty="0" err="1"/>
              <a:t>new</a:t>
            </a:r>
            <a:r>
              <a:rPr lang="de-DE" dirty="0"/>
              <a:t> </a:t>
            </a:r>
            <a:r>
              <a:rPr lang="de-DE" dirty="0" err="1"/>
              <a:t>reference</a:t>
            </a:r>
            <a:r>
              <a:rPr lang="de-DE" dirty="0"/>
              <a:t> </a:t>
            </a:r>
            <a:r>
              <a:rPr lang="de-DE" dirty="0" err="1"/>
              <a:t>point</a:t>
            </a:r>
            <a:r>
              <a:rPr lang="de-DE" dirty="0"/>
              <a:t> MBS-12</a:t>
            </a:r>
          </a:p>
          <a:p>
            <a:r>
              <a:rPr lang="de-DE" dirty="0"/>
              <a:t>Extended </a:t>
            </a:r>
            <a:r>
              <a:rPr lang="en-GB" b="1" dirty="0"/>
              <a:t>5.3	Procedures for User Service provisioning</a:t>
            </a:r>
          </a:p>
          <a:p>
            <a:r>
              <a:rPr lang="en-GB" dirty="0"/>
              <a:t>Document call flows and procedures for both post-session and in-session unicast repair</a:t>
            </a:r>
            <a:endParaRPr lang="en-US" b="1" dirty="0"/>
          </a:p>
          <a:p>
            <a:endParaRPr lang="de-DE" dirty="0"/>
          </a:p>
          <a:p>
            <a:endParaRPr lang="en-US" dirty="0"/>
          </a:p>
        </p:txBody>
      </p:sp>
      <p:sp>
        <p:nvSpPr>
          <p:cNvPr id="5" name="Subtitle 4">
            <a:extLst>
              <a:ext uri="{FF2B5EF4-FFF2-40B4-BE49-F238E27FC236}">
                <a16:creationId xmlns:a16="http://schemas.microsoft.com/office/drawing/2014/main" id="{5DB7A1D2-1FFA-B51A-AB88-40165C752A8E}"/>
              </a:ext>
            </a:extLst>
          </p:cNvPr>
          <p:cNvSpPr>
            <a:spLocks noGrp="1"/>
          </p:cNvSpPr>
          <p:nvPr>
            <p:ph type="subTitle" idx="1"/>
          </p:nvPr>
        </p:nvSpPr>
        <p:spPr/>
        <p:txBody>
          <a:bodyPr/>
          <a:lstStyle/>
          <a:p>
            <a:endParaRPr lang="en-US"/>
          </a:p>
        </p:txBody>
      </p:sp>
      <p:sp>
        <p:nvSpPr>
          <p:cNvPr id="2" name="Rectangle 2">
            <a:extLst>
              <a:ext uri="{FF2B5EF4-FFF2-40B4-BE49-F238E27FC236}">
                <a16:creationId xmlns:a16="http://schemas.microsoft.com/office/drawing/2014/main" id="{6A6B9C69-BC41-B41E-9E2E-3EB336C22114}"/>
              </a:ext>
            </a:extLst>
          </p:cNvPr>
          <p:cNvSpPr>
            <a:spLocks noChangeArrowheads="1"/>
          </p:cNvSpPr>
          <p:nvPr/>
        </p:nvSpPr>
        <p:spPr bwMode="auto">
          <a:xfrm>
            <a:off x="6627778" y="114137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AA0CA6FF-3D0B-19B1-0C2D-15E0A1CB617D}"/>
              </a:ext>
            </a:extLst>
          </p:cNvPr>
          <p:cNvGraphicFramePr>
            <a:graphicFrameLocks noChangeAspect="1"/>
          </p:cNvGraphicFramePr>
          <p:nvPr>
            <p:extLst>
              <p:ext uri="{D42A27DB-BD31-4B8C-83A1-F6EECF244321}">
                <p14:modId xmlns:p14="http://schemas.microsoft.com/office/powerpoint/2010/main" val="1149269042"/>
              </p:ext>
            </p:extLst>
          </p:nvPr>
        </p:nvGraphicFramePr>
        <p:xfrm>
          <a:off x="7693481" y="184196"/>
          <a:ext cx="4125420" cy="3509472"/>
        </p:xfrm>
        <a:graphic>
          <a:graphicData uri="http://schemas.openxmlformats.org/presentationml/2006/ole">
            <mc:AlternateContent xmlns:mc="http://schemas.openxmlformats.org/markup-compatibility/2006">
              <mc:Choice xmlns:v="urn:schemas-microsoft-com:vml" Requires="v">
                <p:oleObj name="Visio" r:id="rId2" imgW="4991230" imgH="4203746" progId="Visio.Drawing.11">
                  <p:embed/>
                </p:oleObj>
              </mc:Choice>
              <mc:Fallback>
                <p:oleObj name="Visio" r:id="rId2" imgW="4991230" imgH="4203746" progId="Visio.Drawing.11">
                  <p:embed/>
                  <p:pic>
                    <p:nvPicPr>
                      <p:cNvPr id="3" name="Object 2">
                        <a:extLst>
                          <a:ext uri="{FF2B5EF4-FFF2-40B4-BE49-F238E27FC236}">
                            <a16:creationId xmlns:a16="http://schemas.microsoft.com/office/drawing/2014/main" id="{AA0CA6FF-3D0B-19B1-0C2D-15E0A1CB61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93481" y="184196"/>
                        <a:ext cx="4125420" cy="3509472"/>
                      </a:xfrm>
                      <a:prstGeom prst="rect">
                        <a:avLst/>
                      </a:prstGeom>
                      <a:noFill/>
                    </p:spPr>
                  </p:pic>
                </p:oleObj>
              </mc:Fallback>
            </mc:AlternateContent>
          </a:graphicData>
        </a:graphic>
      </p:graphicFrame>
      <p:sp>
        <p:nvSpPr>
          <p:cNvPr id="7" name="Oval 6">
            <a:extLst>
              <a:ext uri="{FF2B5EF4-FFF2-40B4-BE49-F238E27FC236}">
                <a16:creationId xmlns:a16="http://schemas.microsoft.com/office/drawing/2014/main" id="{A7347C28-4548-E53C-D9C9-BE2D7081D100}"/>
              </a:ext>
            </a:extLst>
          </p:cNvPr>
          <p:cNvSpPr/>
          <p:nvPr/>
        </p:nvSpPr>
        <p:spPr>
          <a:xfrm>
            <a:off x="8874285" y="2855626"/>
            <a:ext cx="697312" cy="361813"/>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pic>
        <p:nvPicPr>
          <p:cNvPr id="8" name="Msc-generator signalling" descr="Msc-generator~|version=8.6.1~|lang=signalling~|size=583x752~|text=# Richard Bradbury, BBC Research ~@ Development~n# ~lrichard.bradbury@bbc.co.uk~g~nhscale = auto;~nnumbering=yes;~ndefcolor CoreColour=216,216,216;~ndefcolor MnScolour=112,48,160;~ndefcolor APcolour=183,221,232;~ndefcolor MScolour=255,255,0;~ndefcolor clientColour=255,255,204;~ndefcolor ECcolour=245,157,86;~ndefcolor EVEXcolour=229,185,181;~ndefcolor MBScolour=196,214,160;~n~nUE [large=~qyes~q, fill.color=lgray] {~n~4hide App[fill.color=APcolour]: ~qMBS-Aware\nApplication~q;~n~4hide MBSFC[fill.color=MBScolour]: ~qMBSF Client~q;~n~4hide MBSTFC[fill.color=MBScolour]: ~qMBSTF Client~q;~n};~nhide MBSAS[fill.color=MBScolour]: ~qMBS AS~q;~nMBSTF[fill.color=MBScolour]: ~qMBSTF~q;~n#MBSMF[fill.color=CoreColour]: ~qMB-SMF~q;~n#AP[fill.color=APcolour]: ~qMBS\nApplication\nProvider~q;~n~nvspace 5;~nbox [number=no]: ~qContinued from figure 5.5-2.~q;~nvspace 5;~n...;~nvspace 5;~nbox .. [fill.color=MBScolour,0.5, line.corner=round, line.color=none, number=no]: ~q\i\bMBS In-session Object Repair\b\i~q {~n~4.. [tag=~qloop~q, number=no, fill.color=gray,0.2] {~n~8show MBSTFC;~n~8vspace 5;~n~8MBSTF-~gMBSTFC [number=13]: Receive content\n\_\bMBS-4-MC\b\_;~n~8MBSTFC--MBSTFC [number=no]: 13a: Determine\nend of object;~n~8~n~8vspace 5;~n~8MBSTFC--MBSTFC [number=no]: 13b: Identify\nmissing data;~n~8vspace 5;~n~8.. [tag=~qopt~q, number=no, fill.color=gray,0.2]: ~q\[Object Repair needed\]~q {~n~9~3show MBSAS;~n~9~3MBSTFC--MBSTFC [number=no]: 13c: Random back-off;~n~9~3MBSTFC-~gMBSAS [number=no]: 13d: Request missing data\n\_\bMBS-4-UC\b\_;~n~9~3MBSTFC~l-MBSAS [number=no];~n~9~3MBSTFC--MBSTFC [number=no]: 13e: Repair object;~n~9~3hide MBSAS;~n~8};~n~8show App;~n~8MBSTFC-~gApp [number=no]: 13f: Notify object availability;~n~8App-~gMBSTFC [number=no]: 13g: Acquire object;~n~8hide MBSTFC, App;~n~4};~n};~n...;~nvspace 5;~nbox [number=no]: ~qContinues in figure 5.5-3.~q;~n~|">
            <a:extLst>
              <a:ext uri="{FF2B5EF4-FFF2-40B4-BE49-F238E27FC236}">
                <a16:creationId xmlns:a16="http://schemas.microsoft.com/office/drawing/2014/main" id="{0CCA05A0-A154-FFB0-3B51-3DAC03EA7063}"/>
              </a:ext>
            </a:extLst>
          </p:cNvPr>
          <p:cNvPicPr>
            <a:picLocks noChangeAspect="1"/>
          </p:cNvPicPr>
          <p:nvPr/>
        </p:nvPicPr>
        <p:blipFill>
          <a:blip r:embed="rId4"/>
          <a:stretch>
            <a:fillRect/>
          </a:stretch>
        </p:blipFill>
        <p:spPr>
          <a:xfrm>
            <a:off x="8725272" y="3777200"/>
            <a:ext cx="2347351" cy="3027556"/>
          </a:xfrm>
          <a:prstGeom prst="rect">
            <a:avLst/>
          </a:prstGeom>
        </p:spPr>
      </p:pic>
    </p:spTree>
    <p:extLst>
      <p:ext uri="{BB962C8B-B14F-4D97-AF65-F5344CB8AC3E}">
        <p14:creationId xmlns:p14="http://schemas.microsoft.com/office/powerpoint/2010/main" val="5136103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FF38C49-DE1F-69FE-8E93-F754DFD5514A}"/>
              </a:ext>
            </a:extLst>
          </p:cNvPr>
          <p:cNvSpPr>
            <a:spLocks noGrp="1"/>
          </p:cNvSpPr>
          <p:nvPr>
            <p:ph type="ftr" sz="quarter" idx="10"/>
          </p:nvPr>
        </p:nvSpPr>
        <p:spPr/>
        <p:txBody>
          <a:bodyPr/>
          <a:lstStyle/>
          <a:p>
            <a:r>
              <a:rPr lang="en-US"/>
              <a:t>Media Web Symposium 2025</a:t>
            </a:r>
            <a:endParaRPr lang="en-US" dirty="0"/>
          </a:p>
        </p:txBody>
      </p:sp>
      <p:sp>
        <p:nvSpPr>
          <p:cNvPr id="3" name="Title 2">
            <a:extLst>
              <a:ext uri="{FF2B5EF4-FFF2-40B4-BE49-F238E27FC236}">
                <a16:creationId xmlns:a16="http://schemas.microsoft.com/office/drawing/2014/main" id="{1F54E049-2E2F-22A4-20DF-5850E1C72ED2}"/>
              </a:ext>
            </a:extLst>
          </p:cNvPr>
          <p:cNvSpPr>
            <a:spLocks noGrp="1"/>
          </p:cNvSpPr>
          <p:nvPr>
            <p:ph type="title"/>
          </p:nvPr>
        </p:nvSpPr>
        <p:spPr/>
        <p:txBody>
          <a:bodyPr/>
          <a:lstStyle/>
          <a:p>
            <a:r>
              <a:rPr lang="de-DE" dirty="0"/>
              <a:t>Stage-3</a:t>
            </a:r>
            <a:endParaRPr lang="en-US" dirty="0"/>
          </a:p>
        </p:txBody>
      </p:sp>
      <p:sp>
        <p:nvSpPr>
          <p:cNvPr id="6" name="Content Placeholder 5">
            <a:extLst>
              <a:ext uri="{FF2B5EF4-FFF2-40B4-BE49-F238E27FC236}">
                <a16:creationId xmlns:a16="http://schemas.microsoft.com/office/drawing/2014/main" id="{6E18DEEB-452D-7252-0F54-48B2493E86AC}"/>
              </a:ext>
            </a:extLst>
          </p:cNvPr>
          <p:cNvSpPr>
            <a:spLocks noGrp="1"/>
          </p:cNvSpPr>
          <p:nvPr>
            <p:ph sz="quarter" idx="16"/>
          </p:nvPr>
        </p:nvSpPr>
        <p:spPr/>
        <p:txBody>
          <a:bodyPr/>
          <a:lstStyle/>
          <a:p>
            <a:r>
              <a:rPr lang="de-DE" dirty="0"/>
              <a:t>In-session </a:t>
            </a:r>
            <a:r>
              <a:rPr lang="de-DE" dirty="0" err="1"/>
              <a:t>repair</a:t>
            </a:r>
            <a:r>
              <a:rPr lang="de-DE" dirty="0"/>
              <a:t> </a:t>
            </a:r>
            <a:r>
              <a:rPr lang="de-DE" dirty="0" err="1"/>
              <a:t>signaling</a:t>
            </a:r>
            <a:r>
              <a:rPr lang="de-DE" dirty="0"/>
              <a:t> on </a:t>
            </a:r>
            <a:r>
              <a:rPr lang="de-DE" dirty="0" err="1"/>
              <a:t>session</a:t>
            </a:r>
            <a:endParaRPr lang="de-DE" dirty="0"/>
          </a:p>
          <a:p>
            <a:pPr lvl="1"/>
            <a:r>
              <a:rPr lang="en-US" dirty="0"/>
              <a:t>Repair-Start: the earliest date–time at which unicast repair may be started for the file object described by the FDT Instance.</a:t>
            </a:r>
          </a:p>
          <a:p>
            <a:pPr lvl="1"/>
            <a:r>
              <a:rPr lang="en-US" dirty="0"/>
              <a:t>Repair-Limit-Percentage: the maximum number of unicast repairs that the MBMS Client may attempt over the last 100 objects received on this session.</a:t>
            </a:r>
          </a:p>
          <a:p>
            <a:pPr lvl="1"/>
            <a:r>
              <a:rPr lang="en-US" dirty="0"/>
              <a:t>And other parameters (URLs, etc.)</a:t>
            </a:r>
          </a:p>
          <a:p>
            <a:r>
              <a:rPr lang="en-US" dirty="0"/>
              <a:t>In-Session object Repair procedures</a:t>
            </a:r>
          </a:p>
          <a:p>
            <a:pPr lvl="1"/>
            <a:r>
              <a:rPr lang="en-US" dirty="0"/>
              <a:t>Parameters, general procedures</a:t>
            </a:r>
          </a:p>
          <a:p>
            <a:pPr lvl="1"/>
            <a:r>
              <a:rPr lang="en-US" dirty="0"/>
              <a:t>Determination of non-completion</a:t>
            </a:r>
          </a:p>
          <a:p>
            <a:pPr lvl="1"/>
            <a:r>
              <a:rPr lang="en-US" dirty="0"/>
              <a:t>Request </a:t>
            </a:r>
            <a:r>
              <a:rPr lang="en-US" dirty="0" err="1"/>
              <a:t>prototocols</a:t>
            </a:r>
            <a:endParaRPr lang="en-US" dirty="0"/>
          </a:p>
          <a:p>
            <a:r>
              <a:rPr lang="en-US" dirty="0"/>
              <a:t>In-Session object Repair Protocol</a:t>
            </a:r>
          </a:p>
          <a:p>
            <a:pPr lvl="1"/>
            <a:r>
              <a:rPr lang="en-US" dirty="0"/>
              <a:t>Mapping to MBSTF Client and MBS AS</a:t>
            </a:r>
          </a:p>
          <a:p>
            <a:endParaRPr lang="en-US" dirty="0"/>
          </a:p>
          <a:p>
            <a:pPr lvl="1"/>
            <a:endParaRPr lang="en-US" dirty="0"/>
          </a:p>
        </p:txBody>
      </p:sp>
      <p:sp>
        <p:nvSpPr>
          <p:cNvPr id="7" name="Content Placeholder 6">
            <a:extLst>
              <a:ext uri="{FF2B5EF4-FFF2-40B4-BE49-F238E27FC236}">
                <a16:creationId xmlns:a16="http://schemas.microsoft.com/office/drawing/2014/main" id="{409DC880-4ECD-8ED7-5131-40FE385305A2}"/>
              </a:ext>
            </a:extLst>
          </p:cNvPr>
          <p:cNvSpPr>
            <a:spLocks noGrp="1"/>
          </p:cNvSpPr>
          <p:nvPr>
            <p:ph sz="quarter" idx="17"/>
          </p:nvPr>
        </p:nvSpPr>
        <p:spPr/>
        <p:txBody>
          <a:bodyPr/>
          <a:lstStyle/>
          <a:p>
            <a:r>
              <a:rPr lang="de-DE" dirty="0" err="1"/>
              <a:t>Extend</a:t>
            </a:r>
            <a:r>
              <a:rPr lang="de-DE" dirty="0"/>
              <a:t> FDT – </a:t>
            </a:r>
            <a:r>
              <a:rPr lang="de-DE" dirty="0" err="1"/>
              <a:t>properties</a:t>
            </a:r>
            <a:r>
              <a:rPr lang="de-DE" dirty="0"/>
              <a:t> per </a:t>
            </a:r>
            <a:r>
              <a:rPr lang="de-DE" dirty="0" err="1"/>
              <a:t>object</a:t>
            </a:r>
            <a:endParaRPr lang="de-DE" dirty="0"/>
          </a:p>
          <a:p>
            <a:pPr lvl="1"/>
            <a:r>
              <a:rPr lang="en-US" dirty="0"/>
              <a:t>Repair-Start: the earliest date–time at which unicast repair may be started for the file object described by the FDT Instance.</a:t>
            </a:r>
          </a:p>
          <a:p>
            <a:pPr lvl="1"/>
            <a:r>
              <a:rPr lang="en-US" dirty="0"/>
              <a:t>Repair-Limit-Percentage: the maximum number of unicast repairs that the MBMS Client may attempt over the last 100 objects received on this session. </a:t>
            </a:r>
          </a:p>
          <a:p>
            <a:r>
              <a:rPr lang="en-GB" dirty="0"/>
              <a:t>Multiple objects transport indication in SDP</a:t>
            </a:r>
          </a:p>
          <a:p>
            <a:pPr lvl="1"/>
            <a:r>
              <a:rPr lang="en-US" dirty="0"/>
              <a:t>Object sequence number rule (increment by 1)</a:t>
            </a:r>
          </a:p>
          <a:p>
            <a:pPr lvl="1"/>
            <a:r>
              <a:rPr lang="en-US" dirty="0"/>
              <a:t>Sequential object sending rule</a:t>
            </a:r>
          </a:p>
          <a:p>
            <a:r>
              <a:rPr lang="en-US" dirty="0"/>
              <a:t> In-session unicast file repair</a:t>
            </a:r>
          </a:p>
          <a:p>
            <a:pPr lvl="1"/>
            <a:r>
              <a:rPr lang="en-US" dirty="0"/>
              <a:t>Signaling by parameter mapping  from MBS</a:t>
            </a:r>
          </a:p>
          <a:p>
            <a:pPr lvl="1"/>
            <a:r>
              <a:rPr lang="en-US" dirty="0"/>
              <a:t>Procedures and requirements refer to MBS</a:t>
            </a:r>
          </a:p>
          <a:p>
            <a:pPr lvl="1"/>
            <a:r>
              <a:rPr lang="en-US" dirty="0"/>
              <a:t>Mapping of requirements to MBMS Client and BM-SC</a:t>
            </a:r>
          </a:p>
        </p:txBody>
      </p:sp>
      <p:sp>
        <p:nvSpPr>
          <p:cNvPr id="5" name="Subtitle 4">
            <a:extLst>
              <a:ext uri="{FF2B5EF4-FFF2-40B4-BE49-F238E27FC236}">
                <a16:creationId xmlns:a16="http://schemas.microsoft.com/office/drawing/2014/main" id="{4D31B2E4-92F6-3227-3958-4BE80F0EA730}"/>
              </a:ext>
            </a:extLst>
          </p:cNvPr>
          <p:cNvSpPr>
            <a:spLocks noGrp="1"/>
          </p:cNvSpPr>
          <p:nvPr>
            <p:ph type="subTitle" idx="1"/>
          </p:nvPr>
        </p:nvSpPr>
        <p:spPr>
          <a:xfrm>
            <a:off x="494189" y="1088136"/>
            <a:ext cx="2690445" cy="236347"/>
          </a:xfrm>
        </p:spPr>
        <p:txBody>
          <a:bodyPr/>
          <a:lstStyle/>
          <a:p>
            <a:r>
              <a:rPr lang="de-DE" dirty="0"/>
              <a:t>MBS </a:t>
            </a:r>
            <a:r>
              <a:rPr lang="de-DE" dirty="0" err="1"/>
              <a:t>owns</a:t>
            </a:r>
            <a:r>
              <a:rPr lang="de-DE" dirty="0"/>
              <a:t> </a:t>
            </a:r>
            <a:r>
              <a:rPr lang="de-DE" dirty="0" err="1"/>
              <a:t>repair</a:t>
            </a:r>
            <a:r>
              <a:rPr lang="de-DE" dirty="0"/>
              <a:t> </a:t>
            </a:r>
            <a:r>
              <a:rPr lang="de-DE" dirty="0" err="1"/>
              <a:t>protocol</a:t>
            </a:r>
            <a:endParaRPr lang="en-US" dirty="0"/>
          </a:p>
        </p:txBody>
      </p:sp>
      <p:sp>
        <p:nvSpPr>
          <p:cNvPr id="10" name="Subtitle 4">
            <a:extLst>
              <a:ext uri="{FF2B5EF4-FFF2-40B4-BE49-F238E27FC236}">
                <a16:creationId xmlns:a16="http://schemas.microsoft.com/office/drawing/2014/main" id="{6B5D6EB8-F355-FBF7-0969-2B6A4EB3D73F}"/>
              </a:ext>
            </a:extLst>
          </p:cNvPr>
          <p:cNvSpPr txBox="1">
            <a:spLocks/>
          </p:cNvSpPr>
          <p:nvPr/>
        </p:nvSpPr>
        <p:spPr>
          <a:xfrm>
            <a:off x="6088856" y="1088136"/>
            <a:ext cx="4142965" cy="236347"/>
          </a:xfrm>
          <a:prstGeom prst="rect">
            <a:avLst/>
          </a:prstGeom>
        </p:spPr>
        <p:txBody>
          <a:bodyPr vert="horz" wrap="square" lIns="0" tIns="0" rIns="0" bIns="0" rtlCol="0">
            <a:spAutoFit/>
          </a:bodyPr>
          <a:lstStyle>
            <a:lvl1pPr marL="0" indent="0" algn="l" defTabSz="914400" rtl="0" eaLnBrk="1" latinLnBrk="0" hangingPunct="1">
              <a:lnSpc>
                <a:spcPct val="96000"/>
              </a:lnSpc>
              <a:spcBef>
                <a:spcPts val="900"/>
              </a:spcBef>
              <a:spcAft>
                <a:spcPts val="300"/>
              </a:spcAft>
              <a:buClrTx/>
              <a:buFont typeface="Arial" panose="020B0604020202020204" pitchFamily="34" charset="0"/>
              <a:buNone/>
              <a:defRPr sz="1600" kern="1200" baseline="0">
                <a:solidFill>
                  <a:schemeClr val="tx2"/>
                </a:solidFill>
                <a:latin typeface="+mn-lt"/>
                <a:ea typeface="+mn-ea"/>
                <a:cs typeface="+mn-cs"/>
              </a:defRPr>
            </a:lvl1pPr>
            <a:lvl2pPr marL="457200" indent="0" algn="ctr" defTabSz="914400" rtl="0" eaLnBrk="1" latinLnBrk="0" hangingPunct="1">
              <a:lnSpc>
                <a:spcPct val="100000"/>
              </a:lnSpc>
              <a:spcBef>
                <a:spcPts val="225"/>
              </a:spcBef>
              <a:spcAft>
                <a:spcPts val="225"/>
              </a:spcAft>
              <a:buClrTx/>
              <a:buFont typeface="Arial" panose="020B0604020202020204" pitchFamily="34" charset="0"/>
              <a:buNone/>
              <a:tabLst>
                <a:tab pos="2003425" algn="l"/>
              </a:tabLst>
              <a:defRPr sz="2000" kern="1200" baseline="0">
                <a:solidFill>
                  <a:schemeClr val="tx2"/>
                </a:solidFill>
                <a:latin typeface="+mn-lt"/>
                <a:ea typeface="+mn-ea"/>
                <a:cs typeface="+mn-cs"/>
              </a:defRPr>
            </a:lvl2pPr>
            <a:lvl3pPr marL="914400" indent="0" algn="ctr" defTabSz="914400" rtl="0" eaLnBrk="1" latinLnBrk="0" hangingPunct="1">
              <a:lnSpc>
                <a:spcPct val="105000"/>
              </a:lnSpc>
              <a:spcBef>
                <a:spcPts val="150"/>
              </a:spcBef>
              <a:spcAft>
                <a:spcPts val="150"/>
              </a:spcAft>
              <a:buClrTx/>
              <a:buFont typeface="Arial" panose="020B0604020202020204" pitchFamily="34" charset="0"/>
              <a:buNone/>
              <a:defRPr lang="en-US" sz="1800" kern="1200">
                <a:solidFill>
                  <a:schemeClr val="tx2"/>
                </a:solidFill>
                <a:latin typeface="+mn-lt"/>
                <a:ea typeface="+mn-ea"/>
                <a:cs typeface="+mn-cs"/>
              </a:defRPr>
            </a:lvl3pPr>
            <a:lvl4pPr marL="1371600" indent="0" algn="ctr" defTabSz="914400" rtl="0" eaLnBrk="1" latinLnBrk="0" hangingPunct="1">
              <a:lnSpc>
                <a:spcPct val="105000"/>
              </a:lnSpc>
              <a:spcBef>
                <a:spcPts val="75"/>
              </a:spcBef>
              <a:spcAft>
                <a:spcPts val="75"/>
              </a:spcAft>
              <a:buClrTx/>
              <a:buFont typeface="Arial" panose="020B0604020202020204" pitchFamily="34" charset="0"/>
              <a:buNone/>
              <a:tabLst/>
              <a:defRPr sz="1600" kern="1200">
                <a:solidFill>
                  <a:schemeClr val="tx2"/>
                </a:solidFill>
                <a:latin typeface="+mn-lt"/>
                <a:ea typeface="+mn-ea"/>
                <a:cs typeface="+mn-cs"/>
              </a:defRPr>
            </a:lvl4pPr>
            <a:lvl5pPr marL="1828800" indent="0" algn="ctr" defTabSz="914400" rtl="0" eaLnBrk="1" latinLnBrk="0" hangingPunct="1">
              <a:lnSpc>
                <a:spcPct val="95000"/>
              </a:lnSpc>
              <a:spcBef>
                <a:spcPts val="900"/>
              </a:spcBef>
              <a:spcAft>
                <a:spcPts val="300"/>
              </a:spcAft>
              <a:buClrTx/>
              <a:buFont typeface="Arial" panose="020B0604020202020204" pitchFamily="34" charset="0"/>
              <a:buNone/>
              <a:tabLst/>
              <a:defRPr sz="1600" b="1" kern="1200" spc="60" baseline="0">
                <a:solidFill>
                  <a:schemeClr val="tx2"/>
                </a:solidFill>
                <a:latin typeface="+mn-lt"/>
                <a:ea typeface="+mn-ea"/>
                <a:cs typeface="+mn-cs"/>
              </a:defRPr>
            </a:lvl5pPr>
            <a:lvl6pPr marL="2286000" indent="0" algn="ctr" defTabSz="914400" rtl="0" eaLnBrk="1" latinLnBrk="0" hangingPunct="1">
              <a:lnSpc>
                <a:spcPct val="96000"/>
              </a:lnSpc>
              <a:spcBef>
                <a:spcPts val="0"/>
              </a:spcBef>
              <a:buFont typeface="Microsoft Sans Serif"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solidFill>
                <a:latin typeface="+mn-lt"/>
                <a:ea typeface="+mn-ea"/>
                <a:cs typeface="+mn-cs"/>
              </a:defRPr>
            </a:lvl7pPr>
            <a:lvl8pPr marL="3200400" indent="0" algn="ctr" defTabSz="914400" rtl="0" eaLnBrk="1" latinLnBrk="0" hangingPunct="1">
              <a:lnSpc>
                <a:spcPct val="87000"/>
              </a:lnSpc>
              <a:spcBef>
                <a:spcPts val="1800"/>
              </a:spcBef>
              <a:buSzPct val="100000"/>
              <a:buFont typeface="Microsoft Sans Serif" panose="020B0604020202020204" pitchFamily="34" charset="0"/>
              <a:buNone/>
              <a:defRPr lang="en-US" sz="1600" kern="1200" baseline="0">
                <a:solidFill>
                  <a:schemeClr val="tx1"/>
                </a:solidFill>
                <a:latin typeface="+mn-lt"/>
                <a:ea typeface="+mn-ea"/>
                <a:cs typeface="+mn-cs"/>
              </a:defRPr>
            </a:lvl8pPr>
            <a:lvl9pPr marL="3657600" indent="0" algn="ctr" defTabSz="914400" rtl="0" eaLnBrk="1" latinLnBrk="0" hangingPunct="1">
              <a:lnSpc>
                <a:spcPct val="87000"/>
              </a:lnSpc>
              <a:spcBef>
                <a:spcPts val="1800"/>
              </a:spcBef>
              <a:buFont typeface="Microsoft Sans Serif" panose="020B0604020202020204" pitchFamily="34" charset="0"/>
              <a:buNone/>
              <a:defRPr sz="1600" kern="1200" baseline="0">
                <a:solidFill>
                  <a:schemeClr val="tx1"/>
                </a:solidFill>
                <a:latin typeface="+mn-lt"/>
                <a:ea typeface="+mn-ea"/>
                <a:cs typeface="+mn-cs"/>
              </a:defRPr>
            </a:lvl9pPr>
          </a:lstStyle>
          <a:p>
            <a:r>
              <a:rPr lang="de-DE" dirty="0"/>
              <a:t>MBMS </a:t>
            </a:r>
            <a:r>
              <a:rPr lang="de-DE" dirty="0" err="1"/>
              <a:t>owns</a:t>
            </a:r>
            <a:r>
              <a:rPr lang="de-DE" dirty="0"/>
              <a:t> </a:t>
            </a:r>
            <a:r>
              <a:rPr lang="de-DE" dirty="0" err="1"/>
              <a:t>multicast</a:t>
            </a:r>
            <a:r>
              <a:rPr lang="de-DE" dirty="0"/>
              <a:t> </a:t>
            </a:r>
            <a:r>
              <a:rPr lang="de-DE" dirty="0" err="1"/>
              <a:t>delivery</a:t>
            </a:r>
            <a:r>
              <a:rPr lang="de-DE" dirty="0"/>
              <a:t> </a:t>
            </a:r>
            <a:r>
              <a:rPr lang="de-DE" dirty="0" err="1"/>
              <a:t>protocol</a:t>
            </a:r>
            <a:endParaRPr lang="en-US" dirty="0"/>
          </a:p>
        </p:txBody>
      </p:sp>
      <p:cxnSp>
        <p:nvCxnSpPr>
          <p:cNvPr id="12" name="Straight Arrow Connector 11">
            <a:extLst>
              <a:ext uri="{FF2B5EF4-FFF2-40B4-BE49-F238E27FC236}">
                <a16:creationId xmlns:a16="http://schemas.microsoft.com/office/drawing/2014/main" id="{FB405637-47CD-76AE-B476-B0709408AD0A}"/>
              </a:ext>
            </a:extLst>
          </p:cNvPr>
          <p:cNvCxnSpPr/>
          <p:nvPr/>
        </p:nvCxnSpPr>
        <p:spPr>
          <a:xfrm flipH="1" flipV="1">
            <a:off x="5423338" y="2207172"/>
            <a:ext cx="1048407" cy="3019097"/>
          </a:xfrm>
          <a:prstGeom prst="straightConnector1">
            <a:avLst/>
          </a:prstGeom>
          <a:ln w="38100" cap="rnd">
            <a:solidFill>
              <a:srgbClr val="C00000"/>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C9A4F53-22F2-F975-040D-A8AEC761322C}"/>
              </a:ext>
            </a:extLst>
          </p:cNvPr>
          <p:cNvCxnSpPr>
            <a:cxnSpLocks/>
          </p:cNvCxnSpPr>
          <p:nvPr/>
        </p:nvCxnSpPr>
        <p:spPr>
          <a:xfrm flipV="1">
            <a:off x="3838903" y="3878317"/>
            <a:ext cx="2467304" cy="930166"/>
          </a:xfrm>
          <a:prstGeom prst="straightConnector1">
            <a:avLst/>
          </a:prstGeom>
          <a:ln w="38100" cap="rnd">
            <a:solidFill>
              <a:srgbClr val="C00000"/>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69490A7-F2BC-E31E-46CC-849AEF8E0D0A}"/>
              </a:ext>
            </a:extLst>
          </p:cNvPr>
          <p:cNvCxnSpPr>
            <a:cxnSpLocks/>
          </p:cNvCxnSpPr>
          <p:nvPr/>
        </p:nvCxnSpPr>
        <p:spPr>
          <a:xfrm flipH="1" flipV="1">
            <a:off x="4855779" y="4201510"/>
            <a:ext cx="1602828" cy="1340069"/>
          </a:xfrm>
          <a:prstGeom prst="straightConnector1">
            <a:avLst/>
          </a:prstGeom>
          <a:ln w="38100" cap="rnd">
            <a:solidFill>
              <a:srgbClr val="C00000"/>
            </a:solidFill>
            <a:round/>
            <a:headEnd type="none" w="med"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962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6CD3D-C54D-3BDC-8AB3-C39F38FF9B3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E3101FC-C628-DB59-DBA4-94D2451CD8A2}"/>
              </a:ext>
            </a:extLst>
          </p:cNvPr>
          <p:cNvSpPr>
            <a:spLocks noGrp="1"/>
          </p:cNvSpPr>
          <p:nvPr>
            <p:ph type="title"/>
          </p:nvPr>
        </p:nvSpPr>
        <p:spPr>
          <a:xfrm>
            <a:off x="495300" y="642644"/>
            <a:ext cx="11187112" cy="361959"/>
          </a:xfrm>
        </p:spPr>
        <p:txBody>
          <a:bodyPr/>
          <a:lstStyle/>
          <a:p>
            <a:r>
              <a:rPr lang="de-DE" dirty="0"/>
              <a:t>5G-MAG Implementation</a:t>
            </a:r>
            <a:endParaRPr lang="en-US" dirty="0"/>
          </a:p>
        </p:txBody>
      </p:sp>
      <p:sp>
        <p:nvSpPr>
          <p:cNvPr id="6" name="Content Placeholder 5">
            <a:extLst>
              <a:ext uri="{FF2B5EF4-FFF2-40B4-BE49-F238E27FC236}">
                <a16:creationId xmlns:a16="http://schemas.microsoft.com/office/drawing/2014/main" id="{D232B927-871E-681B-938A-CC29BD8A9B3E}"/>
              </a:ext>
            </a:extLst>
          </p:cNvPr>
          <p:cNvSpPr>
            <a:spLocks noGrp="1"/>
          </p:cNvSpPr>
          <p:nvPr>
            <p:ph sz="quarter" idx="14"/>
          </p:nvPr>
        </p:nvSpPr>
        <p:spPr/>
        <p:txBody>
          <a:bodyPr/>
          <a:lstStyle/>
          <a:p>
            <a:r>
              <a:rPr lang="de-DE" dirty="0"/>
              <a:t>I </a:t>
            </a:r>
            <a:r>
              <a:rPr lang="de-DE" dirty="0" err="1"/>
              <a:t>learned</a:t>
            </a:r>
            <a:r>
              <a:rPr lang="de-DE" dirty="0"/>
              <a:t> last </a:t>
            </a:r>
            <a:r>
              <a:rPr lang="de-DE" dirty="0" err="1"/>
              <a:t>week</a:t>
            </a:r>
            <a:r>
              <a:rPr lang="de-DE" dirty="0"/>
              <a:t> </a:t>
            </a:r>
            <a:r>
              <a:rPr lang="de-DE" dirty="0" err="1"/>
              <a:t>that</a:t>
            </a:r>
            <a:r>
              <a:rPr lang="de-DE" dirty="0"/>
              <a:t> GPAC </a:t>
            </a:r>
            <a:r>
              <a:rPr lang="de-DE" dirty="0" err="1"/>
              <a:t>already</a:t>
            </a:r>
            <a:r>
              <a:rPr lang="de-DE" dirty="0"/>
              <a:t> </a:t>
            </a:r>
            <a:r>
              <a:rPr lang="de-DE" dirty="0" err="1"/>
              <a:t>implements</a:t>
            </a:r>
            <a:r>
              <a:rPr lang="de-DE" dirty="0"/>
              <a:t> </a:t>
            </a:r>
            <a:r>
              <a:rPr lang="de-DE" dirty="0" err="1"/>
              <a:t>this</a:t>
            </a:r>
            <a:r>
              <a:rPr lang="de-DE" dirty="0"/>
              <a:t>.</a:t>
            </a:r>
          </a:p>
          <a:p>
            <a:r>
              <a:rPr lang="de-DE" dirty="0"/>
              <a:t>A </a:t>
            </a:r>
            <a:r>
              <a:rPr lang="de-DE" dirty="0" err="1"/>
              <a:t>bit</a:t>
            </a:r>
            <a:r>
              <a:rPr lang="de-DE" dirty="0"/>
              <a:t> of </a:t>
            </a:r>
            <a:r>
              <a:rPr lang="de-DE" dirty="0" err="1"/>
              <a:t>work</a:t>
            </a:r>
            <a:endParaRPr lang="de-DE" dirty="0"/>
          </a:p>
          <a:p>
            <a:endParaRPr lang="de-DE" dirty="0"/>
          </a:p>
          <a:p>
            <a:endParaRPr lang="en-US" dirty="0"/>
          </a:p>
        </p:txBody>
      </p:sp>
      <p:sp>
        <p:nvSpPr>
          <p:cNvPr id="5" name="Subtitle 4">
            <a:extLst>
              <a:ext uri="{FF2B5EF4-FFF2-40B4-BE49-F238E27FC236}">
                <a16:creationId xmlns:a16="http://schemas.microsoft.com/office/drawing/2014/main" id="{989F82CA-4E46-8E48-FE0B-D84D580E5709}"/>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576162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460D2-FAE3-8A36-ED80-ECA395F1303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8B98B2E-A1A5-4713-BC54-DC91DDBD0F02}"/>
              </a:ext>
            </a:extLst>
          </p:cNvPr>
          <p:cNvSpPr>
            <a:spLocks noGrp="1"/>
          </p:cNvSpPr>
          <p:nvPr>
            <p:ph type="title"/>
          </p:nvPr>
        </p:nvSpPr>
        <p:spPr>
          <a:xfrm>
            <a:off x="495298" y="2870213"/>
            <a:ext cx="8829675" cy="1445909"/>
          </a:xfrm>
        </p:spPr>
        <p:txBody>
          <a:bodyPr/>
          <a:lstStyle/>
          <a:p>
            <a:r>
              <a:rPr lang="en-US" dirty="0"/>
              <a:t>Topic #8: Time Synchronization</a:t>
            </a:r>
          </a:p>
        </p:txBody>
      </p:sp>
      <p:sp>
        <p:nvSpPr>
          <p:cNvPr id="3" name="Subtitle 2">
            <a:extLst>
              <a:ext uri="{FF2B5EF4-FFF2-40B4-BE49-F238E27FC236}">
                <a16:creationId xmlns:a16="http://schemas.microsoft.com/office/drawing/2014/main" id="{740BA9A3-3C18-ED80-0822-40EA3D321FFC}"/>
              </a:ext>
            </a:extLst>
          </p:cNvPr>
          <p:cNvSpPr>
            <a:spLocks noGrp="1"/>
          </p:cNvSpPr>
          <p:nvPr>
            <p:ph type="subTitle" idx="1"/>
          </p:nvPr>
        </p:nvSpPr>
        <p:spPr/>
        <p:txBody>
          <a:bodyPr/>
          <a:lstStyle/>
          <a:p>
            <a:r>
              <a:rPr lang="de-DE" dirty="0"/>
              <a:t>Stage-2: </a:t>
            </a:r>
            <a:endParaRPr lang="de-DE" dirty="0">
              <a:solidFill>
                <a:srgbClr val="FFFF00"/>
              </a:solidFill>
            </a:endParaRPr>
          </a:p>
          <a:p>
            <a:r>
              <a:rPr lang="de-DE" dirty="0"/>
              <a:t>Stage-3: </a:t>
            </a:r>
            <a:r>
              <a:rPr lang="en-US" b="1" u="sng" dirty="0">
                <a:solidFill>
                  <a:srgbClr val="FFFF00"/>
                </a:solidFill>
                <a:hlinkClick r:id="rId2">
                  <a:extLst>
                    <a:ext uri="{A12FA001-AC4F-418D-AE19-62706E023703}">
                      <ahyp:hlinkClr xmlns:ahyp="http://schemas.microsoft.com/office/drawing/2018/hyperlinkcolor" val="tx"/>
                    </a:ext>
                  </a:extLst>
                </a:hlinkClick>
              </a:rPr>
              <a:t>S4-251511</a:t>
            </a:r>
            <a:endParaRPr lang="en-US" dirty="0">
              <a:solidFill>
                <a:srgbClr val="FFFF00"/>
              </a:solidFill>
            </a:endParaRPr>
          </a:p>
        </p:txBody>
      </p:sp>
    </p:spTree>
    <p:extLst>
      <p:ext uri="{BB962C8B-B14F-4D97-AF65-F5344CB8AC3E}">
        <p14:creationId xmlns:p14="http://schemas.microsoft.com/office/powerpoint/2010/main" val="33694410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42B34-3298-56B4-4237-6AA7D6B5728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581F95D-8181-13D7-508D-04250AC24F11}"/>
              </a:ext>
            </a:extLst>
          </p:cNvPr>
          <p:cNvSpPr>
            <a:spLocks noGrp="1"/>
          </p:cNvSpPr>
          <p:nvPr>
            <p:ph type="title"/>
          </p:nvPr>
        </p:nvSpPr>
        <p:spPr>
          <a:xfrm>
            <a:off x="495300" y="642644"/>
            <a:ext cx="11187112" cy="361959"/>
          </a:xfrm>
        </p:spPr>
        <p:txBody>
          <a:bodyPr/>
          <a:lstStyle/>
          <a:p>
            <a:r>
              <a:rPr lang="de-DE" dirty="0"/>
              <a:t>5G-MAG Implementation</a:t>
            </a:r>
            <a:endParaRPr lang="en-US" dirty="0"/>
          </a:p>
        </p:txBody>
      </p:sp>
      <p:sp>
        <p:nvSpPr>
          <p:cNvPr id="6" name="Content Placeholder 5">
            <a:extLst>
              <a:ext uri="{FF2B5EF4-FFF2-40B4-BE49-F238E27FC236}">
                <a16:creationId xmlns:a16="http://schemas.microsoft.com/office/drawing/2014/main" id="{3189C185-0969-13AE-1F8F-1EAA762227C6}"/>
              </a:ext>
            </a:extLst>
          </p:cNvPr>
          <p:cNvSpPr>
            <a:spLocks noGrp="1"/>
          </p:cNvSpPr>
          <p:nvPr>
            <p:ph sz="quarter" idx="14"/>
          </p:nvPr>
        </p:nvSpPr>
        <p:spPr/>
        <p:txBody>
          <a:bodyPr/>
          <a:lstStyle/>
          <a:p>
            <a:endParaRPr lang="en-US"/>
          </a:p>
        </p:txBody>
      </p:sp>
      <p:sp>
        <p:nvSpPr>
          <p:cNvPr id="5" name="Subtitle 4">
            <a:extLst>
              <a:ext uri="{FF2B5EF4-FFF2-40B4-BE49-F238E27FC236}">
                <a16:creationId xmlns:a16="http://schemas.microsoft.com/office/drawing/2014/main" id="{0917072E-B1A6-4081-E6BA-A7921C17884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20932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478975-9D88-19ED-BEF7-45E9FAC540F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A0A9CCFA-074B-18E8-D216-924A46AD20C3}"/>
              </a:ext>
            </a:extLst>
          </p:cNvPr>
          <p:cNvSpPr>
            <a:spLocks noGrp="1"/>
          </p:cNvSpPr>
          <p:nvPr>
            <p:ph type="title"/>
          </p:nvPr>
        </p:nvSpPr>
        <p:spPr>
          <a:xfrm>
            <a:off x="495298" y="3593167"/>
            <a:ext cx="8829675" cy="722955"/>
          </a:xfrm>
        </p:spPr>
        <p:txBody>
          <a:bodyPr/>
          <a:lstStyle/>
          <a:p>
            <a:r>
              <a:rPr lang="en-US"/>
              <a:t>Rel-20</a:t>
            </a:r>
            <a:endParaRPr lang="en-US" dirty="0"/>
          </a:p>
        </p:txBody>
      </p:sp>
      <p:sp>
        <p:nvSpPr>
          <p:cNvPr id="3" name="Subtitle 2">
            <a:extLst>
              <a:ext uri="{FF2B5EF4-FFF2-40B4-BE49-F238E27FC236}">
                <a16:creationId xmlns:a16="http://schemas.microsoft.com/office/drawing/2014/main" id="{8D8FE41D-D875-59D3-B45D-DFB06CE293B6}"/>
              </a:ext>
            </a:extLst>
          </p:cNvPr>
          <p:cNvSpPr>
            <a:spLocks noGrp="1"/>
          </p:cNvSpPr>
          <p:nvPr>
            <p:ph type="subTitle" idx="1"/>
          </p:nvPr>
        </p:nvSpPr>
        <p:spPr/>
        <p:txBody>
          <a:bodyPr/>
          <a:lstStyle/>
          <a:p>
            <a:r>
              <a:rPr lang="de-DE" dirty="0" err="1">
                <a:solidFill>
                  <a:srgbClr val="FFFF00"/>
                </a:solidFill>
              </a:rPr>
              <a:t>Approved</a:t>
            </a:r>
            <a:r>
              <a:rPr lang="de-DE" dirty="0">
                <a:solidFill>
                  <a:srgbClr val="FFFF00"/>
                </a:solidFill>
              </a:rPr>
              <a:t> </a:t>
            </a:r>
            <a:r>
              <a:rPr lang="de-DE" dirty="0" err="1">
                <a:solidFill>
                  <a:srgbClr val="FFFF00"/>
                </a:solidFill>
              </a:rPr>
              <a:t>new</a:t>
            </a:r>
            <a:r>
              <a:rPr lang="de-DE" dirty="0">
                <a:solidFill>
                  <a:srgbClr val="FFFF00"/>
                </a:solidFill>
              </a:rPr>
              <a:t> </a:t>
            </a:r>
            <a:r>
              <a:rPr lang="de-DE" dirty="0" err="1">
                <a:solidFill>
                  <a:srgbClr val="FFFF00"/>
                </a:solidFill>
              </a:rPr>
              <a:t>study</a:t>
            </a:r>
            <a:endParaRPr lang="en-US" dirty="0">
              <a:solidFill>
                <a:srgbClr val="FFFF00"/>
              </a:solidFill>
            </a:endParaRPr>
          </a:p>
        </p:txBody>
      </p:sp>
    </p:spTree>
    <p:extLst>
      <p:ext uri="{BB962C8B-B14F-4D97-AF65-F5344CB8AC3E}">
        <p14:creationId xmlns:p14="http://schemas.microsoft.com/office/powerpoint/2010/main" val="15731350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D5BA8-48A7-35E7-A00D-FE79733DDB8C}"/>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5565647F-2D80-A2CB-A976-066C891E4C73}"/>
              </a:ext>
            </a:extLst>
          </p:cNvPr>
          <p:cNvSpPr>
            <a:spLocks noGrp="1"/>
          </p:cNvSpPr>
          <p:nvPr>
            <p:ph type="ftr" sz="quarter" idx="3"/>
          </p:nvPr>
        </p:nvSpPr>
        <p:spPr/>
        <p:txBody>
          <a:bodyPr/>
          <a:lstStyle/>
          <a:p>
            <a:r>
              <a:rPr lang="en-US"/>
              <a:t>Media Web Symposium 2025</a:t>
            </a:r>
            <a:endParaRPr lang="en-US" dirty="0"/>
          </a:p>
        </p:txBody>
      </p:sp>
      <p:pic>
        <p:nvPicPr>
          <p:cNvPr id="5" name="Picture 4">
            <a:extLst>
              <a:ext uri="{FF2B5EF4-FFF2-40B4-BE49-F238E27FC236}">
                <a16:creationId xmlns:a16="http://schemas.microsoft.com/office/drawing/2014/main" id="{988941AF-411A-9BDF-1245-70BD110D3A37}"/>
              </a:ext>
            </a:extLst>
          </p:cNvPr>
          <p:cNvPicPr>
            <a:picLocks noChangeAspect="1"/>
          </p:cNvPicPr>
          <p:nvPr/>
        </p:nvPicPr>
        <p:blipFill>
          <a:blip r:embed="rId2"/>
          <a:stretch>
            <a:fillRect/>
          </a:stretch>
        </p:blipFill>
        <p:spPr>
          <a:xfrm>
            <a:off x="0" y="0"/>
            <a:ext cx="4872624" cy="685800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F938E801-5C86-9EBC-B653-8553590C2B83}"/>
              </a:ext>
            </a:extLst>
          </p:cNvPr>
          <p:cNvPicPr>
            <a:picLocks noChangeAspect="1"/>
          </p:cNvPicPr>
          <p:nvPr/>
        </p:nvPicPr>
        <p:blipFill>
          <a:blip r:embed="rId3"/>
          <a:stretch>
            <a:fillRect/>
          </a:stretch>
        </p:blipFill>
        <p:spPr>
          <a:xfrm>
            <a:off x="4872624" y="0"/>
            <a:ext cx="3773424" cy="6858000"/>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5E146886-408B-02B3-3DD2-5C0A00DF7919}"/>
              </a:ext>
            </a:extLst>
          </p:cNvPr>
          <p:cNvPicPr>
            <a:picLocks noChangeAspect="1"/>
          </p:cNvPicPr>
          <p:nvPr/>
        </p:nvPicPr>
        <p:blipFill>
          <a:blip r:embed="rId4"/>
          <a:stretch>
            <a:fillRect/>
          </a:stretch>
        </p:blipFill>
        <p:spPr>
          <a:xfrm>
            <a:off x="8707684" y="1640731"/>
            <a:ext cx="3484316" cy="30033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18970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594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D95FEBE-31D2-9E9F-7380-406E28663D43}"/>
              </a:ext>
            </a:extLst>
          </p:cNvPr>
          <p:cNvSpPr>
            <a:spLocks noGrp="1"/>
          </p:cNvSpPr>
          <p:nvPr>
            <p:ph type="ftr" sz="quarter" idx="3"/>
          </p:nvPr>
        </p:nvSpPr>
        <p:spPr/>
        <p:txBody>
          <a:bodyPr/>
          <a:lstStyle/>
          <a:p>
            <a:r>
              <a:rPr lang="en-US"/>
              <a:t>Media Web Symposium 2025</a:t>
            </a:r>
            <a:endParaRPr lang="en-US" dirty="0"/>
          </a:p>
        </p:txBody>
      </p:sp>
      <p:pic>
        <p:nvPicPr>
          <p:cNvPr id="7" name="Picture 6">
            <a:extLst>
              <a:ext uri="{FF2B5EF4-FFF2-40B4-BE49-F238E27FC236}">
                <a16:creationId xmlns:a16="http://schemas.microsoft.com/office/drawing/2014/main" id="{9FA4621B-8B13-6C9D-E9F8-FA5C77D78D84}"/>
              </a:ext>
            </a:extLst>
          </p:cNvPr>
          <p:cNvPicPr>
            <a:picLocks noChangeAspect="1"/>
          </p:cNvPicPr>
          <p:nvPr/>
        </p:nvPicPr>
        <p:blipFill>
          <a:blip r:embed="rId2"/>
          <a:stretch>
            <a:fillRect/>
          </a:stretch>
        </p:blipFill>
        <p:spPr>
          <a:xfrm>
            <a:off x="4966138" y="656734"/>
            <a:ext cx="6679101" cy="5029814"/>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3EEE49C9-EC14-49D3-31BD-7FF5113C689E}"/>
              </a:ext>
            </a:extLst>
          </p:cNvPr>
          <p:cNvPicPr>
            <a:picLocks noChangeAspect="1"/>
          </p:cNvPicPr>
          <p:nvPr/>
        </p:nvPicPr>
        <p:blipFill>
          <a:blip r:embed="rId3"/>
          <a:stretch>
            <a:fillRect/>
          </a:stretch>
        </p:blipFill>
        <p:spPr>
          <a:xfrm>
            <a:off x="0" y="0"/>
            <a:ext cx="4816366" cy="68257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4483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BA5E6-E456-363E-05C8-E4E34A17FC8F}"/>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083433FD-CED9-85CA-CC30-83C324EAF88A}"/>
              </a:ext>
            </a:extLst>
          </p:cNvPr>
          <p:cNvSpPr>
            <a:spLocks noGrp="1"/>
          </p:cNvSpPr>
          <p:nvPr>
            <p:ph type="ftr" sz="quarter" idx="10"/>
          </p:nvPr>
        </p:nvSpPr>
        <p:spPr/>
        <p:txBody>
          <a:bodyPr/>
          <a:lstStyle/>
          <a:p>
            <a:r>
              <a:rPr lang="en-US"/>
              <a:t>Media Web Symposium 2025</a:t>
            </a:r>
            <a:endParaRPr lang="en-US" dirty="0"/>
          </a:p>
        </p:txBody>
      </p:sp>
      <p:sp>
        <p:nvSpPr>
          <p:cNvPr id="5" name="Title 4">
            <a:extLst>
              <a:ext uri="{FF2B5EF4-FFF2-40B4-BE49-F238E27FC236}">
                <a16:creationId xmlns:a16="http://schemas.microsoft.com/office/drawing/2014/main" id="{35DD9811-963B-79E4-09B1-E1CF179D729F}"/>
              </a:ext>
            </a:extLst>
          </p:cNvPr>
          <p:cNvSpPr>
            <a:spLocks noGrp="1"/>
          </p:cNvSpPr>
          <p:nvPr>
            <p:ph type="title"/>
          </p:nvPr>
        </p:nvSpPr>
        <p:spPr>
          <a:xfrm>
            <a:off x="495300" y="642644"/>
            <a:ext cx="11187112" cy="361959"/>
          </a:xfrm>
        </p:spPr>
        <p:txBody>
          <a:bodyPr/>
          <a:lstStyle/>
          <a:p>
            <a:r>
              <a:rPr lang="de-DE" dirty="0"/>
              <a:t>Stage-2 Topics and CRs</a:t>
            </a:r>
            <a:endParaRPr lang="en-US" dirty="0"/>
          </a:p>
        </p:txBody>
      </p:sp>
      <p:graphicFrame>
        <p:nvGraphicFramePr>
          <p:cNvPr id="3" name="Table 2">
            <a:extLst>
              <a:ext uri="{FF2B5EF4-FFF2-40B4-BE49-F238E27FC236}">
                <a16:creationId xmlns:a16="http://schemas.microsoft.com/office/drawing/2014/main" id="{BB987231-BB7A-E71F-A3C2-A1E0B2847A45}"/>
              </a:ext>
            </a:extLst>
          </p:cNvPr>
          <p:cNvGraphicFramePr>
            <a:graphicFrameLocks noGrp="1"/>
          </p:cNvGraphicFramePr>
          <p:nvPr>
            <p:extLst>
              <p:ext uri="{D42A27DB-BD31-4B8C-83A1-F6EECF244321}">
                <p14:modId xmlns:p14="http://schemas.microsoft.com/office/powerpoint/2010/main" val="533915829"/>
              </p:ext>
            </p:extLst>
          </p:nvPr>
        </p:nvGraphicFramePr>
        <p:xfrm>
          <a:off x="583724" y="1129118"/>
          <a:ext cx="10311318" cy="4712974"/>
        </p:xfrm>
        <a:graphic>
          <a:graphicData uri="http://schemas.openxmlformats.org/drawingml/2006/table">
            <a:tbl>
              <a:tblPr/>
              <a:tblGrid>
                <a:gridCol w="415046">
                  <a:extLst>
                    <a:ext uri="{9D8B030D-6E8A-4147-A177-3AD203B41FA5}">
                      <a16:colId xmlns:a16="http://schemas.microsoft.com/office/drawing/2014/main" val="2457831550"/>
                    </a:ext>
                  </a:extLst>
                </a:gridCol>
                <a:gridCol w="2773156">
                  <a:extLst>
                    <a:ext uri="{9D8B030D-6E8A-4147-A177-3AD203B41FA5}">
                      <a16:colId xmlns:a16="http://schemas.microsoft.com/office/drawing/2014/main" val="2885009985"/>
                    </a:ext>
                  </a:extLst>
                </a:gridCol>
                <a:gridCol w="1862582">
                  <a:extLst>
                    <a:ext uri="{9D8B030D-6E8A-4147-A177-3AD203B41FA5}">
                      <a16:colId xmlns:a16="http://schemas.microsoft.com/office/drawing/2014/main" val="2713402656"/>
                    </a:ext>
                  </a:extLst>
                </a:gridCol>
                <a:gridCol w="1787071">
                  <a:extLst>
                    <a:ext uri="{9D8B030D-6E8A-4147-A177-3AD203B41FA5}">
                      <a16:colId xmlns:a16="http://schemas.microsoft.com/office/drawing/2014/main" val="1660012460"/>
                    </a:ext>
                  </a:extLst>
                </a:gridCol>
                <a:gridCol w="1224941">
                  <a:extLst>
                    <a:ext uri="{9D8B030D-6E8A-4147-A177-3AD203B41FA5}">
                      <a16:colId xmlns:a16="http://schemas.microsoft.com/office/drawing/2014/main" val="1562497115"/>
                    </a:ext>
                  </a:extLst>
                </a:gridCol>
                <a:gridCol w="1090702">
                  <a:extLst>
                    <a:ext uri="{9D8B030D-6E8A-4147-A177-3AD203B41FA5}">
                      <a16:colId xmlns:a16="http://schemas.microsoft.com/office/drawing/2014/main" val="1085737607"/>
                    </a:ext>
                  </a:extLst>
                </a:gridCol>
                <a:gridCol w="1157820">
                  <a:extLst>
                    <a:ext uri="{9D8B030D-6E8A-4147-A177-3AD203B41FA5}">
                      <a16:colId xmlns:a16="http://schemas.microsoft.com/office/drawing/2014/main" val="2080673555"/>
                    </a:ext>
                  </a:extLst>
                </a:gridCol>
              </a:tblGrid>
              <a:tr h="742782">
                <a:tc>
                  <a:txBody>
                    <a:bodyPr/>
                    <a:lstStyle/>
                    <a:p>
                      <a:pPr rtl="0" fontAlgn="ctr">
                        <a:buNone/>
                      </a:pPr>
                      <a:r>
                        <a:rPr lang="en-US" sz="1000" b="1">
                          <a:solidFill>
                            <a:srgbClr val="FFFFFF"/>
                          </a:solidFill>
                          <a:effectLst/>
                          <a:latin typeface="Roboto" panose="02000000000000000000" pitchFamily="2" charset="0"/>
                        </a:rPr>
                        <a:t>Topic</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Title</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Lead</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Latest Document and Status</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Related spec and</a:t>
                      </a:r>
                      <a:br>
                        <a:rPr lang="en-US" sz="1000" b="1">
                          <a:solidFill>
                            <a:srgbClr val="FFFFFF"/>
                          </a:solidFill>
                          <a:effectLst/>
                          <a:latin typeface="Roboto" panose="02000000000000000000" pitchFamily="2" charset="0"/>
                        </a:rPr>
                      </a:br>
                      <a:r>
                        <a:rPr lang="en-US" sz="1000" b="1">
                          <a:solidFill>
                            <a:srgbClr val="FFFFFF"/>
                          </a:solidFill>
                          <a:effectLst/>
                          <a:latin typeface="Roboto" panose="02000000000000000000" pitchFamily="2" charset="0"/>
                        </a:rPr>
                        <a:t>CR number</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Clause in spec</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tc>
                  <a:txBody>
                    <a:bodyPr/>
                    <a:lstStyle/>
                    <a:p>
                      <a:pPr rtl="0" fontAlgn="ctr">
                        <a:buNone/>
                      </a:pPr>
                      <a:r>
                        <a:rPr lang="en-US" sz="1000" b="1">
                          <a:solidFill>
                            <a:srgbClr val="FFFFFF"/>
                          </a:solidFill>
                          <a:effectLst/>
                          <a:latin typeface="Roboto" panose="02000000000000000000" pitchFamily="2" charset="0"/>
                        </a:rPr>
                        <a:t>Completion</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9B3642"/>
                      </a:solidFill>
                      <a:prstDash val="solid"/>
                      <a:round/>
                      <a:headEnd type="none" w="med" len="med"/>
                      <a:tailEnd type="none" w="med" len="med"/>
                    </a:lnR>
                    <a:lnT w="9525" cap="flat" cmpd="sng" algn="ctr">
                      <a:solidFill>
                        <a:srgbClr val="742932"/>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9B3642"/>
                    </a:solidFill>
                  </a:tcPr>
                </a:tc>
                <a:extLst>
                  <a:ext uri="{0D108BD9-81ED-4DB2-BD59-A6C34878D82A}">
                    <a16:rowId xmlns:a16="http://schemas.microsoft.com/office/drawing/2014/main" val="4156424535"/>
                  </a:ext>
                </a:extLst>
              </a:tr>
              <a:tr h="453700">
                <a:tc>
                  <a:txBody>
                    <a:bodyPr/>
                    <a:lstStyle/>
                    <a:p>
                      <a:pPr algn="r" rtl="0" fontAlgn="ctr">
                        <a:buNone/>
                      </a:pPr>
                      <a:r>
                        <a:rPr lang="en-US" sz="1000" b="0">
                          <a:solidFill>
                            <a:srgbClr val="434343"/>
                          </a:solidFill>
                          <a:effectLst/>
                          <a:latin typeface="Roboto" panose="02000000000000000000" pitchFamily="2" charset="0"/>
                        </a:rPr>
                        <a:t>1</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Common Client Metadata</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i="0" u="sng">
                          <a:solidFill>
                            <a:srgbClr val="1155CC"/>
                          </a:solidFill>
                          <a:effectLst/>
                          <a:latin typeface="Roboto" panose="02000000000000000000" pitchFamily="2" charset="0"/>
                          <a:hlinkClick r:id="rId2"/>
                        </a:rPr>
                        <a:t>S4aI250061</a:t>
                      </a:r>
                      <a:r>
                        <a:rPr lang="en-US" sz="1000" b="1" i="0">
                          <a:solidFill>
                            <a:srgbClr val="434343"/>
                          </a:solidFill>
                          <a:effectLst/>
                          <a:latin typeface="Roboto" panose="02000000000000000000" pitchFamily="2" charset="0"/>
                        </a:rPr>
                        <a:t> (n)</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26501-0101rev3</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169614451"/>
                  </a:ext>
                </a:extLst>
              </a:tr>
              <a:tr h="309158">
                <a:tc>
                  <a:txBody>
                    <a:bodyPr/>
                    <a:lstStyle/>
                    <a:p>
                      <a:pPr algn="r" rtl="0" fontAlgn="ctr">
                        <a:buNone/>
                      </a:pPr>
                      <a:r>
                        <a:rPr lang="en-US" sz="1000" b="0">
                          <a:solidFill>
                            <a:srgbClr val="434343"/>
                          </a:solidFill>
                          <a:effectLst/>
                          <a:latin typeface="Roboto" panose="02000000000000000000" pitchFamily="2" charset="0"/>
                        </a:rPr>
                        <a:t>2</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0">
                          <a:solidFill>
                            <a:srgbClr val="434343"/>
                          </a:solidFill>
                          <a:effectLst/>
                          <a:latin typeface="Roboto" panose="02000000000000000000" pitchFamily="2" charset="0"/>
                        </a:rPr>
                        <a:t>Media delivery from multiple service endpoints/locations </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Jason Cloud, Dolby</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i="0" u="sng">
                          <a:solidFill>
                            <a:srgbClr val="1155CC"/>
                          </a:solidFill>
                          <a:effectLst/>
                          <a:latin typeface="Roboto" panose="02000000000000000000" pitchFamily="2" charset="0"/>
                          <a:hlinkClick r:id="rId3"/>
                        </a:rPr>
                        <a:t>S4aI250062</a:t>
                      </a:r>
                      <a:r>
                        <a:rPr lang="en-US" sz="1000" b="1" i="0">
                          <a:solidFill>
                            <a:srgbClr val="434343"/>
                          </a:solidFill>
                          <a:effectLst/>
                          <a:latin typeface="Roboto" panose="02000000000000000000" pitchFamily="2" charset="0"/>
                        </a:rPr>
                        <a:t> (e)</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a:solidFill>
                            <a:srgbClr val="434343"/>
                          </a:solidFill>
                          <a:effectLst/>
                          <a:latin typeface="Roboto" panose="02000000000000000000" pitchFamily="2" charset="0"/>
                        </a:rPr>
                        <a:t>26501-0103rev3</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3149197883"/>
                  </a:ext>
                </a:extLst>
              </a:tr>
              <a:tr h="309158">
                <a:tc>
                  <a:txBody>
                    <a:bodyPr/>
                    <a:lstStyle/>
                    <a:p>
                      <a:pPr algn="r" rtl="0" fontAlgn="ctr">
                        <a:buNone/>
                      </a:pPr>
                      <a:r>
                        <a:rPr lang="en-US" sz="1000" b="0">
                          <a:solidFill>
                            <a:srgbClr val="434343"/>
                          </a:solidFill>
                          <a:effectLst/>
                          <a:latin typeface="Roboto" panose="02000000000000000000" pitchFamily="2" charset="0"/>
                        </a:rPr>
                        <a:t>3</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Multi-Access Media Delivery</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Prakash Kolan, Samsung</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i="0" u="sng" dirty="0">
                          <a:solidFill>
                            <a:srgbClr val="1155CC"/>
                          </a:solidFill>
                          <a:effectLst/>
                          <a:latin typeface="Roboto" panose="02000000000000000000" pitchFamily="2" charset="0"/>
                          <a:hlinkClick r:id="rId4"/>
                        </a:rPr>
                        <a:t>S4aI250036</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26501-0107rev1</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49987843"/>
                  </a:ext>
                </a:extLst>
              </a:tr>
              <a:tr h="453700">
                <a:tc>
                  <a:txBody>
                    <a:bodyPr/>
                    <a:lstStyle/>
                    <a:p>
                      <a:pPr algn="r" rtl="0" fontAlgn="ctr">
                        <a:buNone/>
                      </a:pPr>
                      <a:r>
                        <a:rPr lang="en-US" sz="1000" b="0">
                          <a:solidFill>
                            <a:srgbClr val="434343"/>
                          </a:solidFill>
                          <a:effectLst/>
                          <a:latin typeface="Roboto" panose="02000000000000000000" pitchFamily="2" charset="0"/>
                        </a:rPr>
                        <a:t>4</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0">
                          <a:solidFill>
                            <a:srgbClr val="434343"/>
                          </a:solidFill>
                          <a:effectLst/>
                          <a:latin typeface="Roboto" panose="02000000000000000000" pitchFamily="2" charset="0"/>
                        </a:rPr>
                        <a:t>Distributing encrypted and high-value content</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i="0" u="sng">
                          <a:solidFill>
                            <a:srgbClr val="1155CC"/>
                          </a:solidFill>
                          <a:effectLst/>
                          <a:latin typeface="Roboto" panose="02000000000000000000" pitchFamily="2" charset="0"/>
                          <a:hlinkClick r:id="rId3"/>
                        </a:rPr>
                        <a:t>S4aI250062</a:t>
                      </a:r>
                      <a:r>
                        <a:rPr lang="en-US" sz="1000" b="1" i="0">
                          <a:solidFill>
                            <a:srgbClr val="434343"/>
                          </a:solidFill>
                          <a:effectLst/>
                          <a:latin typeface="Roboto" panose="02000000000000000000" pitchFamily="2" charset="0"/>
                        </a:rPr>
                        <a:t> (n)</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a:solidFill>
                            <a:srgbClr val="434343"/>
                          </a:solidFill>
                          <a:effectLst/>
                          <a:latin typeface="Roboto" panose="02000000000000000000" pitchFamily="2" charset="0"/>
                        </a:rPr>
                        <a:t>26501-0102rev3</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3373856371"/>
                  </a:ext>
                </a:extLst>
              </a:tr>
              <a:tr h="453700">
                <a:tc>
                  <a:txBody>
                    <a:bodyPr/>
                    <a:lstStyle/>
                    <a:p>
                      <a:pPr algn="r" rtl="0" fontAlgn="ctr">
                        <a:buNone/>
                      </a:pPr>
                      <a:r>
                        <a:rPr lang="en-US" sz="1000" b="0">
                          <a:solidFill>
                            <a:srgbClr val="434343"/>
                          </a:solidFill>
                          <a:effectLst/>
                          <a:latin typeface="Roboto" panose="02000000000000000000" pitchFamily="2" charset="0"/>
                        </a:rPr>
                        <a:t>5</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dirty="0">
                          <a:solidFill>
                            <a:srgbClr val="434343"/>
                          </a:solidFill>
                          <a:effectLst/>
                          <a:latin typeface="Roboto" panose="02000000000000000000" pitchFamily="2" charset="0"/>
                        </a:rPr>
                        <a:t>In-session Unicast Repair for MBS Object Distribution</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i="0" u="sng" dirty="0">
                          <a:solidFill>
                            <a:srgbClr val="1155CC"/>
                          </a:solidFill>
                          <a:effectLst/>
                          <a:latin typeface="Roboto" panose="02000000000000000000" pitchFamily="2" charset="0"/>
                          <a:hlinkClick r:id="rId5"/>
                        </a:rPr>
                        <a:t>S4aI250068</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26502-0033rev4</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721239058"/>
                  </a:ext>
                </a:extLst>
              </a:tr>
              <a:tr h="453700">
                <a:tc>
                  <a:txBody>
                    <a:bodyPr/>
                    <a:lstStyle/>
                    <a:p>
                      <a:pPr algn="r" rtl="0" fontAlgn="ctr">
                        <a:buNone/>
                      </a:pPr>
                      <a:r>
                        <a:rPr lang="en-US" sz="1000" b="0">
                          <a:solidFill>
                            <a:srgbClr val="434343"/>
                          </a:solidFill>
                          <a:effectLst/>
                          <a:latin typeface="Roboto" panose="02000000000000000000" pitchFamily="2" charset="0"/>
                        </a:rPr>
                        <a:t>6</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0">
                          <a:solidFill>
                            <a:srgbClr val="434343"/>
                          </a:solidFill>
                          <a:effectLst/>
                          <a:latin typeface="Roboto" panose="02000000000000000000" pitchFamily="2" charset="0"/>
                        </a:rPr>
                        <a:t>MBS User Service and Delivery Protocols for eMBMS</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i="0" u="sng">
                          <a:solidFill>
                            <a:srgbClr val="1155CC"/>
                          </a:solidFill>
                          <a:effectLst/>
                          <a:latin typeface="Roboto" panose="02000000000000000000" pitchFamily="2" charset="0"/>
                          <a:hlinkClick r:id="rId6"/>
                        </a:rPr>
                        <a:t>S4aI250040</a:t>
                      </a:r>
                      <a:r>
                        <a:rPr lang="en-US" sz="1000" b="1" i="0">
                          <a:solidFill>
                            <a:srgbClr val="434343"/>
                          </a:solidFill>
                          <a:effectLst/>
                          <a:latin typeface="Roboto" panose="02000000000000000000" pitchFamily="2" charset="0"/>
                        </a:rPr>
                        <a:t> (e)</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a:solidFill>
                            <a:srgbClr val="434343"/>
                          </a:solidFill>
                          <a:effectLst/>
                          <a:latin typeface="Roboto" panose="02000000000000000000" pitchFamily="2" charset="0"/>
                        </a:rPr>
                        <a:t>26502-0034rev2</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956700845"/>
                  </a:ext>
                </a:extLst>
              </a:tr>
              <a:tr h="453700">
                <a:tc>
                  <a:txBody>
                    <a:bodyPr/>
                    <a:lstStyle/>
                    <a:p>
                      <a:pPr algn="r" rtl="0" fontAlgn="ctr">
                        <a:buNone/>
                      </a:pPr>
                      <a:r>
                        <a:rPr lang="en-US" sz="1000" b="0">
                          <a:solidFill>
                            <a:srgbClr val="434343"/>
                          </a:solidFill>
                          <a:effectLst/>
                          <a:latin typeface="Roboto" panose="02000000000000000000" pitchFamily="2" charset="0"/>
                        </a:rPr>
                        <a:t>7</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Selected MBMS Functionalities not supported in MBS</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Thomas Stockhammer, Qualcomm</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i="0" u="sng">
                          <a:solidFill>
                            <a:srgbClr val="1155CC"/>
                          </a:solidFill>
                          <a:effectLst/>
                          <a:latin typeface="Roboto" panose="02000000000000000000" pitchFamily="2" charset="0"/>
                          <a:hlinkClick r:id="rId7"/>
                        </a:rPr>
                        <a:t>S4aI250057</a:t>
                      </a:r>
                      <a:r>
                        <a:rPr lang="en-US" sz="1000" b="1" i="0">
                          <a:solidFill>
                            <a:srgbClr val="434343"/>
                          </a:solidFill>
                          <a:effectLst/>
                          <a:latin typeface="Roboto" panose="02000000000000000000" pitchFamily="2" charset="0"/>
                        </a:rPr>
                        <a:t> (n)</a:t>
                      </a:r>
                      <a:endParaRPr lang="en-US" sz="1000" b="1">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26502-0035rev2</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extLst>
                  <a:ext uri="{0D108BD9-81ED-4DB2-BD59-A6C34878D82A}">
                    <a16:rowId xmlns:a16="http://schemas.microsoft.com/office/drawing/2014/main" val="2272449284"/>
                  </a:ext>
                </a:extLst>
              </a:tr>
              <a:tr h="309158">
                <a:tc>
                  <a:txBody>
                    <a:bodyPr/>
                    <a:lstStyle/>
                    <a:p>
                      <a:pPr algn="r" rtl="0" fontAlgn="ctr">
                        <a:buNone/>
                      </a:pPr>
                      <a:r>
                        <a:rPr lang="en-US" sz="1000" b="0">
                          <a:solidFill>
                            <a:srgbClr val="434343"/>
                          </a:solidFill>
                          <a:effectLst/>
                          <a:latin typeface="Roboto" panose="02000000000000000000" pitchFamily="2" charset="0"/>
                        </a:rPr>
                        <a:t>8</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0" dirty="0">
                          <a:solidFill>
                            <a:srgbClr val="434343"/>
                          </a:solidFill>
                          <a:effectLst/>
                          <a:latin typeface="Roboto" panose="02000000000000000000" pitchFamily="2" charset="0"/>
                        </a:rPr>
                        <a:t>Improved QoS support for Media Streaming services </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Qi Pan, Huawei</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i="0" u="sng" dirty="0">
                          <a:solidFill>
                            <a:srgbClr val="1155CC"/>
                          </a:solidFill>
                          <a:effectLst/>
                          <a:latin typeface="Roboto" panose="02000000000000000000" pitchFamily="2" charset="0"/>
                          <a:hlinkClick r:id="rId8"/>
                        </a:rPr>
                        <a:t>S4aI250042</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r>
                        <a:rPr lang="en-US" sz="1000" b="1">
                          <a:solidFill>
                            <a:srgbClr val="434343"/>
                          </a:solidFill>
                          <a:effectLst/>
                          <a:latin typeface="Roboto" panose="02000000000000000000" pitchFamily="2" charset="0"/>
                        </a:rPr>
                        <a:t>26501-0104rev1</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rtl="0" fontAlgn="ctr">
                        <a:buNone/>
                      </a:pPr>
                      <a:endParaRPr lang="en-US" sz="1000">
                        <a:effectLst/>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tc>
                  <a:txBody>
                    <a:bodyPr/>
                    <a:lstStyle/>
                    <a:p>
                      <a:pPr algn="r" rtl="0" fontAlgn="ctr">
                        <a:buNone/>
                      </a:pPr>
                      <a:r>
                        <a:rPr lang="en-US" sz="1000" b="1">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6F8F9"/>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6F8F9"/>
                    </a:solidFill>
                  </a:tcPr>
                </a:tc>
                <a:extLst>
                  <a:ext uri="{0D108BD9-81ED-4DB2-BD59-A6C34878D82A}">
                    <a16:rowId xmlns:a16="http://schemas.microsoft.com/office/drawing/2014/main" val="2415541247"/>
                  </a:ext>
                </a:extLst>
              </a:tr>
              <a:tr h="742782">
                <a:tc>
                  <a:txBody>
                    <a:bodyPr/>
                    <a:lstStyle/>
                    <a:p>
                      <a:pPr algn="r" rtl="0" fontAlgn="ctr">
                        <a:buNone/>
                      </a:pPr>
                      <a:r>
                        <a:rPr lang="en-US" sz="1000" b="0">
                          <a:solidFill>
                            <a:srgbClr val="434343"/>
                          </a:solidFill>
                          <a:effectLst/>
                          <a:latin typeface="Roboto" panose="02000000000000000000" pitchFamily="2" charset="0"/>
                        </a:rPr>
                        <a:t>9</a:t>
                      </a:r>
                    </a:p>
                  </a:txBody>
                  <a:tcPr marL="40150" marR="40150" marT="10038" marB="10038" anchor="ctr">
                    <a:lnL w="9525" cap="flat" cmpd="sng" algn="ctr">
                      <a:solidFill>
                        <a:srgbClr val="742932"/>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Media Streaming aspects of Network Slicing </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en-US" sz="1000" b="0">
                          <a:solidFill>
                            <a:srgbClr val="434343"/>
                          </a:solidFill>
                          <a:effectLst/>
                          <a:latin typeface="Roboto" panose="02000000000000000000" pitchFamily="2" charset="0"/>
                        </a:rPr>
                        <a:t>Prakash Kolan, Samsung</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en-US" sz="1000" b="1" i="0" u="sng" dirty="0">
                          <a:solidFill>
                            <a:srgbClr val="1155CC"/>
                          </a:solidFill>
                          <a:effectLst/>
                          <a:latin typeface="Roboto" panose="02000000000000000000" pitchFamily="2" charset="0"/>
                          <a:hlinkClick r:id="rId9"/>
                        </a:rPr>
                        <a:t>S4-242016</a:t>
                      </a:r>
                      <a:r>
                        <a:rPr lang="en-US" sz="1000" b="1" i="0" dirty="0">
                          <a:solidFill>
                            <a:srgbClr val="434343"/>
                          </a:solidFill>
                          <a:effectLst/>
                          <a:latin typeface="Roboto" panose="02000000000000000000" pitchFamily="2" charset="0"/>
                        </a:rPr>
                        <a:t> (e)</a:t>
                      </a:r>
                      <a:endParaRPr lang="en-US" sz="1000" b="1" dirty="0">
                        <a:solidFill>
                          <a:srgbClr val="434343"/>
                        </a:solidFill>
                        <a:effectLst/>
                        <a:latin typeface="Roboto" panose="02000000000000000000" pitchFamily="2" charset="0"/>
                      </a:endParaRP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en-US" sz="1000" b="1">
                          <a:solidFill>
                            <a:srgbClr val="434343"/>
                          </a:solidFill>
                          <a:effectLst/>
                          <a:latin typeface="Roboto" panose="02000000000000000000" pitchFamily="2" charset="0"/>
                        </a:rPr>
                        <a:t>26501-0098rev2</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rtl="0" fontAlgn="ctr">
                        <a:buNone/>
                      </a:pPr>
                      <a:r>
                        <a:rPr lang="fr-FR" sz="1000" b="0">
                          <a:solidFill>
                            <a:srgbClr val="434343"/>
                          </a:solidFill>
                          <a:effectLst/>
                          <a:latin typeface="Roboto" panose="02000000000000000000" pitchFamily="2" charset="0"/>
                        </a:rPr>
                        <a:t>2, 4.0.6, 5.8.1, 6.9.6, Annex X, Annex Y</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gn="r" rtl="0" fontAlgn="ctr">
                        <a:buNone/>
                      </a:pPr>
                      <a:r>
                        <a:rPr lang="en-US" sz="1000" b="0" dirty="0">
                          <a:solidFill>
                            <a:srgbClr val="434343"/>
                          </a:solidFill>
                          <a:effectLst/>
                          <a:latin typeface="Roboto" panose="02000000000000000000" pitchFamily="2" charset="0"/>
                        </a:rPr>
                        <a:t>100%</a:t>
                      </a:r>
                    </a:p>
                  </a:txBody>
                  <a:tcPr marL="40150" marR="40150" marT="10038" marB="10038" anchor="ctr">
                    <a:lnL w="9525" cap="flat" cmpd="sng" algn="ctr">
                      <a:solidFill>
                        <a:srgbClr val="CCCCCC"/>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CCCCCC"/>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extLst>
                  <a:ext uri="{0D108BD9-81ED-4DB2-BD59-A6C34878D82A}">
                    <a16:rowId xmlns:a16="http://schemas.microsoft.com/office/drawing/2014/main" val="1518252993"/>
                  </a:ext>
                </a:extLst>
              </a:tr>
            </a:tbl>
          </a:graphicData>
        </a:graphic>
      </p:graphicFrame>
      <p:sp>
        <p:nvSpPr>
          <p:cNvPr id="6" name="TextBox 5">
            <a:extLst>
              <a:ext uri="{FF2B5EF4-FFF2-40B4-BE49-F238E27FC236}">
                <a16:creationId xmlns:a16="http://schemas.microsoft.com/office/drawing/2014/main" id="{D49E8421-7DDD-63DD-9E67-5E76D4245561}"/>
              </a:ext>
            </a:extLst>
          </p:cNvPr>
          <p:cNvSpPr txBox="1"/>
          <p:nvPr/>
        </p:nvSpPr>
        <p:spPr>
          <a:xfrm>
            <a:off x="972766" y="6154366"/>
            <a:ext cx="7885172" cy="236347"/>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All </a:t>
            </a:r>
            <a:r>
              <a:rPr lang="de-DE" sz="1600" dirty="0" err="1">
                <a:solidFill>
                  <a:schemeClr val="tx2"/>
                </a:solidFill>
                <a:latin typeface="Microsoft Sans Serif"/>
                <a:cs typeface="Microsoft Sans Serif" panose="020B0604020202020204" pitchFamily="34" charset="0"/>
              </a:rPr>
              <a:t>technologies</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are</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now</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integrated</a:t>
            </a:r>
            <a:r>
              <a:rPr lang="de-DE" sz="1600" dirty="0">
                <a:solidFill>
                  <a:schemeClr val="tx2"/>
                </a:solidFill>
                <a:latin typeface="Microsoft Sans Serif"/>
                <a:cs typeface="Microsoft Sans Serif" panose="020B0604020202020204" pitchFamily="34" charset="0"/>
              </a:rPr>
              <a:t> in the </a:t>
            </a:r>
            <a:r>
              <a:rPr lang="de-DE" sz="1600" dirty="0" err="1">
                <a:solidFill>
                  <a:schemeClr val="tx2"/>
                </a:solidFill>
                <a:latin typeface="Microsoft Sans Serif"/>
                <a:cs typeface="Microsoft Sans Serif" panose="020B0604020202020204" pitchFamily="34" charset="0"/>
              </a:rPr>
              <a:t>Rel</a:t>
            </a:r>
            <a:r>
              <a:rPr lang="de-DE" sz="1600" dirty="0">
                <a:solidFill>
                  <a:schemeClr val="tx2"/>
                </a:solidFill>
                <a:latin typeface="Microsoft Sans Serif"/>
                <a:cs typeface="Microsoft Sans Serif" panose="020B0604020202020204" pitchFamily="34" charset="0"/>
              </a:rPr>
              <a:t>—19 </a:t>
            </a:r>
            <a:r>
              <a:rPr lang="de-DE" sz="1600" dirty="0" err="1">
                <a:solidFill>
                  <a:schemeClr val="tx2"/>
                </a:solidFill>
                <a:latin typeface="Microsoft Sans Serif"/>
                <a:cs typeface="Microsoft Sans Serif" panose="020B0604020202020204" pitchFamily="34" charset="0"/>
              </a:rPr>
              <a:t>versions</a:t>
            </a:r>
            <a:r>
              <a:rPr lang="de-DE" sz="1600" dirty="0">
                <a:solidFill>
                  <a:schemeClr val="tx2"/>
                </a:solidFill>
                <a:latin typeface="Microsoft Sans Serif"/>
                <a:cs typeface="Microsoft Sans Serif" panose="020B0604020202020204" pitchFamily="34" charset="0"/>
              </a:rPr>
              <a:t> of TS 26.501 and TS 26.502</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4832461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B14180B-7BC5-64A3-A238-B32A95DEF9CF}"/>
              </a:ext>
            </a:extLst>
          </p:cNvPr>
          <p:cNvSpPr>
            <a:spLocks noGrp="1"/>
          </p:cNvSpPr>
          <p:nvPr>
            <p:ph type="ftr" sz="quarter" idx="10"/>
          </p:nvPr>
        </p:nvSpPr>
        <p:spPr/>
        <p:txBody>
          <a:bodyPr/>
          <a:lstStyle/>
          <a:p>
            <a:r>
              <a:rPr lang="en-US"/>
              <a:t>Media Web Symposium 2025</a:t>
            </a:r>
            <a:endParaRPr lang="en-US" dirty="0"/>
          </a:p>
        </p:txBody>
      </p:sp>
      <p:sp>
        <p:nvSpPr>
          <p:cNvPr id="5" name="Title 4">
            <a:extLst>
              <a:ext uri="{FF2B5EF4-FFF2-40B4-BE49-F238E27FC236}">
                <a16:creationId xmlns:a16="http://schemas.microsoft.com/office/drawing/2014/main" id="{B09F5FA5-4C26-1D85-A057-249BCD6FB5A1}"/>
              </a:ext>
            </a:extLst>
          </p:cNvPr>
          <p:cNvSpPr>
            <a:spLocks noGrp="1"/>
          </p:cNvSpPr>
          <p:nvPr>
            <p:ph type="title"/>
          </p:nvPr>
        </p:nvSpPr>
        <p:spPr>
          <a:xfrm>
            <a:off x="495300" y="642644"/>
            <a:ext cx="11187112" cy="361959"/>
          </a:xfrm>
        </p:spPr>
        <p:txBody>
          <a:bodyPr/>
          <a:lstStyle/>
          <a:p>
            <a:r>
              <a:rPr lang="de-DE" dirty="0"/>
              <a:t>Stage-3 Topics and CRs</a:t>
            </a:r>
            <a:endParaRPr lang="en-US" dirty="0"/>
          </a:p>
        </p:txBody>
      </p:sp>
      <p:graphicFrame>
        <p:nvGraphicFramePr>
          <p:cNvPr id="4" name="Table 3">
            <a:extLst>
              <a:ext uri="{FF2B5EF4-FFF2-40B4-BE49-F238E27FC236}">
                <a16:creationId xmlns:a16="http://schemas.microsoft.com/office/drawing/2014/main" id="{F32097B7-6D2B-33F4-3660-F8E34F5E4BEC}"/>
              </a:ext>
            </a:extLst>
          </p:cNvPr>
          <p:cNvGraphicFramePr>
            <a:graphicFrameLocks noGrp="1"/>
          </p:cNvGraphicFramePr>
          <p:nvPr>
            <p:extLst>
              <p:ext uri="{D42A27DB-BD31-4B8C-83A1-F6EECF244321}">
                <p14:modId xmlns:p14="http://schemas.microsoft.com/office/powerpoint/2010/main" val="1056764931"/>
              </p:ext>
            </p:extLst>
          </p:nvPr>
        </p:nvGraphicFramePr>
        <p:xfrm>
          <a:off x="495299" y="1119642"/>
          <a:ext cx="11173977" cy="5317329"/>
        </p:xfrm>
        <a:graphic>
          <a:graphicData uri="http://schemas.openxmlformats.org/drawingml/2006/table">
            <a:tbl>
              <a:tblPr firstRow="1" firstCol="1" bandRow="1"/>
              <a:tblGrid>
                <a:gridCol w="289399">
                  <a:extLst>
                    <a:ext uri="{9D8B030D-6E8A-4147-A177-3AD203B41FA5}">
                      <a16:colId xmlns:a16="http://schemas.microsoft.com/office/drawing/2014/main" val="664526133"/>
                    </a:ext>
                  </a:extLst>
                </a:gridCol>
                <a:gridCol w="265889">
                  <a:extLst>
                    <a:ext uri="{9D8B030D-6E8A-4147-A177-3AD203B41FA5}">
                      <a16:colId xmlns:a16="http://schemas.microsoft.com/office/drawing/2014/main" val="4065932519"/>
                    </a:ext>
                  </a:extLst>
                </a:gridCol>
                <a:gridCol w="3169371">
                  <a:extLst>
                    <a:ext uri="{9D8B030D-6E8A-4147-A177-3AD203B41FA5}">
                      <a16:colId xmlns:a16="http://schemas.microsoft.com/office/drawing/2014/main" val="1427179006"/>
                    </a:ext>
                  </a:extLst>
                </a:gridCol>
                <a:gridCol w="1241553">
                  <a:extLst>
                    <a:ext uri="{9D8B030D-6E8A-4147-A177-3AD203B41FA5}">
                      <a16:colId xmlns:a16="http://schemas.microsoft.com/office/drawing/2014/main" val="1087073744"/>
                    </a:ext>
                  </a:extLst>
                </a:gridCol>
                <a:gridCol w="1241553">
                  <a:extLst>
                    <a:ext uri="{9D8B030D-6E8A-4147-A177-3AD203B41FA5}">
                      <a16:colId xmlns:a16="http://schemas.microsoft.com/office/drawing/2014/main" val="3130713001"/>
                    </a:ext>
                  </a:extLst>
                </a:gridCol>
                <a:gridCol w="1241553">
                  <a:extLst>
                    <a:ext uri="{9D8B030D-6E8A-4147-A177-3AD203B41FA5}">
                      <a16:colId xmlns:a16="http://schemas.microsoft.com/office/drawing/2014/main" val="979951376"/>
                    </a:ext>
                  </a:extLst>
                </a:gridCol>
                <a:gridCol w="1241553">
                  <a:extLst>
                    <a:ext uri="{9D8B030D-6E8A-4147-A177-3AD203B41FA5}">
                      <a16:colId xmlns:a16="http://schemas.microsoft.com/office/drawing/2014/main" val="3789060211"/>
                    </a:ext>
                  </a:extLst>
                </a:gridCol>
                <a:gridCol w="1241553">
                  <a:extLst>
                    <a:ext uri="{9D8B030D-6E8A-4147-A177-3AD203B41FA5}">
                      <a16:colId xmlns:a16="http://schemas.microsoft.com/office/drawing/2014/main" val="2339433357"/>
                    </a:ext>
                  </a:extLst>
                </a:gridCol>
                <a:gridCol w="1241553">
                  <a:extLst>
                    <a:ext uri="{9D8B030D-6E8A-4147-A177-3AD203B41FA5}">
                      <a16:colId xmlns:a16="http://schemas.microsoft.com/office/drawing/2014/main" val="3394531802"/>
                    </a:ext>
                  </a:extLst>
                </a:gridCol>
              </a:tblGrid>
              <a:tr h="238857">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Topic</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ST</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dirty="0">
                          <a:solidFill>
                            <a:srgbClr val="FFFFFF"/>
                          </a:solidFill>
                          <a:effectLst/>
                          <a:latin typeface="Aptos" panose="020B0004020202020204" pitchFamily="34" charset="0"/>
                          <a:ea typeface="Aptos" panose="020B0004020202020204" pitchFamily="34" charset="0"/>
                          <a:cs typeface="Arial" panose="020B0604020202020204" pitchFamily="34" charset="0"/>
                        </a:rPr>
                        <a:t>Title</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Lead</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Latest Document and Status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Related spec and</a:t>
                      </a:r>
                      <a:b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b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CR number</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Completion</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Impact other WGs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tc>
                  <a:txBody>
                    <a:bodyPr/>
                    <a:lstStyle/>
                    <a:p>
                      <a:pPr>
                        <a:lnSpc>
                          <a:spcPct val="115000"/>
                        </a:lnSpc>
                        <a:spcAft>
                          <a:spcPts val="600"/>
                        </a:spcAft>
                        <a:buNone/>
                      </a:pPr>
                      <a:r>
                        <a:rPr lang="en-US" sz="900" b="1" kern="100">
                          <a:solidFill>
                            <a:srgbClr val="FFFFFF"/>
                          </a:solidFill>
                          <a:effectLst/>
                          <a:latin typeface="Aptos" panose="020B0004020202020204" pitchFamily="34" charset="0"/>
                          <a:ea typeface="Aptos" panose="020B0004020202020204" pitchFamily="34" charset="0"/>
                          <a:cs typeface="Arial" panose="020B0604020202020204" pitchFamily="34" charset="0"/>
                        </a:rPr>
                        <a:t>3GPP Forge branch name </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9B3642"/>
                      </a:solidFill>
                      <a:prstDash val="solid"/>
                      <a:round/>
                      <a:headEnd type="none" w="med" len="med"/>
                      <a:tailEnd type="none" w="med" len="med"/>
                    </a:lnL>
                    <a:lnR w="12700" cap="flat" cmpd="sng" algn="ctr">
                      <a:solidFill>
                        <a:srgbClr val="9B3642"/>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742932"/>
                      </a:solidFill>
                      <a:prstDash val="solid"/>
                      <a:round/>
                      <a:headEnd type="none" w="med" len="med"/>
                      <a:tailEnd type="none" w="med" len="med"/>
                    </a:lnB>
                    <a:solidFill>
                      <a:srgbClr val="9B3642"/>
                    </a:solidFill>
                  </a:tcPr>
                </a:tc>
                <a:extLst>
                  <a:ext uri="{0D108BD9-81ED-4DB2-BD59-A6C34878D82A}">
                    <a16:rowId xmlns:a16="http://schemas.microsoft.com/office/drawing/2014/main" val="2360252001"/>
                  </a:ext>
                </a:extLst>
              </a:tr>
              <a:tr h="131379">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1</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Common Media Client Data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Richard Bradbury, BBC</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
                        </a:rPr>
                        <a:t>S4-251463</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26510-0021r5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3"/>
                        </a:rPr>
                        <a:t>cmcd</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742932"/>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1590348379"/>
                  </a:ext>
                </a:extLst>
              </a:tr>
              <a:tr h="131379">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1</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Common Media Client Data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Richard Bradbury, BBC</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4"/>
                        </a:rPr>
                        <a:t>S4aI250146</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26512-0089r3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3"/>
                        </a:rPr>
                        <a:t>cmcd</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4258369484"/>
                  </a:ext>
                </a:extLst>
              </a:tr>
              <a:tr h="453813">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Media delivery from multiple service endpoints/locations - General</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Jason Cloud, Dolby</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5"/>
                        </a:rPr>
                        <a:t>S4aI250158</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26510-0016r7</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6"/>
                        </a:rPr>
                        <a:t>multi_service_location</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79605440"/>
                  </a:ext>
                </a:extLst>
              </a:tr>
              <a:tr h="453813">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Media delivery from multiple service endpoints/locations - General</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Jason Cloud, Dolby</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7"/>
                        </a:rPr>
                        <a:t>S4aI250159</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26512-0086r7</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6"/>
                        </a:rPr>
                        <a:t>multi_service_location</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93913855"/>
                  </a:ext>
                </a:extLst>
              </a:tr>
              <a:tr h="453813">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Media delivery from multiple service endpoints/locations - CMMF</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Jason Cloud, Dolby</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8"/>
                        </a:rPr>
                        <a:t>S4aI250160</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26512-0091r6</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1491137051"/>
                  </a:ext>
                </a:extLst>
              </a:tr>
              <a:tr h="453813">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d</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Media delivery from multiple service endpoints/locations - Content Steering</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dirty="0">
                          <a:solidFill>
                            <a:srgbClr val="000000"/>
                          </a:solidFill>
                          <a:effectLst/>
                          <a:latin typeface="Aptos" panose="020B0004020202020204" pitchFamily="34" charset="0"/>
                          <a:ea typeface="Aptos" panose="020B0004020202020204" pitchFamily="34" charset="0"/>
                          <a:cs typeface="Arial" panose="020B0604020202020204" pitchFamily="34" charset="0"/>
                          <a:hlinkClick r:id="rId9"/>
                        </a:rPr>
                        <a:t>S4aI250171</a:t>
                      </a:r>
                      <a:r>
                        <a:rPr lang="en-US" sz="900" b="1"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26512-0099r2</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3038308071"/>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Multi-Access Media Delivery</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Prakash Kolan, Samsung</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0"/>
                        </a:rPr>
                        <a:t>S4aI250150</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26512-0087r8</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FFFFFF"/>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1"/>
                        </a:rPr>
                        <a:t>multiaccess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1614263387"/>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4</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DASH Instantiation and DRM Protocol Support</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2"/>
                        </a:rPr>
                        <a:t>S4-251507</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26512-0093r3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4000634980"/>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4</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Distributing encrypted and high-value content</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D9EAD3"/>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3"/>
                        </a:rPr>
                        <a:t>S4-250988</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 (e)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D9EAD3"/>
                      </a:solidFill>
                      <a:prstDash val="solid"/>
                      <a:round/>
                      <a:headEnd type="none" w="med" len="med"/>
                      <a:tailEnd type="none" w="med" len="med"/>
                    </a:lnL>
                    <a:lnR w="12700" cap="flat" cmpd="sng" algn="ctr">
                      <a:solidFill>
                        <a:srgbClr val="D9EAD3"/>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D9EAD3"/>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26511-0015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D9EAD3"/>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2143839188"/>
                  </a:ext>
                </a:extLst>
              </a:tr>
              <a:tr h="346335">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In-session Unicast Repair for MBMS Object Distribution</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4"/>
                        </a:rPr>
                        <a:t>S4aI250148</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26346-0677r4</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5"/>
                        </a:rPr>
                        <a:t>in-session-repair</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EA999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3708951544"/>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In-session Unicast Repair for MBS Object Distribution</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6"/>
                        </a:rPr>
                        <a:t>S4aI250149</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26517-0031r3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None</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5"/>
                        </a:rPr>
                        <a:t>in-session-repair</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EA999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936309437"/>
                  </a:ext>
                </a:extLst>
              </a:tr>
              <a:tr h="346335">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7</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Time Synchronization</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Thomas Stockhammer, Qualcomm</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7"/>
                        </a:rPr>
                        <a:t>S4-251511</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26517-0028r5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CT3's TS 29.580. Bump up version of Nmbsf provisioning API</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8"/>
                        </a:rPr>
                        <a:t>time-service-endpoints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EA999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208340778"/>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8</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Improved QoS support for Media Streaming services </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Qi Pan, Huawei</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19"/>
                        </a:rPr>
                        <a:t>S4-251552</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26510-0020r7</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FFFFFF"/>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0"/>
                        </a:rPr>
                        <a:t>AMD-PRO-MED-QoS</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FFFFF"/>
                    </a:solidFill>
                  </a:tcPr>
                </a:tc>
                <a:extLst>
                  <a:ext uri="{0D108BD9-81ED-4DB2-BD59-A6C34878D82A}">
                    <a16:rowId xmlns:a16="http://schemas.microsoft.com/office/drawing/2014/main" val="3108460559"/>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8</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b</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Improved QoS support for Media Streaming services </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Qi Pan, Huawei</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u="sng" kern="10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1"/>
                        </a:rPr>
                        <a:t>S4-251485</a:t>
                      </a: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26512-0090r3</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100%</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12700" cap="flat" cmpd="sng" algn="ctr">
                      <a:solidFill>
                        <a:srgbClr val="B7E1CD"/>
                      </a:solidFill>
                      <a:prstDash val="solid"/>
                      <a:round/>
                      <a:headEnd type="none" w="med" len="med"/>
                      <a:tailEnd type="none" w="med" len="med"/>
                    </a:lnB>
                    <a:solidFill>
                      <a:srgbClr val="B7E1CD"/>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tc>
                  <a:txBody>
                    <a:bodyPr/>
                    <a:lstStyle/>
                    <a:p>
                      <a:pPr>
                        <a:lnSpc>
                          <a:spcPct val="115000"/>
                        </a:lnSpc>
                        <a:spcAft>
                          <a:spcPts val="600"/>
                        </a:spcAft>
                        <a:buNone/>
                      </a:pPr>
                      <a:r>
                        <a:rPr lang="en-US" sz="900" i="1" kern="100">
                          <a:solidFill>
                            <a:srgbClr val="000000"/>
                          </a:solidFill>
                          <a:effectLst/>
                          <a:latin typeface="Aptos" panose="020B0004020202020204" pitchFamily="34" charset="0"/>
                          <a:ea typeface="Aptos" panose="020B0004020202020204" pitchFamily="34" charset="0"/>
                          <a:cs typeface="Arial" panose="020B0604020202020204" pitchFamily="34" charset="0"/>
                        </a:rPr>
                        <a:t>N/A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6F8F9"/>
                      </a:solidFill>
                      <a:prstDash val="solid"/>
                      <a:round/>
                      <a:headEnd type="none" w="med" len="med"/>
                      <a:tailEnd type="none" w="med" len="med"/>
                    </a:lnL>
                    <a:lnR w="12700" cap="flat" cmpd="sng" algn="ctr">
                      <a:solidFill>
                        <a:srgbClr val="F6F8F9"/>
                      </a:solidFill>
                      <a:prstDash val="solid"/>
                      <a:round/>
                      <a:headEnd type="none" w="med" len="med"/>
                      <a:tailEnd type="none" w="med" len="med"/>
                    </a:lnR>
                    <a:lnT w="12700" cap="flat" cmpd="sng" algn="ctr">
                      <a:solidFill>
                        <a:srgbClr val="F6F8F9"/>
                      </a:solidFill>
                      <a:prstDash val="solid"/>
                      <a:round/>
                      <a:headEnd type="none" w="med" len="med"/>
                      <a:tailEnd type="none" w="med" len="med"/>
                    </a:lnT>
                    <a:lnB w="12700" cap="flat" cmpd="sng" algn="ctr">
                      <a:solidFill>
                        <a:srgbClr val="F6F8F9"/>
                      </a:solidFill>
                      <a:prstDash val="solid"/>
                      <a:round/>
                      <a:headEnd type="none" w="med" len="med"/>
                      <a:tailEnd type="none" w="med" len="med"/>
                    </a:lnB>
                    <a:solidFill>
                      <a:srgbClr val="F6F8F9"/>
                    </a:solidFill>
                  </a:tcPr>
                </a:tc>
                <a:extLst>
                  <a:ext uri="{0D108BD9-81ED-4DB2-BD59-A6C34878D82A}">
                    <a16:rowId xmlns:a16="http://schemas.microsoft.com/office/drawing/2014/main" val="2489536429"/>
                  </a:ext>
                </a:extLst>
              </a:tr>
              <a:tr h="238857">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9</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742932"/>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Media Streaming aspects of Network Slicing </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kern="100">
                          <a:solidFill>
                            <a:srgbClr val="000000"/>
                          </a:solidFill>
                          <a:effectLst/>
                          <a:latin typeface="Aptos" panose="020B0004020202020204" pitchFamily="34" charset="0"/>
                          <a:ea typeface="Aptos" panose="020B0004020202020204" pitchFamily="34" charset="0"/>
                          <a:cs typeface="Arial" panose="020B0604020202020204" pitchFamily="34" charset="0"/>
                        </a:rPr>
                        <a:t>Prakash Kolan, Samsung</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u="sng" kern="100" dirty="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2"/>
                        </a:rPr>
                        <a:t>S4-251486</a:t>
                      </a:r>
                      <a:r>
                        <a:rPr lang="en-US" sz="900" b="1" kern="100" dirty="0">
                          <a:solidFill>
                            <a:srgbClr val="000000"/>
                          </a:solidFill>
                          <a:effectLst/>
                          <a:latin typeface="Aptos" panose="020B0004020202020204" pitchFamily="34" charset="0"/>
                          <a:ea typeface="Aptos" panose="020B0004020202020204" pitchFamily="34" charset="0"/>
                          <a:cs typeface="Arial" panose="020B0604020202020204" pitchFamily="34" charset="0"/>
                        </a:rPr>
                        <a:t>(a)</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B7E1CD"/>
                      </a:solidFill>
                      <a:prstDash val="solid"/>
                      <a:round/>
                      <a:headEnd type="none" w="med" len="med"/>
                      <a:tailEnd type="none" w="med" len="med"/>
                    </a:lnR>
                    <a:lnT w="12700" cap="flat" cmpd="sng" algn="ctr">
                      <a:solidFill>
                        <a:srgbClr val="B7E1CD"/>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B7E1CD"/>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26510-0008r6</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B7E1C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b="1" kern="100">
                          <a:solidFill>
                            <a:srgbClr val="000000"/>
                          </a:solidFill>
                          <a:effectLst/>
                          <a:latin typeface="Aptos" panose="020B0004020202020204" pitchFamily="34" charset="0"/>
                          <a:ea typeface="Aptos" panose="020B0004020202020204" pitchFamily="34" charset="0"/>
                          <a:cs typeface="Arial" panose="020B0604020202020204" pitchFamily="34" charset="0"/>
                        </a:rPr>
                        <a:t>95%</a:t>
                      </a:r>
                      <a:endParaRPr lang="en-US" sz="1050" kern="10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B7E1CD"/>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buNone/>
                      </a:pPr>
                      <a:endParaRPr lang="en-US" sz="1100" kern="100">
                        <a:effectLst/>
                        <a:latin typeface="Aptos" panose="020B00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tc>
                  <a:txBody>
                    <a:bodyPr/>
                    <a:lstStyle/>
                    <a:p>
                      <a:pPr>
                        <a:lnSpc>
                          <a:spcPct val="115000"/>
                        </a:lnSpc>
                        <a:spcAft>
                          <a:spcPts val="600"/>
                        </a:spcAft>
                        <a:buNone/>
                      </a:pPr>
                      <a:r>
                        <a:rPr lang="en-US" sz="900" u="sng" kern="100" dirty="0">
                          <a:solidFill>
                            <a:srgbClr val="000000"/>
                          </a:solidFill>
                          <a:effectLst/>
                          <a:latin typeface="Aptos" panose="020B0004020202020204" pitchFamily="34" charset="0"/>
                          <a:ea typeface="Aptos" panose="020B0004020202020204" pitchFamily="34" charset="0"/>
                          <a:cs typeface="Arial" panose="020B0604020202020204" pitchFamily="34" charset="0"/>
                          <a:hlinkClick r:id="rId23"/>
                        </a:rPr>
                        <a:t>slicing</a:t>
                      </a:r>
                      <a:endParaRPr lang="en-US" sz="1050" kern="100" dirty="0">
                        <a:effectLst/>
                        <a:latin typeface="Aptos" panose="020B0004020202020204" pitchFamily="34" charset="0"/>
                        <a:ea typeface="Aptos" panose="020B0004020202020204" pitchFamily="34" charset="0"/>
                        <a:cs typeface="Arial" panose="020B0604020202020204" pitchFamily="34" charset="0"/>
                      </a:endParaRPr>
                    </a:p>
                  </a:txBody>
                  <a:tcPr marL="0" marR="0" marT="14603" marB="14603"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6F8F9"/>
                      </a:solidFill>
                      <a:prstDash val="solid"/>
                      <a:round/>
                      <a:headEnd type="none" w="med" len="med"/>
                      <a:tailEnd type="none" w="med" len="med"/>
                    </a:lnT>
                    <a:lnB w="28575" cap="flat" cmpd="dbl" algn="ctr">
                      <a:solidFill>
                        <a:srgbClr val="742932"/>
                      </a:solidFill>
                      <a:prstDash val="solid"/>
                      <a:round/>
                      <a:headEnd type="none" w="med" len="med"/>
                      <a:tailEnd type="none" w="med" len="med"/>
                    </a:lnB>
                    <a:solidFill>
                      <a:srgbClr val="FFFFFF"/>
                    </a:solidFill>
                  </a:tcPr>
                </a:tc>
                <a:extLst>
                  <a:ext uri="{0D108BD9-81ED-4DB2-BD59-A6C34878D82A}">
                    <a16:rowId xmlns:a16="http://schemas.microsoft.com/office/drawing/2014/main" val="3483737657"/>
                  </a:ext>
                </a:extLst>
              </a:tr>
            </a:tbl>
          </a:graphicData>
        </a:graphic>
      </p:graphicFrame>
      <p:sp>
        <p:nvSpPr>
          <p:cNvPr id="8" name="TextBox 7">
            <a:extLst>
              <a:ext uri="{FF2B5EF4-FFF2-40B4-BE49-F238E27FC236}">
                <a16:creationId xmlns:a16="http://schemas.microsoft.com/office/drawing/2014/main" id="{4704C0AC-74C4-7CD6-CA19-D4DAB95DA0CD}"/>
              </a:ext>
            </a:extLst>
          </p:cNvPr>
          <p:cNvSpPr txBox="1"/>
          <p:nvPr/>
        </p:nvSpPr>
        <p:spPr>
          <a:xfrm>
            <a:off x="6193277" y="206931"/>
            <a:ext cx="5323573" cy="472694"/>
          </a:xfrm>
          <a:prstGeom prst="rect">
            <a:avLst/>
          </a:prstGeom>
        </p:spPr>
        <p:txBody>
          <a:bodyPr wrap="none" lIns="0" tIns="0" rIns="0" bIns="0" rtlCol="0">
            <a:spAutoFit/>
          </a:bodyPr>
          <a:lstStyle/>
          <a:p>
            <a:pPr algn="l">
              <a:lnSpc>
                <a:spcPct val="96000"/>
              </a:lnSpc>
            </a:pPr>
            <a:r>
              <a:rPr lang="de-DE" sz="1600" dirty="0">
                <a:solidFill>
                  <a:schemeClr val="tx2"/>
                </a:solidFill>
                <a:latin typeface="Microsoft Sans Serif"/>
                <a:cs typeface="Microsoft Sans Serif" panose="020B0604020202020204" pitchFamily="34" charset="0"/>
              </a:rPr>
              <a:t>All </a:t>
            </a:r>
            <a:r>
              <a:rPr lang="de-DE" sz="1600" dirty="0" err="1">
                <a:solidFill>
                  <a:schemeClr val="tx2"/>
                </a:solidFill>
                <a:latin typeface="Microsoft Sans Serif"/>
                <a:cs typeface="Microsoft Sans Serif" panose="020B0604020202020204" pitchFamily="34" charset="0"/>
              </a:rPr>
              <a:t>technologies</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are</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now</a:t>
            </a:r>
            <a:r>
              <a:rPr lang="de-DE" sz="1600" dirty="0">
                <a:solidFill>
                  <a:schemeClr val="tx2"/>
                </a:solidFill>
                <a:latin typeface="Microsoft Sans Serif"/>
                <a:cs typeface="Microsoft Sans Serif" panose="020B0604020202020204" pitchFamily="34" charset="0"/>
              </a:rPr>
              <a:t> </a:t>
            </a:r>
            <a:r>
              <a:rPr lang="de-DE" sz="1600" dirty="0" err="1">
                <a:solidFill>
                  <a:schemeClr val="tx2"/>
                </a:solidFill>
                <a:latin typeface="Microsoft Sans Serif"/>
                <a:cs typeface="Microsoft Sans Serif" panose="020B0604020202020204" pitchFamily="34" charset="0"/>
              </a:rPr>
              <a:t>integrated</a:t>
            </a:r>
            <a:r>
              <a:rPr lang="de-DE" sz="1600" dirty="0">
                <a:solidFill>
                  <a:schemeClr val="tx2"/>
                </a:solidFill>
                <a:latin typeface="Microsoft Sans Serif"/>
                <a:cs typeface="Microsoft Sans Serif" panose="020B0604020202020204" pitchFamily="34" charset="0"/>
              </a:rPr>
              <a:t> in the </a:t>
            </a:r>
            <a:r>
              <a:rPr lang="de-DE" sz="1600" dirty="0" err="1">
                <a:solidFill>
                  <a:schemeClr val="tx2"/>
                </a:solidFill>
                <a:latin typeface="Microsoft Sans Serif"/>
                <a:cs typeface="Microsoft Sans Serif" panose="020B0604020202020204" pitchFamily="34" charset="0"/>
              </a:rPr>
              <a:t>Rel</a:t>
            </a:r>
            <a:r>
              <a:rPr lang="de-DE" sz="1600" dirty="0">
                <a:solidFill>
                  <a:schemeClr val="tx2"/>
                </a:solidFill>
                <a:latin typeface="Microsoft Sans Serif"/>
                <a:cs typeface="Microsoft Sans Serif" panose="020B0604020202020204" pitchFamily="34" charset="0"/>
              </a:rPr>
              <a:t>—19 </a:t>
            </a:r>
            <a:r>
              <a:rPr lang="de-DE" sz="1600" dirty="0" err="1">
                <a:solidFill>
                  <a:schemeClr val="tx2"/>
                </a:solidFill>
                <a:latin typeface="Microsoft Sans Serif"/>
                <a:cs typeface="Microsoft Sans Serif" panose="020B0604020202020204" pitchFamily="34" charset="0"/>
              </a:rPr>
              <a:t>versions</a:t>
            </a:r>
            <a:r>
              <a:rPr lang="de-DE" sz="1600" dirty="0">
                <a:solidFill>
                  <a:schemeClr val="tx2"/>
                </a:solidFill>
                <a:latin typeface="Microsoft Sans Serif"/>
                <a:cs typeface="Microsoft Sans Serif" panose="020B0604020202020204" pitchFamily="34" charset="0"/>
              </a:rPr>
              <a:t> </a:t>
            </a:r>
            <a:br>
              <a:rPr lang="de-DE" sz="1600" dirty="0">
                <a:solidFill>
                  <a:schemeClr val="tx2"/>
                </a:solidFill>
                <a:latin typeface="Microsoft Sans Serif"/>
                <a:cs typeface="Microsoft Sans Serif" panose="020B0604020202020204" pitchFamily="34" charset="0"/>
              </a:rPr>
            </a:br>
            <a:r>
              <a:rPr lang="de-DE" sz="1600" dirty="0">
                <a:solidFill>
                  <a:schemeClr val="tx2"/>
                </a:solidFill>
                <a:latin typeface="Microsoft Sans Serif"/>
                <a:cs typeface="Microsoft Sans Serif" panose="020B0604020202020204" pitchFamily="34" charset="0"/>
              </a:rPr>
              <a:t>of TS 26.510, TS 26.512, TS 26.346 and TS 26.517</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514009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4154D-7514-1FFB-53FC-FC2CBAA696FD}"/>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2B0E5BB7-535C-D685-21D1-11981DA5F5E6}"/>
              </a:ext>
            </a:extLst>
          </p:cNvPr>
          <p:cNvSpPr>
            <a:spLocks noGrp="1"/>
          </p:cNvSpPr>
          <p:nvPr>
            <p:ph type="title"/>
          </p:nvPr>
        </p:nvSpPr>
        <p:spPr>
          <a:xfrm>
            <a:off x="495298" y="3593167"/>
            <a:ext cx="8829675" cy="722955"/>
          </a:xfrm>
        </p:spPr>
        <p:txBody>
          <a:bodyPr/>
          <a:lstStyle/>
          <a:p>
            <a:r>
              <a:rPr lang="de-DE" dirty="0"/>
              <a:t>5G Media Streaming</a:t>
            </a:r>
            <a:endParaRPr lang="en-US" dirty="0"/>
          </a:p>
        </p:txBody>
      </p:sp>
      <p:sp>
        <p:nvSpPr>
          <p:cNvPr id="9" name="Subtitle 8">
            <a:extLst>
              <a:ext uri="{FF2B5EF4-FFF2-40B4-BE49-F238E27FC236}">
                <a16:creationId xmlns:a16="http://schemas.microsoft.com/office/drawing/2014/main" id="{B6CC54E2-AC13-784D-8097-364AFFDB9C0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1861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4_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ualcomm_Corporate_Public_Template-Feb 2023_v06.pptx" id="{BF62DC1C-CEA5-4CAF-A35F-E71673FE086B}" vid="{9660E5A5-8CF2-431F-AF3D-78F55A10DAC7}"/>
    </a:ext>
  </a:extLst>
</a:theme>
</file>

<file path=ppt/theme/theme3.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6673</TotalTime>
  <Words>4298</Words>
  <Application>Microsoft Office PowerPoint</Application>
  <PresentationFormat>Widescreen</PresentationFormat>
  <Paragraphs>583</Paragraphs>
  <Slides>50</Slides>
  <Notes>2</Notes>
  <HiddenSlides>0</HiddenSlides>
  <MMClips>3</MMClips>
  <ScaleCrop>false</ScaleCrop>
  <HeadingPairs>
    <vt:vector size="8" baseType="variant">
      <vt:variant>
        <vt:lpstr>Fonts Used</vt:lpstr>
      </vt:variant>
      <vt:variant>
        <vt:i4>15</vt:i4>
      </vt:variant>
      <vt:variant>
        <vt:lpstr>Theme</vt:lpstr>
      </vt:variant>
      <vt:variant>
        <vt:i4>3</vt:i4>
      </vt:variant>
      <vt:variant>
        <vt:lpstr>Embedded OLE Servers</vt:lpstr>
      </vt:variant>
      <vt:variant>
        <vt:i4>4</vt:i4>
      </vt:variant>
      <vt:variant>
        <vt:lpstr>Slide Titles</vt:lpstr>
      </vt:variant>
      <vt:variant>
        <vt:i4>50</vt:i4>
      </vt:variant>
    </vt:vector>
  </HeadingPairs>
  <TitlesOfParts>
    <vt:vector size="72" baseType="lpstr">
      <vt:lpstr>Alfabet</vt:lpstr>
      <vt:lpstr>Aparajita</vt:lpstr>
      <vt:lpstr>Aptos</vt:lpstr>
      <vt:lpstr>Aptos Display</vt:lpstr>
      <vt:lpstr>Arial</vt:lpstr>
      <vt:lpstr>Century Gothic</vt:lpstr>
      <vt:lpstr>Consolas</vt:lpstr>
      <vt:lpstr>Courier New</vt:lpstr>
      <vt:lpstr>Microsoft Sans Serif</vt:lpstr>
      <vt:lpstr>Qualcomm Office Regular</vt:lpstr>
      <vt:lpstr>Qualcomm Regular</vt:lpstr>
      <vt:lpstr>Roboto</vt:lpstr>
      <vt:lpstr>Segoe Sans</vt:lpstr>
      <vt:lpstr>Times New Roman</vt:lpstr>
      <vt:lpstr>Wingdings</vt:lpstr>
      <vt:lpstr>Qualcomm Corporate Public Template - May2022</vt:lpstr>
      <vt:lpstr>4_Qualcomm Corporate Public Template - May2022</vt:lpstr>
      <vt:lpstr>Qualcomm Corporate Confidential Template - 2024</vt:lpstr>
      <vt:lpstr>Visio</vt:lpstr>
      <vt:lpstr>Signalling Chart</vt:lpstr>
      <vt:lpstr>Microsoft Visio Drawing</vt:lpstr>
      <vt:lpstr>Microsoft Visio 2003-2010 Drawing</vt:lpstr>
      <vt:lpstr>Advanced Media Delivery</vt:lpstr>
      <vt:lpstr>PowerPoint Presentation</vt:lpstr>
      <vt:lpstr>Selected Technologies for Media Services</vt:lpstr>
      <vt:lpstr>Rel-19 Advanced Media Delivery</vt:lpstr>
      <vt:lpstr>PowerPoint Presentation</vt:lpstr>
      <vt:lpstr>PowerPoint Presentation</vt:lpstr>
      <vt:lpstr>Stage-2 Topics and CRs</vt:lpstr>
      <vt:lpstr>Stage-3 Topics and CRs</vt:lpstr>
      <vt:lpstr>5G Media Streaming</vt:lpstr>
      <vt:lpstr>Rel-16 5G Media Streaming – The Idea</vt:lpstr>
      <vt:lpstr>PowerPoint Presentation</vt:lpstr>
      <vt:lpstr>PowerPoint Presentation</vt:lpstr>
      <vt:lpstr>5G Media Streaming Features</vt:lpstr>
      <vt:lpstr>Topic #1: Common Client Metadata</vt:lpstr>
      <vt:lpstr>What is CMCD?</vt:lpstr>
      <vt:lpstr>Selected Use Cases in 5G Media Streaming</vt:lpstr>
      <vt:lpstr>PowerPoint Presentation</vt:lpstr>
      <vt:lpstr>Stage-3 Support</vt:lpstr>
      <vt:lpstr>Implementation into 5G-MAG reference tools</vt:lpstr>
      <vt:lpstr>Topic #2: Multi-CDN (Service Location)  Media Delivery</vt:lpstr>
      <vt:lpstr>Media Delivery from Multiple Service Locations</vt:lpstr>
      <vt:lpstr>Media Delivery from Multiple Service Locations</vt:lpstr>
      <vt:lpstr>Multi-Service Location</vt:lpstr>
      <vt:lpstr>Multi-Service Location – 5GMS AS/MNO offers several locations</vt:lpstr>
      <vt:lpstr>Multi-Service Location – 5GMS AS/MNO is one of several locations</vt:lpstr>
      <vt:lpstr>PowerPoint Presentation</vt:lpstr>
      <vt:lpstr>Stage-3 Support</vt:lpstr>
      <vt:lpstr>Stage-3 Implementation</vt:lpstr>
      <vt:lpstr>Topic #3:Multi-Access Media Delivery</vt:lpstr>
      <vt:lpstr>Stage-2 Summary of Annex F </vt:lpstr>
      <vt:lpstr>Stage-3 Extensions</vt:lpstr>
      <vt:lpstr>Implementation Efforts</vt:lpstr>
      <vt:lpstr>Topic #4:Distributing encrypted and high-value content</vt:lpstr>
      <vt:lpstr>Stage-2</vt:lpstr>
      <vt:lpstr>Stage-3</vt:lpstr>
      <vt:lpstr>5G-MAG Reference Tool Implementation</vt:lpstr>
      <vt:lpstr>Topic #5:Improved QoS support for Media Streaming services </vt:lpstr>
      <vt:lpstr>Stage-2</vt:lpstr>
      <vt:lpstr>Stage-3</vt:lpstr>
      <vt:lpstr>5G-MAG Reference Tool Implementation</vt:lpstr>
      <vt:lpstr>Topic #6:Media Streaming aspects of Network Slicing </vt:lpstr>
      <vt:lpstr>5G-MAG Implementation</vt:lpstr>
      <vt:lpstr>Topic #7: In-session Unicast Repair for MBS/MBMS Object Distribution</vt:lpstr>
      <vt:lpstr>Stage-2</vt:lpstr>
      <vt:lpstr>Stage-3</vt:lpstr>
      <vt:lpstr>5G-MAG Implementation</vt:lpstr>
      <vt:lpstr>Topic #8: Time Synchronization</vt:lpstr>
      <vt:lpstr>5G-MAG Implementation</vt:lpstr>
      <vt:lpstr>Rel-20</vt:lpstr>
      <vt:lpstr>PowerPoint Presentation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FS_AMD: Advanced Media Delivery</dc:title>
  <dc:creator>Thomas Stockhammer</dc:creator>
  <cp:lastModifiedBy>Thomas Stockhammer (25/10/01)</cp:lastModifiedBy>
  <cp:revision>6</cp:revision>
  <dcterms:created xsi:type="dcterms:W3CDTF">2024-04-18T10:56:52Z</dcterms:created>
  <dcterms:modified xsi:type="dcterms:W3CDTF">2025-10-17T13:21:01Z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