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75" r:id="rId3"/>
    <p:sldId id="276" r:id="rId4"/>
    <p:sldId id="279" r:id="rId5"/>
    <p:sldId id="281" r:id="rId6"/>
    <p:sldId id="280" r:id="rId7"/>
    <p:sldId id="282" r:id="rId8"/>
    <p:sldId id="266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A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91AFE2-498C-4BD9-A690-66213A65BAAB}" v="9" dt="2025-07-07T12:13:53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26"/>
    <p:restoredTop sz="75775"/>
  </p:normalViewPr>
  <p:slideViewPr>
    <p:cSldViewPr snapToGrid="0" snapToObjects="1">
      <p:cViewPr varScale="1">
        <p:scale>
          <a:sx n="118" d="100"/>
          <a:sy n="118" d="100"/>
        </p:scale>
        <p:origin x="104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n Ricard" userId="d47aba2a-dee9-421c-b2d3-3143b1588beb" providerId="ADAL" clId="{3B91AFE2-498C-4BD9-A690-66213A65BAAB}"/>
    <pc:docChg chg="undo custSel modSld">
      <pc:chgData name="Julien Ricard" userId="d47aba2a-dee9-421c-b2d3-3143b1588beb" providerId="ADAL" clId="{3B91AFE2-498C-4BD9-A690-66213A65BAAB}" dt="2025-07-07T12:18:38.259" v="44" actId="20577"/>
      <pc:docMkLst>
        <pc:docMk/>
      </pc:docMkLst>
      <pc:sldChg chg="modSp mod">
        <pc:chgData name="Julien Ricard" userId="d47aba2a-dee9-421c-b2d3-3143b1588beb" providerId="ADAL" clId="{3B91AFE2-498C-4BD9-A690-66213A65BAAB}" dt="2025-07-07T12:17:39.673" v="34" actId="6549"/>
        <pc:sldMkLst>
          <pc:docMk/>
          <pc:sldMk cId="2594855528" sldId="279"/>
        </pc:sldMkLst>
        <pc:spChg chg="mod">
          <ac:chgData name="Julien Ricard" userId="d47aba2a-dee9-421c-b2d3-3143b1588beb" providerId="ADAL" clId="{3B91AFE2-498C-4BD9-A690-66213A65BAAB}" dt="2025-07-07T12:17:39.673" v="34" actId="6549"/>
          <ac:spMkLst>
            <pc:docMk/>
            <pc:sldMk cId="2594855528" sldId="279"/>
            <ac:spMk id="2" creationId="{087FE4E8-BCC8-F923-B3CA-005FDF5BCBE5}"/>
          </ac:spMkLst>
        </pc:spChg>
      </pc:sldChg>
      <pc:sldChg chg="modSp mod">
        <pc:chgData name="Julien Ricard" userId="d47aba2a-dee9-421c-b2d3-3143b1588beb" providerId="ADAL" clId="{3B91AFE2-498C-4BD9-A690-66213A65BAAB}" dt="2025-07-07T12:18:38.259" v="44" actId="20577"/>
        <pc:sldMkLst>
          <pc:docMk/>
          <pc:sldMk cId="1302126026" sldId="280"/>
        </pc:sldMkLst>
        <pc:spChg chg="mod">
          <ac:chgData name="Julien Ricard" userId="d47aba2a-dee9-421c-b2d3-3143b1588beb" providerId="ADAL" clId="{3B91AFE2-498C-4BD9-A690-66213A65BAAB}" dt="2025-07-07T12:18:38.259" v="44" actId="20577"/>
          <ac:spMkLst>
            <pc:docMk/>
            <pc:sldMk cId="1302126026" sldId="280"/>
            <ac:spMk id="2" creationId="{2C89C2E3-F6E5-384F-91A5-D1FA00567216}"/>
          </ac:spMkLst>
        </pc:spChg>
      </pc:sldChg>
      <pc:sldChg chg="addSp delSp modSp mod">
        <pc:chgData name="Julien Ricard" userId="d47aba2a-dee9-421c-b2d3-3143b1588beb" providerId="ADAL" clId="{3B91AFE2-498C-4BD9-A690-66213A65BAAB}" dt="2025-07-07T12:16:21.072" v="27" actId="1076"/>
        <pc:sldMkLst>
          <pc:docMk/>
          <pc:sldMk cId="1016589268" sldId="282"/>
        </pc:sldMkLst>
        <pc:spChg chg="del">
          <ac:chgData name="Julien Ricard" userId="d47aba2a-dee9-421c-b2d3-3143b1588beb" providerId="ADAL" clId="{3B91AFE2-498C-4BD9-A690-66213A65BAAB}" dt="2025-07-07T12:05:35.401" v="1" actId="478"/>
          <ac:spMkLst>
            <pc:docMk/>
            <pc:sldMk cId="1016589268" sldId="282"/>
            <ac:spMk id="2" creationId="{AB661D84-3C97-12B4-5EA2-B57049DDB285}"/>
          </ac:spMkLst>
        </pc:spChg>
        <pc:spChg chg="del">
          <ac:chgData name="Julien Ricard" userId="d47aba2a-dee9-421c-b2d3-3143b1588beb" providerId="ADAL" clId="{3B91AFE2-498C-4BD9-A690-66213A65BAAB}" dt="2025-07-07T12:05:32.782" v="0" actId="478"/>
          <ac:spMkLst>
            <pc:docMk/>
            <pc:sldMk cId="1016589268" sldId="282"/>
            <ac:spMk id="4" creationId="{A0AD0CBF-0A32-654C-A41E-7BFF20ECD50F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9" creationId="{09D3B528-C047-3C2A-10BB-161D77ED561A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25" creationId="{88DD76CA-CF48-E082-2AAE-875D4AF812D2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29" creationId="{63B1A342-F36A-7A0B-3D59-92FA126894C1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30" creationId="{4F7BAF8D-0F9D-51F6-CBDE-385888496C83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36" creationId="{F74A2E86-38F6-50A4-5F5F-23D2E72FE7FD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47" creationId="{B132FB90-C044-92F5-2743-DE9011DFBE00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56" creationId="{D0AD3626-8408-D6B1-8EB6-935B5C9B8641}"/>
          </ac:spMkLst>
        </pc:spChg>
        <pc:spChg chg="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58" creationId="{DAE6BC03-BD7F-2C23-3106-BBD03B777667}"/>
          </ac:spMkLst>
        </pc:spChg>
        <pc:spChg chg="add 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103" creationId="{E0E40940-B492-3B52-586E-BC3E66FB0D9C}"/>
          </ac:spMkLst>
        </pc:spChg>
        <pc:spChg chg="add mod">
          <ac:chgData name="Julien Ricard" userId="d47aba2a-dee9-421c-b2d3-3143b1588beb" providerId="ADAL" clId="{3B91AFE2-498C-4BD9-A690-66213A65BAAB}" dt="2025-07-07T12:05:39.827" v="2"/>
          <ac:spMkLst>
            <pc:docMk/>
            <pc:sldMk cId="1016589268" sldId="282"/>
            <ac:spMk id="113" creationId="{611DAB18-72E5-5700-6005-5ABF03A3A80F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25" creationId="{D115CBA3-7E74-1BA4-1974-E4558C7587DC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34" creationId="{D4916379-E17D-D3B3-C79F-8698983EEB26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42" creationId="{B299E09F-3F45-377B-FB49-850279FE5A6B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43" creationId="{699127FB-0DE3-26F3-16E4-AE5055BB7E4E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2" creationId="{86CC53CB-D0CA-580F-B5FB-E3DCC9F7F62A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4" creationId="{3B8B2AFD-62D7-160A-08E6-D57D551B289B}"/>
          </ac:spMkLst>
        </pc:spChg>
        <pc:spChg chg="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169" creationId="{40DAD8B5-4778-B292-0381-AE1BCDDDAEC5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21" creationId="{57820096-5F95-D2F5-9978-828A0193676B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28" creationId="{DE777C73-A0BD-913D-4535-5208B4A04173}"/>
          </ac:spMkLst>
        </pc:spChg>
        <pc:spChg chg="add mod">
          <ac:chgData name="Julien Ricard" userId="d47aba2a-dee9-421c-b2d3-3143b1588beb" providerId="ADAL" clId="{3B91AFE2-498C-4BD9-A690-66213A65BAAB}" dt="2025-07-07T12:13:36.934" v="3"/>
          <ac:spMkLst>
            <pc:docMk/>
            <pc:sldMk cId="1016589268" sldId="282"/>
            <ac:spMk id="232" creationId="{C0C8D7DC-D8DD-AF79-C4CF-AF8F10D72AA9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57" creationId="{056AACAA-2B49-761C-8E72-9618453C6108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59" creationId="{7E5350A6-57DF-B76A-6AF0-221A05AF43E4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60" creationId="{B3B0F67C-B50D-F91C-7120-73F8DD2DCA53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66" creationId="{19DF354B-923E-0EDE-F16A-5FBC2BDF90D0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71" creationId="{58D6798E-A705-01FD-C446-132F035A7420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73" creationId="{8454B74B-7BAC-5D11-5DD7-215AEA9FE188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82" creationId="{6955D3CD-6004-76F7-B483-B467C2DCB35A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88" creationId="{7D4B1A2E-4A7F-B20D-140D-E2F3E352CB4C}"/>
          </ac:spMkLst>
        </pc:spChg>
        <pc:spChg chg="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293" creationId="{4C370220-ABEF-160A-E586-88573E72BD66}"/>
          </ac:spMkLst>
        </pc:spChg>
        <pc:spChg chg="add mod">
          <ac:chgData name="Julien Ricard" userId="d47aba2a-dee9-421c-b2d3-3143b1588beb" providerId="ADAL" clId="{3B91AFE2-498C-4BD9-A690-66213A65BAAB}" dt="2025-07-07T12:13:49.363" v="4"/>
          <ac:spMkLst>
            <pc:docMk/>
            <pc:sldMk cId="1016589268" sldId="282"/>
            <ac:spMk id="348" creationId="{B1EA503D-4749-5472-65BC-2399EDF98326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62" creationId="{40BC596C-9D6D-B00C-7D1F-7CE84E760183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70" creationId="{F7AF6779-1155-D424-1932-5DE87CF83FDD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390" creationId="{BFE645EA-9965-2F14-F122-5D020DB7C1B8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1" creationId="{C22954CD-DC38-1313-8B04-D12B7026EBCB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3" creationId="{E2447DB7-78B1-E154-C8F2-9D10DECD28CC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4" creationId="{23267C98-E232-7FA3-3C88-2116BB4BCB2E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5" creationId="{2F6CBAE5-460C-2DBB-6CB6-91D4CFF58D85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06" creationId="{1DA0AA07-FFFD-1BDC-F0AE-203168FEFA5E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12" creationId="{80BF75B6-DA50-5E08-026A-78BBA66F7F92}"/>
          </ac:spMkLst>
        </pc:spChg>
        <pc:spChg chg="mod">
          <ac:chgData name="Julien Ricard" userId="d47aba2a-dee9-421c-b2d3-3143b1588beb" providerId="ADAL" clId="{3B91AFE2-498C-4BD9-A690-66213A65BAAB}" dt="2025-07-07T12:13:53.763" v="5"/>
          <ac:spMkLst>
            <pc:docMk/>
            <pc:sldMk cId="1016589268" sldId="282"/>
            <ac:spMk id="413" creationId="{E6FF4BCF-0CF1-E57E-A329-8A3252D675CC}"/>
          </ac:spMkLst>
        </pc:spChg>
        <pc:spChg chg="mod">
          <ac:chgData name="Julien Ricard" userId="d47aba2a-dee9-421c-b2d3-3143b1588beb" providerId="ADAL" clId="{3B91AFE2-498C-4BD9-A690-66213A65BAAB}" dt="2025-07-07T12:14:31.381" v="13" actId="1076"/>
          <ac:spMkLst>
            <pc:docMk/>
            <pc:sldMk cId="1016589268" sldId="282"/>
            <ac:spMk id="454" creationId="{F2AA0AE8-3718-4596-FAEB-4B426AE30079}"/>
          </ac:spMkLst>
        </pc:spChg>
        <pc:spChg chg="mod">
          <ac:chgData name="Julien Ricard" userId="d47aba2a-dee9-421c-b2d3-3143b1588beb" providerId="ADAL" clId="{3B91AFE2-498C-4BD9-A690-66213A65BAAB}" dt="2025-07-07T12:15:51.307" v="24" actId="14100"/>
          <ac:spMkLst>
            <pc:docMk/>
            <pc:sldMk cId="1016589268" sldId="282"/>
            <ac:spMk id="455" creationId="{D64DE3B5-DAA6-0AF5-4E30-9E766D9D9AB5}"/>
          </ac:spMkLst>
        </pc:spChg>
        <pc:spChg chg="mod">
          <ac:chgData name="Julien Ricard" userId="d47aba2a-dee9-421c-b2d3-3143b1588beb" providerId="ADAL" clId="{3B91AFE2-498C-4BD9-A690-66213A65BAAB}" dt="2025-07-07T12:15:03.738" v="20" actId="14100"/>
          <ac:spMkLst>
            <pc:docMk/>
            <pc:sldMk cId="1016589268" sldId="282"/>
            <ac:spMk id="456" creationId="{8485945B-BA0F-5528-57A1-E2794479D85F}"/>
          </ac:spMkLst>
        </pc:spChg>
        <pc:spChg chg="mod">
          <ac:chgData name="Julien Ricard" userId="d47aba2a-dee9-421c-b2d3-3143b1588beb" providerId="ADAL" clId="{3B91AFE2-498C-4BD9-A690-66213A65BAAB}" dt="2025-07-07T12:15:01.579" v="19" actId="14100"/>
          <ac:spMkLst>
            <pc:docMk/>
            <pc:sldMk cId="1016589268" sldId="282"/>
            <ac:spMk id="457" creationId="{A8A0B67A-D725-A415-8E96-7EA67C973C4F}"/>
          </ac:spMkLst>
        </pc:spChg>
        <pc:spChg chg="mod">
          <ac:chgData name="Julien Ricard" userId="d47aba2a-dee9-421c-b2d3-3143b1588beb" providerId="ADAL" clId="{3B91AFE2-498C-4BD9-A690-66213A65BAAB}" dt="2025-07-07T12:15:11.104" v="21" actId="14100"/>
          <ac:spMkLst>
            <pc:docMk/>
            <pc:sldMk cId="1016589268" sldId="282"/>
            <ac:spMk id="458" creationId="{32FA7D6A-336F-0FB7-B18C-366F8213780A}"/>
          </ac:spMkLst>
        </pc:spChg>
        <pc:spChg chg="mod">
          <ac:chgData name="Julien Ricard" userId="d47aba2a-dee9-421c-b2d3-3143b1588beb" providerId="ADAL" clId="{3B91AFE2-498C-4BD9-A690-66213A65BAAB}" dt="2025-07-07T12:14:34.400" v="14" actId="1076"/>
          <ac:spMkLst>
            <pc:docMk/>
            <pc:sldMk cId="1016589268" sldId="282"/>
            <ac:spMk id="459" creationId="{52F14073-976F-29EC-AAC9-91C98E4DA89E}"/>
          </ac:spMkLst>
        </pc:spChg>
        <pc:spChg chg="mod">
          <ac:chgData name="Julien Ricard" userId="d47aba2a-dee9-421c-b2d3-3143b1588beb" providerId="ADAL" clId="{3B91AFE2-498C-4BD9-A690-66213A65BAAB}" dt="2025-07-07T12:15:29.234" v="22" actId="1076"/>
          <ac:spMkLst>
            <pc:docMk/>
            <pc:sldMk cId="1016589268" sldId="282"/>
            <ac:spMk id="460" creationId="{A917FD44-6E72-905F-EF62-4CF4832A2B25}"/>
          </ac:spMkLst>
        </pc:spChg>
        <pc:spChg chg="mod">
          <ac:chgData name="Julien Ricard" userId="d47aba2a-dee9-421c-b2d3-3143b1588beb" providerId="ADAL" clId="{3B91AFE2-498C-4BD9-A690-66213A65BAAB}" dt="2025-07-07T12:15:49.498" v="23" actId="14100"/>
          <ac:spMkLst>
            <pc:docMk/>
            <pc:sldMk cId="1016589268" sldId="282"/>
            <ac:spMk id="461" creationId="{5EE1F3EC-1E56-2F5A-14A6-A675EAF36AFA}"/>
          </ac:spMkLst>
        </pc:spChg>
        <pc:graphicFrameChg chg="mod modGraphic">
          <ac:chgData name="Julien Ricard" userId="d47aba2a-dee9-421c-b2d3-3143b1588beb" providerId="ADAL" clId="{3B91AFE2-498C-4BD9-A690-66213A65BAAB}" dt="2025-07-07T12:16:21.072" v="27" actId="1076"/>
          <ac:graphicFrameMkLst>
            <pc:docMk/>
            <pc:sldMk cId="1016589268" sldId="282"/>
            <ac:graphicFrameMk id="358" creationId="{AA5C7F87-9302-674C-EB5A-141C99058793}"/>
          </ac:graphicFrameMkLst>
        </pc:graphicFrameChg>
        <pc:cxnChg chg="del">
          <ac:chgData name="Julien Ricard" userId="d47aba2a-dee9-421c-b2d3-3143b1588beb" providerId="ADAL" clId="{3B91AFE2-498C-4BD9-A690-66213A65BAAB}" dt="2025-07-07T12:16:07.954" v="25" actId="478"/>
          <ac:cxnSpMkLst>
            <pc:docMk/>
            <pc:sldMk cId="1016589268" sldId="282"/>
            <ac:cxnSpMk id="475" creationId="{661AC46A-5131-C9D2-7089-3DC8D6CBD7A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2D59F-74CE-7141-9C04-28B0CF0ABDFF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6EFB0-F646-1C46-9EEC-4A15EBED6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74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55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5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D3621-8BA4-A425-5F63-225012897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917DDCF-F5FB-EAFC-4DE4-5E828D1DD5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473A62B-A7BD-11E8-221E-3D2476F0C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F2D93D-CEC8-778A-3E73-669A6109E6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10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9E8E0-5B2B-3FB8-E380-D96B8C1F2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87EC31-5699-609E-42DF-D798B46F3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024EB26-C036-8FA9-21EC-A88A943AB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A22E73-0B0A-1FB2-B3BF-804358AEFB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6EFB0-F646-1C46-9EEC-4A15EBED643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39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-纯色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-01.png" descr="2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-1"/>
            <a:ext cx="12183415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11" y="6615448"/>
            <a:ext cx="207699" cy="176566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标题文本"/>
          <p:cNvSpPr txBox="1">
            <a:spLocks noGrp="1"/>
          </p:cNvSpPr>
          <p:nvPr>
            <p:ph type="title"/>
          </p:nvPr>
        </p:nvSpPr>
        <p:spPr>
          <a:xfrm>
            <a:off x="1015074" y="80384"/>
            <a:ext cx="10305786" cy="5494966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/>
          </a:p>
        </p:txBody>
      </p:sp>
      <p:sp>
        <p:nvSpPr>
          <p:cNvPr id="17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00CC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213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129336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9319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近景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标题文本"/>
          <p:cNvSpPr txBox="1">
            <a:spLocks noGrp="1"/>
          </p:cNvSpPr>
          <p:nvPr>
            <p:ph type="title"/>
          </p:nvPr>
        </p:nvSpPr>
        <p:spPr>
          <a:xfrm>
            <a:off x="695457" y="2262667"/>
            <a:ext cx="10305786" cy="3200037"/>
          </a:xfrm>
          <a:prstGeom prst="rect">
            <a:avLst/>
          </a:prstGeom>
        </p:spPr>
        <p:txBody>
          <a:bodyPr anchor="t"/>
          <a:lstStyle>
            <a:lvl1pPr algn="l">
              <a:defRPr sz="7000" b="0"/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27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43107" y="3961243"/>
            <a:ext cx="10305786" cy="6337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1143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2286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3429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457200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28" name="文本"/>
          <p:cNvSpPr txBox="1">
            <a:spLocks noGrp="1"/>
          </p:cNvSpPr>
          <p:nvPr>
            <p:ph type="body" sz="quarter" idx="13"/>
          </p:nvPr>
        </p:nvSpPr>
        <p:spPr>
          <a:xfrm>
            <a:off x="6096000" y="5560930"/>
            <a:ext cx="8455841" cy="557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pic>
        <p:nvPicPr>
          <p:cNvPr id="2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55" y="1541411"/>
            <a:ext cx="2055761" cy="276308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7351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远景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868080" y="5560930"/>
            <a:ext cx="8455841" cy="557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0" indent="0" algn="ctr">
              <a:lnSpc>
                <a:spcPct val="110000"/>
              </a:lnSpc>
              <a:spcBef>
                <a:spcPts val="150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943107" y="3961243"/>
            <a:ext cx="10305786" cy="63374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1143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3429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943107" y="681517"/>
            <a:ext cx="10305786" cy="3200037"/>
          </a:xfrm>
          <a:prstGeom prst="rect">
            <a:avLst/>
          </a:prstGeom>
        </p:spPr>
        <p:txBody>
          <a:bodyPr anchor="b"/>
          <a:lstStyle/>
          <a:p>
            <a:r>
              <a:rPr lang="fr-FR"/>
              <a:t>Modifiez le style du titre</a:t>
            </a:r>
            <a:endParaRPr/>
          </a:p>
        </p:txBody>
      </p:sp>
      <p:pic>
        <p:nvPicPr>
          <p:cNvPr id="40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957" y="515350"/>
            <a:ext cx="1676086" cy="225277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7660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仅标题 copy">
    <p:bg>
      <p:bgPr>
        <a:gradFill>
          <a:gsLst>
            <a:gs pos="0">
              <a:srgbClr val="B1B9C0"/>
            </a:gs>
            <a:gs pos="100000">
              <a:srgbClr val="D5DBD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文本"/>
          <p:cNvSpPr txBox="1">
            <a:spLocks noGrp="1"/>
          </p:cNvSpPr>
          <p:nvPr>
            <p:ph type="title"/>
          </p:nvPr>
        </p:nvSpPr>
        <p:spPr>
          <a:xfrm>
            <a:off x="1813671" y="2314377"/>
            <a:ext cx="8855237" cy="142584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sz="6900" b="0">
                <a:solidFill>
                  <a:srgbClr val="0D4FD8"/>
                </a:solidFill>
              </a:defRPr>
            </a:lvl1pPr>
          </a:lstStyle>
          <a:p>
            <a:r>
              <a:rPr lang="fr-FR"/>
              <a:t>Modifiez le style du titre</a:t>
            </a:r>
            <a:endParaRPr/>
          </a:p>
        </p:txBody>
      </p:sp>
      <p:sp>
        <p:nvSpPr>
          <p:cNvPr id="60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B1B9C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pic>
        <p:nvPicPr>
          <p:cNvPr id="6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489" y="-379153"/>
            <a:ext cx="6672889" cy="5601239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5"/>
          <p:cNvSpPr/>
          <p:nvPr/>
        </p:nvSpPr>
        <p:spPr>
          <a:xfrm>
            <a:off x="129994" y="6613861"/>
            <a:ext cx="211350" cy="179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3175">
            <a:miter lim="400000"/>
          </a:ln>
        </p:spPr>
        <p:txBody>
          <a:bodyPr lIns="12192" tIns="12192" rIns="12192" bIns="12192"/>
          <a:lstStyle/>
          <a:p>
            <a:pPr defTabSz="325120">
              <a:def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600"/>
          </a:p>
        </p:txBody>
      </p:sp>
      <p:sp>
        <p:nvSpPr>
          <p:cNvPr id="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0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545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页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矩形"/>
          <p:cNvSpPr/>
          <p:nvPr/>
        </p:nvSpPr>
        <p:spPr>
          <a:xfrm>
            <a:off x="-5259" y="6543146"/>
            <a:ext cx="12192001" cy="1491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00"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  <p:sp>
        <p:nvSpPr>
          <p:cNvPr id="85" name="正文级别 1…"/>
          <p:cNvSpPr txBox="1">
            <a:spLocks noGrp="1"/>
          </p:cNvSpPr>
          <p:nvPr>
            <p:ph type="body" idx="1"/>
          </p:nvPr>
        </p:nvSpPr>
        <p:spPr>
          <a:xfrm>
            <a:off x="730964" y="2432910"/>
            <a:ext cx="10736423" cy="3809140"/>
          </a:xfrm>
          <a:prstGeom prst="rect">
            <a:avLst/>
          </a:prstGeom>
        </p:spPr>
        <p:txBody>
          <a:bodyPr/>
          <a:lstStyle>
            <a:lvl1pPr marL="224590" indent="-224590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1pPr>
            <a:lvl2pPr marL="5293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2pPr>
            <a:lvl3pPr marL="8341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3pPr>
            <a:lvl4pPr marL="11389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4pPr>
            <a:lvl5pPr marL="1443789" indent="-224589">
              <a:lnSpc>
                <a:spcPct val="100000"/>
              </a:lnSpc>
              <a:spcBef>
                <a:spcPts val="1250"/>
              </a:spcBef>
              <a:defRPr sz="1800">
                <a:solidFill>
                  <a:srgbClr val="303337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86" name="标题文本"/>
          <p:cNvSpPr txBox="1">
            <a:spLocks noGrp="1"/>
          </p:cNvSpPr>
          <p:nvPr>
            <p:ph type="title"/>
          </p:nvPr>
        </p:nvSpPr>
        <p:spPr>
          <a:xfrm>
            <a:off x="727789" y="180777"/>
            <a:ext cx="10736423" cy="10177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fr-FR" dirty="0"/>
              <a:t>Modifiez le style du titre</a:t>
            </a:r>
            <a:endParaRPr dirty="0"/>
          </a:p>
        </p:txBody>
      </p:sp>
      <p:sp>
        <p:nvSpPr>
          <p:cNvPr id="8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722530" y="1571833"/>
            <a:ext cx="10736424" cy="1055802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lvl="0" indent="0">
              <a:spcBef>
                <a:spcPts val="0"/>
              </a:spcBef>
              <a:buSzTx/>
              <a:buNone/>
              <a:defRPr sz="3800">
                <a:solidFill>
                  <a:srgbClr val="034FD8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fr-FR"/>
              <a:t>Cliquez pour modifier les styles du texte du masque</a:t>
            </a:r>
          </a:p>
        </p:txBody>
      </p:sp>
      <p:sp>
        <p:nvSpPr>
          <p:cNvPr id="88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000"/>
          </a:p>
        </p:txBody>
      </p:sp>
      <p:sp>
        <p:nvSpPr>
          <p:cNvPr id="89" name="矩形"/>
          <p:cNvSpPr/>
          <p:nvPr/>
        </p:nvSpPr>
        <p:spPr>
          <a:xfrm>
            <a:off x="-7971" y="712953"/>
            <a:ext cx="696351" cy="450256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89415176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黑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  <p:sp>
        <p:nvSpPr>
          <p:cNvPr id="167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16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4861326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灰">
    <p:bg>
      <p:bgPr>
        <a:solidFill>
          <a:srgbClr val="FA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  <p:sp>
        <p:nvSpPr>
          <p:cNvPr id="176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177" name="矩形"/>
          <p:cNvSpPr/>
          <p:nvPr/>
        </p:nvSpPr>
        <p:spPr>
          <a:xfrm>
            <a:off x="-5259" y="6543146"/>
            <a:ext cx="12202518" cy="13428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pic>
        <p:nvPicPr>
          <p:cNvPr id="17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59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715667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腾讯蓝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"/>
          <p:cNvSpPr/>
          <p:nvPr/>
        </p:nvSpPr>
        <p:spPr>
          <a:xfrm>
            <a:off x="-5259" y="6543146"/>
            <a:ext cx="12192001" cy="32117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1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  <p:sp>
        <p:nvSpPr>
          <p:cNvPr id="187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pic>
        <p:nvPicPr>
          <p:cNvPr id="18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1389057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957" y="515350"/>
            <a:ext cx="1676086" cy="225277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hanks"/>
          <p:cNvSpPr txBox="1"/>
          <p:nvPr/>
        </p:nvSpPr>
        <p:spPr>
          <a:xfrm>
            <a:off x="3324352" y="2398101"/>
            <a:ext cx="4095032" cy="2205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28000" spc="-1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4000"/>
              <a:t>Thanks</a:t>
            </a:r>
          </a:p>
        </p:txBody>
      </p:sp>
      <p:sp>
        <p:nvSpPr>
          <p:cNvPr id="19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</p:spPr>
        <p:txBody>
          <a:bodyPr/>
          <a:lstStyle/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9854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5259" y="6543146"/>
            <a:ext cx="12192001" cy="13461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900"/>
          </a:p>
        </p:txBody>
      </p:sp>
      <p:sp>
        <p:nvSpPr>
          <p:cNvPr id="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5259" y="6586256"/>
            <a:ext cx="12192001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marR="127000" algn="r">
              <a:defRPr sz="1200">
                <a:solidFill>
                  <a:schemeClr val="accent6">
                    <a:hueOff val="7068528"/>
                    <a:satOff val="-63217"/>
                    <a:lumOff val="21330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A14459EE-9390-4345-9582-300507618BE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reeform 5"/>
          <p:cNvSpPr/>
          <p:nvPr/>
        </p:nvSpPr>
        <p:spPr>
          <a:xfrm>
            <a:off x="122832" y="6613782"/>
            <a:ext cx="211536" cy="179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22860" rIns="22860"/>
          <a:lstStyle/>
          <a:p>
            <a:pPr defTabSz="4572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895350" y="1822450"/>
            <a:ext cx="10407650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6" name="Page.png" descr="Page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标题文本"/>
          <p:cNvSpPr txBox="1">
            <a:spLocks noGrp="1"/>
          </p:cNvSpPr>
          <p:nvPr>
            <p:ph type="title"/>
          </p:nvPr>
        </p:nvSpPr>
        <p:spPr>
          <a:xfrm>
            <a:off x="895350" y="285750"/>
            <a:ext cx="10407650" cy="14922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1929215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74" r:id="rId6"/>
    <p:sldLayoutId id="2147483675" r:id="rId7"/>
    <p:sldLayoutId id="2147483676" r:id="rId8"/>
    <p:sldLayoutId id="2147483677" r:id="rId9"/>
    <p:sldLayoutId id="2147483678" r:id="rId10"/>
  </p:sldLayoutIdLst>
  <p:transition spd="med"/>
  <p:txStyles>
    <p:titleStyle>
      <a:lvl1pPr marL="0" marR="0" indent="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1pPr>
      <a:lvl2pPr marL="0" marR="0" indent="1143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2pPr>
      <a:lvl3pPr marL="0" marR="0" indent="2286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3pPr>
      <a:lvl4pPr marL="0" marR="0" indent="3429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4pPr>
      <a:lvl5pPr marL="0" marR="0" indent="4572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5pPr>
      <a:lvl6pPr marL="0" marR="0" indent="5715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6pPr>
      <a:lvl7pPr marL="0" marR="0" indent="6858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7pPr>
      <a:lvl8pPr marL="0" marR="0" indent="8001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8pPr>
      <a:lvl9pPr marL="0" marR="0" indent="914400" algn="ct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9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9pPr>
    </p:titleStyle>
    <p:bodyStyle>
      <a:lvl1pPr marL="2813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1pPr>
      <a:lvl2pPr marL="5861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2pPr>
      <a:lvl3pPr marL="8909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3pPr>
      <a:lvl4pPr marL="11957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4pPr>
      <a:lvl5pPr marL="15005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5pPr>
      <a:lvl6pPr marL="18053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6pPr>
      <a:lvl7pPr marL="21101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7pPr>
      <a:lvl8pPr marL="24149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8pPr>
      <a:lvl9pPr marL="2719754" marR="0" indent="-281354" algn="l" defTabSz="412750" rtl="0" eaLnBrk="1" latinLnBrk="0" hangingPunct="1">
        <a:lnSpc>
          <a:spcPct val="80000"/>
        </a:lnSpc>
        <a:spcBef>
          <a:spcPts val="2500"/>
        </a:spcBef>
        <a:spcAft>
          <a:spcPts val="0"/>
        </a:spcAft>
        <a:buClrTx/>
        <a:buSzPct val="7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127000" indent="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127000" indent="1143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127000" indent="2286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127000" indent="3429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127000" indent="4572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127000" indent="5715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127000" indent="6858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127000" indent="8001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127000" indent="914400" algn="r" defTabSz="41275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AD56776-8D9E-43AF-92DB-29D16D1495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03308" y="6011306"/>
            <a:ext cx="2571993" cy="557204"/>
          </a:xfrm>
        </p:spPr>
        <p:txBody>
          <a:bodyPr wrap="none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>
                    <a:alpha val="70052"/>
                  </a:srgbClr>
                </a:solidFill>
              </a:rPr>
              <a:t>S4-251204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1057DE-9732-3448-B349-CB3561721487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943107" y="4678017"/>
            <a:ext cx="10306050" cy="808813"/>
          </a:xfrm>
        </p:spPr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/>
              <a:t>3GPP SA4 </a:t>
            </a:r>
            <a:r>
              <a:rPr lang="en-US" dirty="0" err="1"/>
              <a:t>Adhoc</a:t>
            </a:r>
            <a:r>
              <a:rPr lang="en-US" dirty="0"/>
              <a:t> on rel-20 </a:t>
            </a:r>
          </a:p>
          <a:p>
            <a:pPr>
              <a:spcAft>
                <a:spcPts val="600"/>
              </a:spcAft>
            </a:pPr>
            <a:r>
              <a:rPr lang="en-US" dirty="0"/>
              <a:t>10</a:t>
            </a:r>
            <a:r>
              <a:rPr lang="en-US" baseline="30000" dirty="0"/>
              <a:t>th</a:t>
            </a:r>
            <a:r>
              <a:rPr lang="en-US" dirty="0"/>
              <a:t> July 2025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C42D1-25B9-0F40-9325-A436995D5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107" y="681517"/>
            <a:ext cx="10305786" cy="3792512"/>
          </a:xfrm>
        </p:spPr>
        <p:txBody>
          <a:bodyPr anchor="b">
            <a:noAutofit/>
          </a:bodyPr>
          <a:lstStyle/>
          <a:p>
            <a:r>
              <a:rPr lang="en-US" sz="6000" dirty="0"/>
              <a:t>Proposed new study on </a:t>
            </a:r>
            <a:br>
              <a:rPr lang="en-US" sz="6000" dirty="0"/>
            </a:br>
            <a:r>
              <a:rPr lang="en-US" sz="6000" dirty="0"/>
              <a:t>3D Gaussian Splatting</a:t>
            </a:r>
            <a:br>
              <a:rPr lang="en-US" sz="6000" dirty="0"/>
            </a:br>
            <a:r>
              <a:rPr lang="en-US" sz="6000" dirty="0"/>
              <a:t>on Mobile (FS_3DGS_MED)</a:t>
            </a:r>
          </a:p>
        </p:txBody>
      </p:sp>
    </p:spTree>
    <p:extLst>
      <p:ext uri="{BB962C8B-B14F-4D97-AF65-F5344CB8AC3E}">
        <p14:creationId xmlns:p14="http://schemas.microsoft.com/office/powerpoint/2010/main" val="83948289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348DBF90-B2E6-5198-5D82-2FA3F4FC8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640" y="1362565"/>
            <a:ext cx="6208552" cy="3809140"/>
          </a:xfrm>
        </p:spPr>
        <p:txBody>
          <a:bodyPr/>
          <a:lstStyle/>
          <a:p>
            <a:r>
              <a:rPr lang="en-US" b="1" dirty="0"/>
              <a:t>What it is</a:t>
            </a:r>
          </a:p>
          <a:p>
            <a:pPr lvl="1"/>
            <a:r>
              <a:rPr lang="en-US" dirty="0"/>
              <a:t>A 3D point with a gaussian distribution</a:t>
            </a:r>
          </a:p>
          <a:p>
            <a:pPr lvl="2"/>
            <a:r>
              <a:rPr lang="en-US" dirty="0"/>
              <a:t>A mean: a center point</a:t>
            </a:r>
          </a:p>
          <a:p>
            <a:pPr lvl="2"/>
            <a:r>
              <a:rPr lang="en-US" dirty="0"/>
              <a:t>A variance: spread and size</a:t>
            </a:r>
          </a:p>
          <a:p>
            <a:r>
              <a:rPr lang="en-US" b="1" dirty="0"/>
              <a:t>What it is not</a:t>
            </a:r>
          </a:p>
          <a:p>
            <a:pPr lvl="1"/>
            <a:r>
              <a:rPr lang="en-US" dirty="0"/>
              <a:t>A full 3D model (no explicit description of surfaces like meshes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CDC0667-97ED-F18C-A83A-98CA55C6F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3D Gaussian Splats</a:t>
            </a:r>
          </a:p>
        </p:txBody>
      </p:sp>
      <p:pic>
        <p:nvPicPr>
          <p:cNvPr id="6" name="Picture 6" descr="A diagram of a mathematical equation&#10;&#10;Description automatically generated">
            <a:extLst>
              <a:ext uri="{FF2B5EF4-FFF2-40B4-BE49-F238E27FC236}">
                <a16:creationId xmlns:a16="http://schemas.microsoft.com/office/drawing/2014/main" id="{C8441759-B219-A2C3-C74A-01348AF94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192" y="1472862"/>
            <a:ext cx="4887774" cy="1956138"/>
          </a:xfrm>
          <a:prstGeom prst="rect">
            <a:avLst/>
          </a:prstGeom>
        </p:spPr>
      </p:pic>
      <p:pic>
        <p:nvPicPr>
          <p:cNvPr id="7" name="Picture 10" descr="A group of spheres with different colors&#10;&#10;Description automatically generated">
            <a:extLst>
              <a:ext uri="{FF2B5EF4-FFF2-40B4-BE49-F238E27FC236}">
                <a16:creationId xmlns:a16="http://schemas.microsoft.com/office/drawing/2014/main" id="{4E3BD1ED-776C-2183-6F06-AA88AE4ED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485" y="3664124"/>
            <a:ext cx="2212325" cy="16879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4">
                <a:extLst>
                  <a:ext uri="{FF2B5EF4-FFF2-40B4-BE49-F238E27FC236}">
                    <a16:creationId xmlns:a16="http://schemas.microsoft.com/office/drawing/2014/main" id="{D3DED3E3-D774-374F-BD81-332ECEEEA5F1}"/>
                  </a:ext>
                </a:extLst>
              </p:cNvPr>
              <p:cNvSpPr txBox="1"/>
              <p:nvPr/>
            </p:nvSpPr>
            <p:spPr>
              <a:xfrm>
                <a:off x="3761918" y="6043185"/>
                <a:ext cx="5343790" cy="593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  <m:t>𝑧</m:t>
                                              </m:r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𝑔𝑒𝑜𝑚𝑒𝑡𝑟𝑦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𝑠h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𝑠h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4</m:t>
                                                  </m:r>
                                                  <m:r>
                                                    <a:rPr lang="en-US" sz="1600" b="0" i="1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8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begChr m:val=""/>
                                          <m:endChr m:val="}"/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𝑠h</m:t>
                                          </m:r>
                                          <m:r>
                                            <a:rPr lang="en-US" sz="1600" i="0">
                                              <a:latin typeface="Cambria Math" panose="02040503050406030204" pitchFamily="18" charset="0"/>
                                            </a:rPr>
                                            <m:t>{0,1,2,3</m:t>
                                          </m:r>
                                        </m:e>
                                      </m:d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𝑅𝐺𝐵</m:t>
                                      </m:r>
                                    </m:sub>
                                  </m:sSub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𝑜</m:t>
                                          </m:r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𝑜𝑝𝑎𝑐𝑖𝑡𝑦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𝑠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3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𝑠𝑐𝑎𝑙𝑒</m:t>
                                  </m:r>
                                </m:lim>
                              </m:limUpp>
                            </m:e>
                            <m:e>
                              <m:limUpp>
                                <m:limUp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limUppPr>
                                <m:e>
                                  <m:groupChr>
                                    <m:groupChrPr>
                                      <m:chr m:val="⏞"/>
                                      <m:pos m:val="top"/>
                                      <m:vertJc m:val="bot"/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sSub>
                                        <m:sSubPr>
                                          <m:ctrlP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d>
                                            <m:dPr>
                                              <m:ctrlPr>
                                                <a:rPr lang="en-US" sz="1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𝑟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b>
                                              </m:sSub>
                                              <m:r>
                                                <a:rPr lang="en-US" sz="1600" i="0">
                                                  <a:latin typeface="Cambria Math" panose="02040503050406030204" pitchFamily="18" charset="0"/>
                                                </a:rPr>
                                                <m:t>,…,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6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𝑟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600" i="0">
                                                      <a:latin typeface="Cambria Math" panose="02040503050406030204" pitchFamily="18" charset="0"/>
                                                    </a:rPr>
                                                    <m:t>4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  <m:sub>
                                          <m:r>
                                            <a:rPr lang="en-US" sz="16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groupChr>
                                </m:e>
                                <m:lim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𝑟𝑜𝑡𝑎𝑡𝑖𝑜𝑛</m:t>
                                  </m:r>
                                </m:lim>
                              </m:limUpp>
                            </m:e>
                          </m:d>
                        </m:e>
                        <m: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0">
                              <a:latin typeface="Cambria Math" panose="02040503050406030204" pitchFamily="18" charset="0"/>
                            </a:rPr>
                            <m:t>=1..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4">
                <a:extLst>
                  <a:ext uri="{FF2B5EF4-FFF2-40B4-BE49-F238E27FC236}">
                    <a16:creationId xmlns:a16="http://schemas.microsoft.com/office/drawing/2014/main" id="{D3DED3E3-D774-374F-BD81-332ECEEEA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1918" y="6043185"/>
                <a:ext cx="5343790" cy="593945"/>
              </a:xfrm>
              <a:prstGeom prst="rect">
                <a:avLst/>
              </a:prstGeom>
              <a:blipFill>
                <a:blip r:embed="rId4"/>
                <a:stretch>
                  <a:fillRect l="-7109" t="-43750" r="-5213" b="-20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space réservé du contenu 5">
            <a:extLst>
              <a:ext uri="{FF2B5EF4-FFF2-40B4-BE49-F238E27FC236}">
                <a16:creationId xmlns:a16="http://schemas.microsoft.com/office/drawing/2014/main" id="{A447C24F-2823-7F3E-73B4-DB187A9ABE60}"/>
              </a:ext>
            </a:extLst>
          </p:cNvPr>
          <p:cNvSpPr txBox="1">
            <a:spLocks/>
          </p:cNvSpPr>
          <p:nvPr/>
        </p:nvSpPr>
        <p:spPr>
          <a:xfrm>
            <a:off x="624640" y="4716618"/>
            <a:ext cx="10407650" cy="1270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 fontScale="77500" lnSpcReduction="20000"/>
          </a:bodyPr>
          <a:lstStyle>
            <a:lvl1pPr marL="2813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1pPr>
            <a:lvl2pPr marL="5861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8909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11957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15005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18053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21101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24149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2719754" marR="0" indent="-281354" algn="l" defTabSz="412750" rtl="0" eaLnBrk="1" latinLnBrk="0" hangingPunct="1">
              <a:lnSpc>
                <a:spcPct val="80000"/>
              </a:lnSpc>
              <a:spcBef>
                <a:spcPts val="25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2400" b="0" i="0" u="none" strike="noStrike" cap="none" spc="0" baseline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</a:rPr>
              <a:t>Its representation format</a:t>
            </a:r>
          </a:p>
          <a:p>
            <a:pPr lvl="1"/>
            <a:r>
              <a:rPr lang="en-US" dirty="0"/>
              <a:t>Consisting of a set of parameters describing the gaussian distribution</a:t>
            </a:r>
          </a:p>
          <a:p>
            <a:pPr lvl="2"/>
            <a:r>
              <a:rPr lang="en-US" dirty="0"/>
              <a:t>Position, scale, orientation, color, transparency</a:t>
            </a:r>
          </a:p>
          <a:p>
            <a:pPr lvl="2"/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8149F3-E856-13B3-8A0A-BBB586A24C08}"/>
              </a:ext>
            </a:extLst>
          </p:cNvPr>
          <p:cNvSpPr txBox="1"/>
          <p:nvPr/>
        </p:nvSpPr>
        <p:spPr>
          <a:xfrm>
            <a:off x="10795776" y="4383272"/>
            <a:ext cx="1336872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spherical harmonics 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defining the color depending on the orientation 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(48 parameters)</a:t>
            </a:r>
          </a:p>
        </p:txBody>
      </p:sp>
    </p:spTree>
    <p:extLst>
      <p:ext uri="{BB962C8B-B14F-4D97-AF65-F5344CB8AC3E}">
        <p14:creationId xmlns:p14="http://schemas.microsoft.com/office/powerpoint/2010/main" val="109230393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DBB43-C7CC-8991-9CD6-85FA61099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F57C835-5167-5504-304B-E938AD921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4640" y="1362564"/>
            <a:ext cx="11289856" cy="5161065"/>
          </a:xfrm>
        </p:spPr>
        <p:txBody>
          <a:bodyPr>
            <a:normAutofit lnSpcReduction="10000"/>
          </a:bodyPr>
          <a:lstStyle/>
          <a:p>
            <a:r>
              <a:rPr lang="en-US" sz="2800" b="1" dirty="0"/>
              <a:t>Photorealistic representation of 3D objects and scenes</a:t>
            </a:r>
          </a:p>
          <a:p>
            <a:pPr lvl="1"/>
            <a:r>
              <a:rPr lang="en-US" sz="2800" dirty="0"/>
              <a:t>Unlike dense point clouds, the gaussian splats have a volume and overlap with each others (removing the holes in the rendering presentation) </a:t>
            </a:r>
          </a:p>
          <a:p>
            <a:pPr lvl="1"/>
            <a:r>
              <a:rPr lang="en-US" sz="2800" dirty="0"/>
              <a:t>Support natively transparency (challenging in conventional 3D formats), suitable for non-solid assets (fire, cloud...)</a:t>
            </a:r>
          </a:p>
          <a:p>
            <a:r>
              <a:rPr lang="en-US" sz="2800" b="1" dirty="0"/>
              <a:t>Rendering simplification</a:t>
            </a:r>
          </a:p>
          <a:p>
            <a:pPr lvl="1"/>
            <a:r>
              <a:rPr lang="en-US" sz="2800" dirty="0"/>
              <a:t>No need for polygon rasterizing, instead 2D blobs (projections) can be used with GPU techniques (optimized shaders)</a:t>
            </a:r>
          </a:p>
          <a:p>
            <a:pPr lvl="1"/>
            <a:r>
              <a:rPr lang="en-US" sz="2800" dirty="0"/>
              <a:t>Low memory requirement compared to other 3D representation formats</a:t>
            </a:r>
          </a:p>
          <a:p>
            <a:pPr lvl="1"/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B11B18A-0267-7ED1-DD87-2FA3490BA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3DGS matters</a:t>
            </a:r>
          </a:p>
        </p:txBody>
      </p:sp>
    </p:spTree>
    <p:extLst>
      <p:ext uri="{BB962C8B-B14F-4D97-AF65-F5344CB8AC3E}">
        <p14:creationId xmlns:p14="http://schemas.microsoft.com/office/powerpoint/2010/main" val="1054148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5BC3D-DE49-09E7-63A7-6BC11AF31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87FE4E8-BCC8-F923-B3CA-005FDF5BC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346200"/>
            <a:ext cx="11194143" cy="5400765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Identify the </a:t>
            </a:r>
            <a:r>
              <a:rPr lang="en-US" sz="2400" b="1" dirty="0"/>
              <a:t>use cases</a:t>
            </a:r>
            <a:r>
              <a:rPr lang="en-US" sz="2400" dirty="0"/>
              <a:t> for mobile devices that demonstrate the practical applications of 3DGS contents.</a:t>
            </a:r>
            <a:endParaRPr lang="fr-FR" sz="2400" dirty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Analyze the </a:t>
            </a:r>
            <a:r>
              <a:rPr lang="en-US" sz="2400" b="1" dirty="0"/>
              <a:t>3DGS representation format</a:t>
            </a:r>
            <a:r>
              <a:rPr lang="en-US" sz="2400" dirty="0"/>
              <a:t> </a:t>
            </a:r>
            <a:endParaRPr lang="fr-FR" sz="2400" dirty="0"/>
          </a:p>
          <a:p>
            <a:pPr lvl="1"/>
            <a:r>
              <a:rPr lang="en-US" sz="2400" dirty="0"/>
              <a:t>Identify the relevance and complexity of the parameters of the primitives. This includes the size of the 3d model and the associated processing requirements.</a:t>
            </a:r>
            <a:endParaRPr lang="fr-FR" sz="2400" dirty="0"/>
          </a:p>
          <a:p>
            <a:pPr lvl="1"/>
            <a:r>
              <a:rPr lang="en-US" sz="2400" dirty="0"/>
              <a:t>Assess how well 3DGS representations fulfill content provider creative intent and define related quality parameters and evaluation criteria.</a:t>
            </a:r>
            <a:endParaRPr lang="fr-FR" sz="2400" dirty="0"/>
          </a:p>
          <a:p>
            <a:pPr marL="342900" lvl="0" indent="-342900">
              <a:buFont typeface="+mj-lt"/>
              <a:buAutoNum type="arabicPeriod"/>
            </a:pPr>
            <a:r>
              <a:rPr lang="en-US" sz="2400" dirty="0"/>
              <a:t>Address the </a:t>
            </a:r>
            <a:r>
              <a:rPr lang="en-US" sz="2400" b="1" dirty="0"/>
              <a:t>content generation</a:t>
            </a:r>
            <a:r>
              <a:rPr lang="en-US" sz="2400" dirty="0"/>
              <a:t> aspects including</a:t>
            </a:r>
            <a:endParaRPr lang="fr-FR" sz="2400" dirty="0"/>
          </a:p>
          <a:p>
            <a:pPr lvl="1"/>
            <a:r>
              <a:rPr lang="en-US" sz="2400" dirty="0"/>
              <a:t>mobile device processing and the mapping on the XR device architecture </a:t>
            </a:r>
            <a:endParaRPr lang="fr-FR" sz="2400" dirty="0"/>
          </a:p>
          <a:p>
            <a:pPr lvl="1"/>
            <a:r>
              <a:rPr lang="en-US" sz="2400" dirty="0"/>
              <a:t>and network-based processing, identifying the benefits of edge/cloud operations.</a:t>
            </a:r>
            <a:endParaRPr lang="fr-FR" sz="24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17BD006-412F-30CA-4F53-47384A027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study objectives (1/2)</a:t>
            </a:r>
          </a:p>
        </p:txBody>
      </p:sp>
    </p:spTree>
    <p:extLst>
      <p:ext uri="{BB962C8B-B14F-4D97-AF65-F5344CB8AC3E}">
        <p14:creationId xmlns:p14="http://schemas.microsoft.com/office/powerpoint/2010/main" val="259485552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73C2A-3288-2890-5FE8-51391E236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0A08319-462E-B234-E452-34ED6E45B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346200"/>
            <a:ext cx="11194143" cy="5400765"/>
          </a:xfrm>
        </p:spPr>
        <p:txBody>
          <a:bodyPr>
            <a:normAutofit lnSpcReduction="10000"/>
          </a:bodyPr>
          <a:lstStyle/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Analyze the </a:t>
            </a:r>
            <a:r>
              <a:rPr lang="en-US" sz="2800" b="1" dirty="0"/>
              <a:t>workflow and 3GPP service integration</a:t>
            </a:r>
            <a:r>
              <a:rPr lang="en-US" sz="2800" dirty="0"/>
              <a:t> (such as messaging) and identify the media requirements to support the scenario.</a:t>
            </a:r>
            <a:endParaRPr lang="fr-FR" sz="2800" dirty="0"/>
          </a:p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Identify the </a:t>
            </a:r>
            <a:r>
              <a:rPr lang="en-US" sz="2800" b="1" dirty="0"/>
              <a:t>target bitrates</a:t>
            </a:r>
            <a:r>
              <a:rPr lang="en-US" sz="2800" dirty="0"/>
              <a:t> and potential </a:t>
            </a:r>
            <a:r>
              <a:rPr lang="en-US" sz="2800" b="1" dirty="0"/>
              <a:t>traffic characteristics</a:t>
            </a:r>
            <a:r>
              <a:rPr lang="en-US" sz="2800" dirty="0"/>
              <a:t> of 3DGS for the selected scenarios and investigate the associated compression aspects.</a:t>
            </a:r>
            <a:endParaRPr lang="fr-FR" sz="2800" dirty="0"/>
          </a:p>
          <a:p>
            <a:pPr marL="342900" lvl="0" indent="-342900">
              <a:buFont typeface="+mj-lt"/>
              <a:buAutoNum type="arabicPeriod" startAt="4"/>
            </a:pPr>
            <a:r>
              <a:rPr lang="en-US" sz="2800" dirty="0"/>
              <a:t>In parallel of the above objectives: </a:t>
            </a:r>
            <a:r>
              <a:rPr lang="en-US" sz="2800" b="1" dirty="0"/>
              <a:t>Develop an end-to-end reference implementation</a:t>
            </a:r>
            <a:r>
              <a:rPr lang="en-US" sz="2800" dirty="0"/>
              <a:t> for content delivery, covering the entire pipeline from content creation on a server or on the UE and, through compression, transmission, to rendering on a mobile device platform. This work could serve as a basis for future developments and be used in the evaluations carried out during this study.</a:t>
            </a:r>
            <a:endParaRPr lang="fr-FR" sz="2800" dirty="0"/>
          </a:p>
          <a:p>
            <a:pPr marL="0" indent="0">
              <a:buNone/>
            </a:pPr>
            <a:endParaRPr lang="fr-FR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686133D-11A6-E7FB-806B-2785D675A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study objectives (2/2)</a:t>
            </a:r>
          </a:p>
        </p:txBody>
      </p:sp>
    </p:spTree>
    <p:extLst>
      <p:ext uri="{BB962C8B-B14F-4D97-AF65-F5344CB8AC3E}">
        <p14:creationId xmlns:p14="http://schemas.microsoft.com/office/powerpoint/2010/main" val="391386194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0DCFC-44E1-0378-7F0D-EB26CDD73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C89C2E3-F6E5-384F-91A5-D1FA00567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856" y="1979022"/>
            <a:ext cx="11194143" cy="4698201"/>
          </a:xfrm>
        </p:spPr>
        <p:txBody>
          <a:bodyPr>
            <a:normAutofit fontScale="70000" lnSpcReduction="20000"/>
          </a:bodyPr>
          <a:lstStyle/>
          <a:p>
            <a:pPr marL="304800" lvl="1" indent="0">
              <a:buNone/>
            </a:pPr>
            <a:r>
              <a:rPr lang="en-US" altLang="fr-FR" sz="2000" b="1" dirty="0"/>
              <a:t>Preliminary work plan</a:t>
            </a:r>
          </a:p>
          <a:p>
            <a:pPr lvl="2"/>
            <a:r>
              <a:rPr lang="en-US" altLang="fr-FR" sz="2000" dirty="0"/>
              <a:t>See attachment and next slide</a:t>
            </a:r>
          </a:p>
          <a:p>
            <a:pPr marL="304800" lvl="1" indent="0">
              <a:buNone/>
            </a:pPr>
            <a:r>
              <a:rPr lang="en-US" altLang="fr-FR" sz="2000" b="1" dirty="0"/>
              <a:t>Anticipated normative work</a:t>
            </a:r>
          </a:p>
          <a:p>
            <a:pPr lvl="2"/>
            <a:r>
              <a:rPr lang="en-US" altLang="fr-FR" sz="2000" dirty="0"/>
              <a:t>Provision of 3DGS support in Rel-21 for the most straightforward use cases (e.g., 3D messaging)</a:t>
            </a:r>
          </a:p>
          <a:p>
            <a:pPr marL="304800" lvl="1" indent="0">
              <a:buNone/>
            </a:pPr>
            <a:r>
              <a:rPr lang="en-US" altLang="fr-FR" sz="2000" b="1" dirty="0"/>
              <a:t>Any intent to provide corresponding implementations</a:t>
            </a:r>
          </a:p>
          <a:p>
            <a:pPr lvl="2"/>
            <a:r>
              <a:rPr lang="en-US" altLang="fr-FR" sz="2000" dirty="0"/>
              <a:t>Committed to contribute to a reference implementation of a 3DGS renderer on mobile platforms. Also expect contributions on the 3DGS content generation.</a:t>
            </a:r>
          </a:p>
          <a:p>
            <a:pPr lvl="2"/>
            <a:r>
              <a:rPr lang="en-US" altLang="fr-FR" sz="2000" dirty="0"/>
              <a:t>3GPP System integration may rely on a Market Representation Partner (MRP) such as 5G-MAG</a:t>
            </a:r>
          </a:p>
          <a:p>
            <a:pPr marL="304800" lvl="1" indent="0">
              <a:buNone/>
            </a:pPr>
            <a:r>
              <a:rPr lang="en-US" altLang="fr-FR" sz="2000" b="1" dirty="0"/>
              <a:t>Expected SA approval date</a:t>
            </a:r>
          </a:p>
          <a:p>
            <a:pPr lvl="2"/>
            <a:r>
              <a:rPr lang="en-US" altLang="fr-FR" sz="2000" dirty="0"/>
              <a:t>September 2025 (Package 1) due to the amount of work and the potential coordination with MPEG.</a:t>
            </a:r>
          </a:p>
          <a:p>
            <a:pPr marL="304800" lvl="1" indent="0">
              <a:buNone/>
            </a:pPr>
            <a:r>
              <a:rPr lang="en-US" altLang="fr-FR" sz="2000" b="1" dirty="0"/>
              <a:t>Indication of 5GA or 6G topic </a:t>
            </a:r>
          </a:p>
          <a:p>
            <a:pPr lvl="2"/>
            <a:r>
              <a:rPr lang="en-US" altLang="fr-FR" sz="2000" dirty="0"/>
              <a:t>6G topic due to normative work only in release 21.</a:t>
            </a:r>
          </a:p>
          <a:p>
            <a:pPr marL="304800" lvl="1" indent="0">
              <a:buNone/>
            </a:pPr>
            <a:r>
              <a:rPr lang="en-US" altLang="fr-FR" sz="2000" b="1" dirty="0"/>
              <a:t>Expected SWG(s)</a:t>
            </a:r>
          </a:p>
          <a:p>
            <a:pPr lvl="2"/>
            <a:r>
              <a:rPr lang="en-US" altLang="fr-FR" sz="2000" dirty="0"/>
              <a:t>Primarily in VIDEO SWG. Joint sessions may be required when addressing the system aspects.</a:t>
            </a:r>
            <a:endParaRPr lang="en-US" altLang="fr-FR" sz="1200" dirty="0"/>
          </a:p>
          <a:p>
            <a:pPr marL="0" indent="0">
              <a:buNone/>
            </a:pPr>
            <a:endParaRPr lang="fr-FR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00DC8AE-E907-6B53-F212-3348D1646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Additional information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FE3F3C4-231C-0EE0-F81F-CFDE88E8D97A}"/>
              </a:ext>
            </a:extLst>
          </p:cNvPr>
          <p:cNvSpPr txBox="1"/>
          <p:nvPr/>
        </p:nvSpPr>
        <p:spPr>
          <a:xfrm>
            <a:off x="175051" y="1260464"/>
            <a:ext cx="11823751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effectLst/>
                <a:uFillTx/>
                <a:latin typeface="Helvetica"/>
                <a:ea typeface="Helvetica"/>
                <a:cs typeface="Helvetica"/>
                <a:sym typeface="Helvetica"/>
              </a:rPr>
              <a:t>As requested in S4-251180 for new Rel-20 work proposal</a:t>
            </a:r>
          </a:p>
        </p:txBody>
      </p:sp>
    </p:spTree>
    <p:extLst>
      <p:ext uri="{BB962C8B-B14F-4D97-AF65-F5344CB8AC3E}">
        <p14:creationId xmlns:p14="http://schemas.microsoft.com/office/powerpoint/2010/main" val="13021260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4BCAFB2-C108-E76A-31B4-C1C62C285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work plan</a:t>
            </a:r>
          </a:p>
        </p:txBody>
      </p:sp>
      <p:graphicFrame>
        <p:nvGraphicFramePr>
          <p:cNvPr id="358" name="Table 357">
            <a:extLst>
              <a:ext uri="{FF2B5EF4-FFF2-40B4-BE49-F238E27FC236}">
                <a16:creationId xmlns:a16="http://schemas.microsoft.com/office/drawing/2014/main" id="{AA5C7F87-9302-674C-EB5A-141C99058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661086"/>
              </p:ext>
            </p:extLst>
          </p:nvPr>
        </p:nvGraphicFramePr>
        <p:xfrm>
          <a:off x="114578" y="1394634"/>
          <a:ext cx="11994500" cy="982120"/>
        </p:xfrm>
        <a:graphic>
          <a:graphicData uri="http://schemas.openxmlformats.org/drawingml/2006/table">
            <a:tbl>
              <a:tblPr/>
              <a:tblGrid>
                <a:gridCol w="454336">
                  <a:extLst>
                    <a:ext uri="{9D8B030D-6E8A-4147-A177-3AD203B41FA5}">
                      <a16:colId xmlns:a16="http://schemas.microsoft.com/office/drawing/2014/main" val="2505505272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2838587549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3426036855"/>
                    </a:ext>
                  </a:extLst>
                </a:gridCol>
                <a:gridCol w="454336">
                  <a:extLst>
                    <a:ext uri="{9D8B030D-6E8A-4147-A177-3AD203B41FA5}">
                      <a16:colId xmlns:a16="http://schemas.microsoft.com/office/drawing/2014/main" val="398792996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11197103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94140693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118337181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90278985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51811658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536035584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714369556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865333721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12914110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559650675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32816765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08142669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3032954392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4166047247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86826608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702221460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63819411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779654909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46465805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4041866473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1045392237"/>
                    </a:ext>
                  </a:extLst>
                </a:gridCol>
                <a:gridCol w="462598">
                  <a:extLst>
                    <a:ext uri="{9D8B030D-6E8A-4147-A177-3AD203B41FA5}">
                      <a16:colId xmlns:a16="http://schemas.microsoft.com/office/drawing/2014/main" val="2010720082"/>
                    </a:ext>
                  </a:extLst>
                </a:gridCol>
              </a:tblGrid>
              <a:tr h="186865">
                <a:tc gridSpan="8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 2025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05" marR="6805" marT="680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05" marR="6805" marT="680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2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2026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2027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714371"/>
                  </a:ext>
                </a:extLst>
              </a:tr>
              <a:tr h="186865"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May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Sep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Dec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Feb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Mar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Apr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Jun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Jul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Sep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Dec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Apr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Jun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375988"/>
                  </a:ext>
                </a:extLst>
              </a:tr>
              <a:tr h="602750"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#133-e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ctr"/>
                      <a:r>
                        <a:rPr lang="en-US" sz="1200" u="none" strike="noStrike" dirty="0">
                          <a:effectLst/>
                        </a:rPr>
                        <a:t>#134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Display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#135-e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#137e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#137e-b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#139e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#140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127000" indent="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1pPr>
                      <a:lvl2pPr marL="0" marR="127000" indent="1143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2pPr>
                      <a:lvl3pPr marL="0" marR="127000" indent="2286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3pPr>
                      <a:lvl4pPr marL="0" marR="127000" indent="3429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4pPr>
                      <a:lvl5pPr marL="0" marR="127000" indent="4572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5pPr>
                      <a:lvl6pPr marL="0" marR="127000" indent="5715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6pPr>
                      <a:lvl7pPr marL="0" marR="127000" indent="6858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7pPr>
                      <a:lvl8pPr marL="0" marR="127000" indent="8001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8pPr>
                      <a:lvl9pPr marL="0" marR="127000" indent="914400" algn="r" defTabSz="41275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Aptos" panose="02110004020202020204"/>
                          <a:sym typeface="Helvetica Light"/>
                        </a:defRPr>
                      </a:lvl9pPr>
                    </a:lstStyle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805" marR="6805" marT="6805" marB="0" vert="vert27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100802"/>
                  </a:ext>
                </a:extLst>
              </a:tr>
            </a:tbl>
          </a:graphicData>
        </a:graphic>
      </p:graphicFrame>
      <p:cxnSp>
        <p:nvCxnSpPr>
          <p:cNvPr id="359" name="Straight Connector 358">
            <a:extLst>
              <a:ext uri="{FF2B5EF4-FFF2-40B4-BE49-F238E27FC236}">
                <a16:creationId xmlns:a16="http://schemas.microsoft.com/office/drawing/2014/main" id="{8686282B-C17F-AA8A-2849-7E5ABA411748}"/>
              </a:ext>
            </a:extLst>
          </p:cNvPr>
          <p:cNvCxnSpPr>
            <a:cxnSpLocks/>
            <a:endCxn id="388" idx="1"/>
          </p:cNvCxnSpPr>
          <p:nvPr/>
        </p:nvCxnSpPr>
        <p:spPr>
          <a:xfrm>
            <a:off x="91153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grpSp>
        <p:nvGrpSpPr>
          <p:cNvPr id="360" name="Group 359">
            <a:extLst>
              <a:ext uri="{FF2B5EF4-FFF2-40B4-BE49-F238E27FC236}">
                <a16:creationId xmlns:a16="http://schemas.microsoft.com/office/drawing/2014/main" id="{8BB13667-1C50-7975-E6A7-7E2A45E4F314}"/>
              </a:ext>
            </a:extLst>
          </p:cNvPr>
          <p:cNvGrpSpPr/>
          <p:nvPr/>
        </p:nvGrpSpPr>
        <p:grpSpPr>
          <a:xfrm>
            <a:off x="91153" y="396056"/>
            <a:ext cx="11979308" cy="453228"/>
            <a:chOff x="106346" y="1757235"/>
            <a:chExt cx="11979308" cy="453228"/>
          </a:xfrm>
          <a:noFill/>
        </p:grpSpPr>
        <p:sp>
          <p:nvSpPr>
            <p:cNvPr id="361" name="Rectangle 360">
              <a:extLst>
                <a:ext uri="{FF2B5EF4-FFF2-40B4-BE49-F238E27FC236}">
                  <a16:creationId xmlns:a16="http://schemas.microsoft.com/office/drawing/2014/main" id="{651C4B27-3FF6-434F-3F18-4A2669CB746D}"/>
                </a:ext>
              </a:extLst>
            </p:cNvPr>
            <p:cNvSpPr/>
            <p:nvPr/>
          </p:nvSpPr>
          <p:spPr>
            <a:xfrm>
              <a:off x="10634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2" name="Rectangle 361">
              <a:extLst>
                <a:ext uri="{FF2B5EF4-FFF2-40B4-BE49-F238E27FC236}">
                  <a16:creationId xmlns:a16="http://schemas.microsoft.com/office/drawing/2014/main" id="{40BC596C-9D6D-B00C-7D1F-7CE84E760183}"/>
                </a:ext>
              </a:extLst>
            </p:cNvPr>
            <p:cNvSpPr/>
            <p:nvPr/>
          </p:nvSpPr>
          <p:spPr>
            <a:xfrm>
              <a:off x="56719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15F625B7-CD65-01C3-9019-14B6FCCD7120}"/>
                </a:ext>
              </a:extLst>
            </p:cNvPr>
            <p:cNvSpPr/>
            <p:nvPr/>
          </p:nvSpPr>
          <p:spPr>
            <a:xfrm>
              <a:off x="102803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4" name="Rectangle 363">
              <a:extLst>
                <a:ext uri="{FF2B5EF4-FFF2-40B4-BE49-F238E27FC236}">
                  <a16:creationId xmlns:a16="http://schemas.microsoft.com/office/drawing/2014/main" id="{66A992C8-318D-1FEA-FA24-2F6A1DCF9648}"/>
                </a:ext>
              </a:extLst>
            </p:cNvPr>
            <p:cNvSpPr/>
            <p:nvPr/>
          </p:nvSpPr>
          <p:spPr>
            <a:xfrm>
              <a:off x="148887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5" name="Rectangle 364">
              <a:extLst>
                <a:ext uri="{FF2B5EF4-FFF2-40B4-BE49-F238E27FC236}">
                  <a16:creationId xmlns:a16="http://schemas.microsoft.com/office/drawing/2014/main" id="{3D8ABD17-5817-4B8A-3238-E0B1A45309AB}"/>
                </a:ext>
              </a:extLst>
            </p:cNvPr>
            <p:cNvSpPr/>
            <p:nvPr/>
          </p:nvSpPr>
          <p:spPr>
            <a:xfrm>
              <a:off x="194972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6" name="Rectangle 365">
              <a:extLst>
                <a:ext uri="{FF2B5EF4-FFF2-40B4-BE49-F238E27FC236}">
                  <a16:creationId xmlns:a16="http://schemas.microsoft.com/office/drawing/2014/main" id="{5DCFC550-3070-D32E-B68D-BF051BD21E49}"/>
                </a:ext>
              </a:extLst>
            </p:cNvPr>
            <p:cNvSpPr/>
            <p:nvPr/>
          </p:nvSpPr>
          <p:spPr>
            <a:xfrm>
              <a:off x="241056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7" name="Rectangle 366">
              <a:extLst>
                <a:ext uri="{FF2B5EF4-FFF2-40B4-BE49-F238E27FC236}">
                  <a16:creationId xmlns:a16="http://schemas.microsoft.com/office/drawing/2014/main" id="{5E875242-AE85-BAA0-371C-52930CA623D7}"/>
                </a:ext>
              </a:extLst>
            </p:cNvPr>
            <p:cNvSpPr/>
            <p:nvPr/>
          </p:nvSpPr>
          <p:spPr>
            <a:xfrm>
              <a:off x="287141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4F56F768-2F4A-3C18-D654-6BADE03A905F}"/>
                </a:ext>
              </a:extLst>
            </p:cNvPr>
            <p:cNvSpPr/>
            <p:nvPr/>
          </p:nvSpPr>
          <p:spPr>
            <a:xfrm>
              <a:off x="333225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69" name="Rectangle 368">
              <a:extLst>
                <a:ext uri="{FF2B5EF4-FFF2-40B4-BE49-F238E27FC236}">
                  <a16:creationId xmlns:a16="http://schemas.microsoft.com/office/drawing/2014/main" id="{02C68367-C401-570B-BB60-E006C2FC789A}"/>
                </a:ext>
              </a:extLst>
            </p:cNvPr>
            <p:cNvSpPr/>
            <p:nvPr/>
          </p:nvSpPr>
          <p:spPr>
            <a:xfrm>
              <a:off x="379309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0" name="Rectangle 369">
              <a:extLst>
                <a:ext uri="{FF2B5EF4-FFF2-40B4-BE49-F238E27FC236}">
                  <a16:creationId xmlns:a16="http://schemas.microsoft.com/office/drawing/2014/main" id="{F7AF6779-1155-D424-1932-5DE87CF83FDD}"/>
                </a:ext>
              </a:extLst>
            </p:cNvPr>
            <p:cNvSpPr/>
            <p:nvPr/>
          </p:nvSpPr>
          <p:spPr>
            <a:xfrm>
              <a:off x="425394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EADFF2A-D388-11FF-A750-0FC079154BD7}"/>
                </a:ext>
              </a:extLst>
            </p:cNvPr>
            <p:cNvSpPr/>
            <p:nvPr/>
          </p:nvSpPr>
          <p:spPr>
            <a:xfrm>
              <a:off x="471478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B3804601-179A-5F01-9FA4-96F60913B18E}"/>
                </a:ext>
              </a:extLst>
            </p:cNvPr>
            <p:cNvSpPr/>
            <p:nvPr/>
          </p:nvSpPr>
          <p:spPr>
            <a:xfrm>
              <a:off x="517563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45DA6536-58DD-A8F2-22FE-7E7380EF6D95}"/>
                </a:ext>
              </a:extLst>
            </p:cNvPr>
            <p:cNvSpPr/>
            <p:nvPr/>
          </p:nvSpPr>
          <p:spPr>
            <a:xfrm>
              <a:off x="563647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F242211F-F491-6201-74E2-F3330E8BAF78}"/>
                </a:ext>
              </a:extLst>
            </p:cNvPr>
            <p:cNvSpPr/>
            <p:nvPr/>
          </p:nvSpPr>
          <p:spPr>
            <a:xfrm>
              <a:off x="609731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402827C-2FFD-27FF-93E5-7373F2A162C1}"/>
                </a:ext>
              </a:extLst>
            </p:cNvPr>
            <p:cNvSpPr/>
            <p:nvPr/>
          </p:nvSpPr>
          <p:spPr>
            <a:xfrm>
              <a:off x="655816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0BC8FD51-79A5-431C-A2C5-2FE6C680972D}"/>
                </a:ext>
              </a:extLst>
            </p:cNvPr>
            <p:cNvSpPr/>
            <p:nvPr/>
          </p:nvSpPr>
          <p:spPr>
            <a:xfrm>
              <a:off x="701900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441B3E47-4EDC-2ED8-08C8-953E9A2A7C21}"/>
                </a:ext>
              </a:extLst>
            </p:cNvPr>
            <p:cNvSpPr/>
            <p:nvPr/>
          </p:nvSpPr>
          <p:spPr>
            <a:xfrm>
              <a:off x="747985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68B7797B-8840-5F41-8754-795AB6CD2C57}"/>
                </a:ext>
              </a:extLst>
            </p:cNvPr>
            <p:cNvSpPr/>
            <p:nvPr/>
          </p:nvSpPr>
          <p:spPr>
            <a:xfrm>
              <a:off x="794069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9B0A858-206B-1065-AFFA-B6CB304D34D5}"/>
                </a:ext>
              </a:extLst>
            </p:cNvPr>
            <p:cNvSpPr/>
            <p:nvPr/>
          </p:nvSpPr>
          <p:spPr>
            <a:xfrm>
              <a:off x="840153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BD132885-20CA-7974-BDAA-510416E08C91}"/>
                </a:ext>
              </a:extLst>
            </p:cNvPr>
            <p:cNvSpPr/>
            <p:nvPr/>
          </p:nvSpPr>
          <p:spPr>
            <a:xfrm>
              <a:off x="886238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67D8A759-BFB1-A397-706D-9EE87A0AFCFE}"/>
                </a:ext>
              </a:extLst>
            </p:cNvPr>
            <p:cNvSpPr/>
            <p:nvPr/>
          </p:nvSpPr>
          <p:spPr>
            <a:xfrm>
              <a:off x="9323226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70F9F55A-FF8F-0BAE-B593-7D028C0C4855}"/>
                </a:ext>
              </a:extLst>
            </p:cNvPr>
            <p:cNvSpPr/>
            <p:nvPr/>
          </p:nvSpPr>
          <p:spPr>
            <a:xfrm>
              <a:off x="9784070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9C625DFF-FAB9-69DA-76E1-5B9D8B16AFF6}"/>
                </a:ext>
              </a:extLst>
            </p:cNvPr>
            <p:cNvSpPr/>
            <p:nvPr/>
          </p:nvSpPr>
          <p:spPr>
            <a:xfrm>
              <a:off x="10244914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BBBB8F04-DE1A-8DC1-87F4-D9049F8C0C90}"/>
                </a:ext>
              </a:extLst>
            </p:cNvPr>
            <p:cNvSpPr/>
            <p:nvPr/>
          </p:nvSpPr>
          <p:spPr>
            <a:xfrm>
              <a:off x="10705758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D9C15D14-FA52-2A4B-DEFD-686F4418730F}"/>
                </a:ext>
              </a:extLst>
            </p:cNvPr>
            <p:cNvSpPr/>
            <p:nvPr/>
          </p:nvSpPr>
          <p:spPr>
            <a:xfrm>
              <a:off x="11166602" y="1757236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8A78D6C4-122E-5996-35D2-DFCA28F7D6EC}"/>
                </a:ext>
              </a:extLst>
            </p:cNvPr>
            <p:cNvSpPr/>
            <p:nvPr/>
          </p:nvSpPr>
          <p:spPr>
            <a:xfrm>
              <a:off x="11627457" y="1757235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grpSp>
        <p:nvGrpSpPr>
          <p:cNvPr id="387" name="Group 386">
            <a:extLst>
              <a:ext uri="{FF2B5EF4-FFF2-40B4-BE49-F238E27FC236}">
                <a16:creationId xmlns:a16="http://schemas.microsoft.com/office/drawing/2014/main" id="{226D9B7C-45A2-DD3F-D51F-6D7E55781C5F}"/>
              </a:ext>
            </a:extLst>
          </p:cNvPr>
          <p:cNvGrpSpPr/>
          <p:nvPr/>
        </p:nvGrpSpPr>
        <p:grpSpPr>
          <a:xfrm>
            <a:off x="103699" y="6537537"/>
            <a:ext cx="11979308" cy="453228"/>
            <a:chOff x="103699" y="6358310"/>
            <a:chExt cx="11979308" cy="453228"/>
          </a:xfrm>
          <a:noFill/>
        </p:grpSpPr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DCDA2A85-65C1-14EA-75FF-9FBC5583E254}"/>
                </a:ext>
              </a:extLst>
            </p:cNvPr>
            <p:cNvSpPr/>
            <p:nvPr/>
          </p:nvSpPr>
          <p:spPr>
            <a:xfrm>
              <a:off x="10369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D52A94E2-8BC6-1599-68ED-3912E6677888}"/>
                </a:ext>
              </a:extLst>
            </p:cNvPr>
            <p:cNvSpPr/>
            <p:nvPr/>
          </p:nvSpPr>
          <p:spPr>
            <a:xfrm>
              <a:off x="56454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0" name="Rectangle 389">
              <a:extLst>
                <a:ext uri="{FF2B5EF4-FFF2-40B4-BE49-F238E27FC236}">
                  <a16:creationId xmlns:a16="http://schemas.microsoft.com/office/drawing/2014/main" id="{BFE645EA-9965-2F14-F122-5D020DB7C1B8}"/>
                </a:ext>
              </a:extLst>
            </p:cNvPr>
            <p:cNvSpPr/>
            <p:nvPr/>
          </p:nvSpPr>
          <p:spPr>
            <a:xfrm>
              <a:off x="102538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94DF20AE-1A4D-6874-5D59-2D83EB0BA3D3}"/>
                </a:ext>
              </a:extLst>
            </p:cNvPr>
            <p:cNvSpPr/>
            <p:nvPr/>
          </p:nvSpPr>
          <p:spPr>
            <a:xfrm>
              <a:off x="148623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86990CD7-C447-25C4-76CA-E9D4ACD23A82}"/>
                </a:ext>
              </a:extLst>
            </p:cNvPr>
            <p:cNvSpPr/>
            <p:nvPr/>
          </p:nvSpPr>
          <p:spPr>
            <a:xfrm>
              <a:off x="194707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3" name="Rectangle 392">
              <a:extLst>
                <a:ext uri="{FF2B5EF4-FFF2-40B4-BE49-F238E27FC236}">
                  <a16:creationId xmlns:a16="http://schemas.microsoft.com/office/drawing/2014/main" id="{4161B496-BFD4-6262-05DA-5C4787170998}"/>
                </a:ext>
              </a:extLst>
            </p:cNvPr>
            <p:cNvSpPr/>
            <p:nvPr/>
          </p:nvSpPr>
          <p:spPr>
            <a:xfrm>
              <a:off x="240791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4" name="Rectangle 393">
              <a:extLst>
                <a:ext uri="{FF2B5EF4-FFF2-40B4-BE49-F238E27FC236}">
                  <a16:creationId xmlns:a16="http://schemas.microsoft.com/office/drawing/2014/main" id="{F6CFEFF8-569E-342A-F455-91C712999826}"/>
                </a:ext>
              </a:extLst>
            </p:cNvPr>
            <p:cNvSpPr/>
            <p:nvPr/>
          </p:nvSpPr>
          <p:spPr>
            <a:xfrm>
              <a:off x="286876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25A3F457-2FC8-79F3-81C0-F0E0B2D89528}"/>
                </a:ext>
              </a:extLst>
            </p:cNvPr>
            <p:cNvSpPr/>
            <p:nvPr/>
          </p:nvSpPr>
          <p:spPr>
            <a:xfrm>
              <a:off x="332960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6" name="Rectangle 395">
              <a:extLst>
                <a:ext uri="{FF2B5EF4-FFF2-40B4-BE49-F238E27FC236}">
                  <a16:creationId xmlns:a16="http://schemas.microsoft.com/office/drawing/2014/main" id="{D276D2DB-626C-50CD-0DD3-4B6FA28981A6}"/>
                </a:ext>
              </a:extLst>
            </p:cNvPr>
            <p:cNvSpPr/>
            <p:nvPr/>
          </p:nvSpPr>
          <p:spPr>
            <a:xfrm>
              <a:off x="379045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7" name="Rectangle 396">
              <a:extLst>
                <a:ext uri="{FF2B5EF4-FFF2-40B4-BE49-F238E27FC236}">
                  <a16:creationId xmlns:a16="http://schemas.microsoft.com/office/drawing/2014/main" id="{4FE25DB6-8FE9-9154-1F70-FCDB6C22D97B}"/>
                </a:ext>
              </a:extLst>
            </p:cNvPr>
            <p:cNvSpPr/>
            <p:nvPr/>
          </p:nvSpPr>
          <p:spPr>
            <a:xfrm>
              <a:off x="425129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933ED432-D0E8-43AB-F085-E19C3C24041F}"/>
                </a:ext>
              </a:extLst>
            </p:cNvPr>
            <p:cNvSpPr/>
            <p:nvPr/>
          </p:nvSpPr>
          <p:spPr>
            <a:xfrm>
              <a:off x="471213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41F1C68F-AAD6-C843-DA9C-A50D65262E51}"/>
                </a:ext>
              </a:extLst>
            </p:cNvPr>
            <p:cNvSpPr/>
            <p:nvPr/>
          </p:nvSpPr>
          <p:spPr>
            <a:xfrm>
              <a:off x="517298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5239A46C-A89D-1BF7-ADAE-DB78D5C6CC20}"/>
                </a:ext>
              </a:extLst>
            </p:cNvPr>
            <p:cNvSpPr/>
            <p:nvPr/>
          </p:nvSpPr>
          <p:spPr>
            <a:xfrm>
              <a:off x="563382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1" name="Rectangle 400">
              <a:extLst>
                <a:ext uri="{FF2B5EF4-FFF2-40B4-BE49-F238E27FC236}">
                  <a16:creationId xmlns:a16="http://schemas.microsoft.com/office/drawing/2014/main" id="{C22954CD-DC38-1313-8B04-D12B7026EBCB}"/>
                </a:ext>
              </a:extLst>
            </p:cNvPr>
            <p:cNvSpPr/>
            <p:nvPr/>
          </p:nvSpPr>
          <p:spPr>
            <a:xfrm>
              <a:off x="609467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2" name="Rectangle 401">
              <a:extLst>
                <a:ext uri="{FF2B5EF4-FFF2-40B4-BE49-F238E27FC236}">
                  <a16:creationId xmlns:a16="http://schemas.microsoft.com/office/drawing/2014/main" id="{BAA8EA0F-FA14-8DC2-F143-D8F144DF875A}"/>
                </a:ext>
              </a:extLst>
            </p:cNvPr>
            <p:cNvSpPr/>
            <p:nvPr/>
          </p:nvSpPr>
          <p:spPr>
            <a:xfrm>
              <a:off x="655551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3" name="Rectangle 402">
              <a:extLst>
                <a:ext uri="{FF2B5EF4-FFF2-40B4-BE49-F238E27FC236}">
                  <a16:creationId xmlns:a16="http://schemas.microsoft.com/office/drawing/2014/main" id="{E2447DB7-78B1-E154-C8F2-9D10DECD28CC}"/>
                </a:ext>
              </a:extLst>
            </p:cNvPr>
            <p:cNvSpPr/>
            <p:nvPr/>
          </p:nvSpPr>
          <p:spPr>
            <a:xfrm>
              <a:off x="701635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23267C98-E232-7FA3-3C88-2116BB4BCB2E}"/>
                </a:ext>
              </a:extLst>
            </p:cNvPr>
            <p:cNvSpPr/>
            <p:nvPr/>
          </p:nvSpPr>
          <p:spPr>
            <a:xfrm>
              <a:off x="747720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5" name="Rectangle 404">
              <a:extLst>
                <a:ext uri="{FF2B5EF4-FFF2-40B4-BE49-F238E27FC236}">
                  <a16:creationId xmlns:a16="http://schemas.microsoft.com/office/drawing/2014/main" id="{2F6CBAE5-460C-2DBB-6CB6-91D4CFF58D85}"/>
                </a:ext>
              </a:extLst>
            </p:cNvPr>
            <p:cNvSpPr/>
            <p:nvPr/>
          </p:nvSpPr>
          <p:spPr>
            <a:xfrm>
              <a:off x="793804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1DA0AA07-FFFD-1BDC-F0AE-203168FEFA5E}"/>
                </a:ext>
              </a:extLst>
            </p:cNvPr>
            <p:cNvSpPr/>
            <p:nvPr/>
          </p:nvSpPr>
          <p:spPr>
            <a:xfrm>
              <a:off x="839889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B755C65A-8828-CCFA-05E7-07F5D8C7ADB6}"/>
                </a:ext>
              </a:extLst>
            </p:cNvPr>
            <p:cNvSpPr/>
            <p:nvPr/>
          </p:nvSpPr>
          <p:spPr>
            <a:xfrm>
              <a:off x="885973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8" name="Rectangle 407">
              <a:extLst>
                <a:ext uri="{FF2B5EF4-FFF2-40B4-BE49-F238E27FC236}">
                  <a16:creationId xmlns:a16="http://schemas.microsoft.com/office/drawing/2014/main" id="{E3784E7E-C140-58E4-BD2D-6D992340164E}"/>
                </a:ext>
              </a:extLst>
            </p:cNvPr>
            <p:cNvSpPr/>
            <p:nvPr/>
          </p:nvSpPr>
          <p:spPr>
            <a:xfrm>
              <a:off x="9320579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09" name="Rectangle 408">
              <a:extLst>
                <a:ext uri="{FF2B5EF4-FFF2-40B4-BE49-F238E27FC236}">
                  <a16:creationId xmlns:a16="http://schemas.microsoft.com/office/drawing/2014/main" id="{A1CEDF0B-494C-AD8B-5710-8E7E943938C5}"/>
                </a:ext>
              </a:extLst>
            </p:cNvPr>
            <p:cNvSpPr/>
            <p:nvPr/>
          </p:nvSpPr>
          <p:spPr>
            <a:xfrm>
              <a:off x="9781423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0" name="Rectangle 409">
              <a:extLst>
                <a:ext uri="{FF2B5EF4-FFF2-40B4-BE49-F238E27FC236}">
                  <a16:creationId xmlns:a16="http://schemas.microsoft.com/office/drawing/2014/main" id="{D4BB8B65-DF3F-59D1-573B-07AA3E9C9432}"/>
                </a:ext>
              </a:extLst>
            </p:cNvPr>
            <p:cNvSpPr/>
            <p:nvPr/>
          </p:nvSpPr>
          <p:spPr>
            <a:xfrm>
              <a:off x="10242267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296BD1E0-8776-D6D5-7B5F-738C667D045D}"/>
                </a:ext>
              </a:extLst>
            </p:cNvPr>
            <p:cNvSpPr/>
            <p:nvPr/>
          </p:nvSpPr>
          <p:spPr>
            <a:xfrm>
              <a:off x="10703111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2" name="Rectangle 411">
              <a:extLst>
                <a:ext uri="{FF2B5EF4-FFF2-40B4-BE49-F238E27FC236}">
                  <a16:creationId xmlns:a16="http://schemas.microsoft.com/office/drawing/2014/main" id="{80BF75B6-DA50-5E08-026A-78BBA66F7F92}"/>
                </a:ext>
              </a:extLst>
            </p:cNvPr>
            <p:cNvSpPr/>
            <p:nvPr/>
          </p:nvSpPr>
          <p:spPr>
            <a:xfrm>
              <a:off x="11163955" y="6358311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E6FF4BCF-0CF1-E57E-A329-8A3252D675CC}"/>
                </a:ext>
              </a:extLst>
            </p:cNvPr>
            <p:cNvSpPr/>
            <p:nvPr/>
          </p:nvSpPr>
          <p:spPr>
            <a:xfrm>
              <a:off x="11624810" y="6358310"/>
              <a:ext cx="458197" cy="453227"/>
            </a:xfrm>
            <a:prstGeom prst="rect">
              <a:avLst/>
            </a:prstGeom>
            <a:grp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cxnSp>
        <p:nvCxnSpPr>
          <p:cNvPr id="414" name="Straight Connector 413">
            <a:extLst>
              <a:ext uri="{FF2B5EF4-FFF2-40B4-BE49-F238E27FC236}">
                <a16:creationId xmlns:a16="http://schemas.microsoft.com/office/drawing/2014/main" id="{BD0772BC-6044-AFFE-B66B-C9889EA2AB3C}"/>
              </a:ext>
            </a:extLst>
          </p:cNvPr>
          <p:cNvCxnSpPr>
            <a:cxnSpLocks/>
            <a:endCxn id="389" idx="1"/>
          </p:cNvCxnSpPr>
          <p:nvPr/>
        </p:nvCxnSpPr>
        <p:spPr>
          <a:xfrm>
            <a:off x="55199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5" name="Straight Connector 414">
            <a:extLst>
              <a:ext uri="{FF2B5EF4-FFF2-40B4-BE49-F238E27FC236}">
                <a16:creationId xmlns:a16="http://schemas.microsoft.com/office/drawing/2014/main" id="{75AD233F-78C5-0CED-981E-6796A2C17E6A}"/>
              </a:ext>
            </a:extLst>
          </p:cNvPr>
          <p:cNvCxnSpPr>
            <a:cxnSpLocks/>
            <a:endCxn id="390" idx="1"/>
          </p:cNvCxnSpPr>
          <p:nvPr/>
        </p:nvCxnSpPr>
        <p:spPr>
          <a:xfrm>
            <a:off x="101284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6" name="Straight Connector 415">
            <a:extLst>
              <a:ext uri="{FF2B5EF4-FFF2-40B4-BE49-F238E27FC236}">
                <a16:creationId xmlns:a16="http://schemas.microsoft.com/office/drawing/2014/main" id="{B7EEE995-78A4-23A4-CDE8-4F89A21C0F7C}"/>
              </a:ext>
            </a:extLst>
          </p:cNvPr>
          <p:cNvCxnSpPr>
            <a:cxnSpLocks/>
            <a:endCxn id="391" idx="1"/>
          </p:cNvCxnSpPr>
          <p:nvPr/>
        </p:nvCxnSpPr>
        <p:spPr>
          <a:xfrm>
            <a:off x="1471038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7" name="Straight Connector 416">
            <a:extLst>
              <a:ext uri="{FF2B5EF4-FFF2-40B4-BE49-F238E27FC236}">
                <a16:creationId xmlns:a16="http://schemas.microsoft.com/office/drawing/2014/main" id="{5261DBE5-BD62-9099-0E9D-B13960E5714A}"/>
              </a:ext>
            </a:extLst>
          </p:cNvPr>
          <p:cNvCxnSpPr>
            <a:cxnSpLocks/>
            <a:endCxn id="392" idx="1"/>
          </p:cNvCxnSpPr>
          <p:nvPr/>
        </p:nvCxnSpPr>
        <p:spPr>
          <a:xfrm>
            <a:off x="1934529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8" name="Straight Connector 417">
            <a:extLst>
              <a:ext uri="{FF2B5EF4-FFF2-40B4-BE49-F238E27FC236}">
                <a16:creationId xmlns:a16="http://schemas.microsoft.com/office/drawing/2014/main" id="{EEF37283-9899-B382-77BB-AB85577FB067}"/>
              </a:ext>
            </a:extLst>
          </p:cNvPr>
          <p:cNvCxnSpPr>
            <a:cxnSpLocks/>
            <a:endCxn id="393" idx="1"/>
          </p:cNvCxnSpPr>
          <p:nvPr/>
        </p:nvCxnSpPr>
        <p:spPr>
          <a:xfrm>
            <a:off x="2392726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19" name="Straight Connector 418">
            <a:extLst>
              <a:ext uri="{FF2B5EF4-FFF2-40B4-BE49-F238E27FC236}">
                <a16:creationId xmlns:a16="http://schemas.microsoft.com/office/drawing/2014/main" id="{179AABA1-223F-E006-3ACB-37C2DBB3BFFE}"/>
              </a:ext>
            </a:extLst>
          </p:cNvPr>
          <p:cNvCxnSpPr>
            <a:cxnSpLocks/>
            <a:endCxn id="394" idx="1"/>
          </p:cNvCxnSpPr>
          <p:nvPr/>
        </p:nvCxnSpPr>
        <p:spPr>
          <a:xfrm>
            <a:off x="2853570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0" name="Straight Connector 419">
            <a:extLst>
              <a:ext uri="{FF2B5EF4-FFF2-40B4-BE49-F238E27FC236}">
                <a16:creationId xmlns:a16="http://schemas.microsoft.com/office/drawing/2014/main" id="{A86889E3-6994-59FB-04C9-9FB9C2CD6223}"/>
              </a:ext>
            </a:extLst>
          </p:cNvPr>
          <p:cNvCxnSpPr>
            <a:cxnSpLocks/>
            <a:endCxn id="395" idx="1"/>
          </p:cNvCxnSpPr>
          <p:nvPr/>
        </p:nvCxnSpPr>
        <p:spPr>
          <a:xfrm>
            <a:off x="331706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1" name="Straight Connector 420">
            <a:extLst>
              <a:ext uri="{FF2B5EF4-FFF2-40B4-BE49-F238E27FC236}">
                <a16:creationId xmlns:a16="http://schemas.microsoft.com/office/drawing/2014/main" id="{FAC7E744-4C1C-1B11-B350-941BE7915661}"/>
              </a:ext>
            </a:extLst>
          </p:cNvPr>
          <p:cNvCxnSpPr>
            <a:cxnSpLocks/>
            <a:endCxn id="396" idx="1"/>
          </p:cNvCxnSpPr>
          <p:nvPr/>
        </p:nvCxnSpPr>
        <p:spPr>
          <a:xfrm>
            <a:off x="3777905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2" name="Straight Connector 421">
            <a:extLst>
              <a:ext uri="{FF2B5EF4-FFF2-40B4-BE49-F238E27FC236}">
                <a16:creationId xmlns:a16="http://schemas.microsoft.com/office/drawing/2014/main" id="{79B46F92-D2C7-A1B0-8FEA-AED15498E463}"/>
              </a:ext>
            </a:extLst>
          </p:cNvPr>
          <p:cNvCxnSpPr>
            <a:cxnSpLocks/>
            <a:endCxn id="397" idx="1"/>
          </p:cNvCxnSpPr>
          <p:nvPr/>
        </p:nvCxnSpPr>
        <p:spPr>
          <a:xfrm>
            <a:off x="4236102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3" name="Straight Connector 422">
            <a:extLst>
              <a:ext uri="{FF2B5EF4-FFF2-40B4-BE49-F238E27FC236}">
                <a16:creationId xmlns:a16="http://schemas.microsoft.com/office/drawing/2014/main" id="{5914AE89-B056-869E-47BB-729BBBB2E858}"/>
              </a:ext>
            </a:extLst>
          </p:cNvPr>
          <p:cNvCxnSpPr>
            <a:cxnSpLocks/>
            <a:endCxn id="398" idx="1"/>
          </p:cNvCxnSpPr>
          <p:nvPr/>
        </p:nvCxnSpPr>
        <p:spPr>
          <a:xfrm>
            <a:off x="4696946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4" name="Straight Connector 423">
            <a:extLst>
              <a:ext uri="{FF2B5EF4-FFF2-40B4-BE49-F238E27FC236}">
                <a16:creationId xmlns:a16="http://schemas.microsoft.com/office/drawing/2014/main" id="{A61E61C8-5F77-AC81-4D1C-F74D5F34FA51}"/>
              </a:ext>
            </a:extLst>
          </p:cNvPr>
          <p:cNvCxnSpPr>
            <a:cxnSpLocks/>
            <a:endCxn id="399" idx="1"/>
          </p:cNvCxnSpPr>
          <p:nvPr/>
        </p:nvCxnSpPr>
        <p:spPr>
          <a:xfrm>
            <a:off x="516043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5" name="Straight Connector 424">
            <a:extLst>
              <a:ext uri="{FF2B5EF4-FFF2-40B4-BE49-F238E27FC236}">
                <a16:creationId xmlns:a16="http://schemas.microsoft.com/office/drawing/2014/main" id="{72DBED9F-25BD-2F6B-A297-4EAEC5372380}"/>
              </a:ext>
            </a:extLst>
          </p:cNvPr>
          <p:cNvCxnSpPr>
            <a:cxnSpLocks/>
            <a:endCxn id="400" idx="1"/>
          </p:cNvCxnSpPr>
          <p:nvPr/>
        </p:nvCxnSpPr>
        <p:spPr>
          <a:xfrm>
            <a:off x="562128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6" name="Straight Connector 425">
            <a:extLst>
              <a:ext uri="{FF2B5EF4-FFF2-40B4-BE49-F238E27FC236}">
                <a16:creationId xmlns:a16="http://schemas.microsoft.com/office/drawing/2014/main" id="{A7B3B8DB-512B-0EB2-DCE7-46BA741BC54C}"/>
              </a:ext>
            </a:extLst>
          </p:cNvPr>
          <p:cNvCxnSpPr>
            <a:cxnSpLocks/>
            <a:endCxn id="401" idx="1"/>
          </p:cNvCxnSpPr>
          <p:nvPr/>
        </p:nvCxnSpPr>
        <p:spPr>
          <a:xfrm>
            <a:off x="6079478" y="1584579"/>
            <a:ext cx="15193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7" name="Straight Connector 426">
            <a:extLst>
              <a:ext uri="{FF2B5EF4-FFF2-40B4-BE49-F238E27FC236}">
                <a16:creationId xmlns:a16="http://schemas.microsoft.com/office/drawing/2014/main" id="{DC22D9C0-BE3C-3571-94E8-2B4F2C9380E0}"/>
              </a:ext>
            </a:extLst>
          </p:cNvPr>
          <p:cNvCxnSpPr>
            <a:cxnSpLocks/>
            <a:endCxn id="402" idx="1"/>
          </p:cNvCxnSpPr>
          <p:nvPr/>
        </p:nvCxnSpPr>
        <p:spPr>
          <a:xfrm>
            <a:off x="6542969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8" name="Straight Connector 427">
            <a:extLst>
              <a:ext uri="{FF2B5EF4-FFF2-40B4-BE49-F238E27FC236}">
                <a16:creationId xmlns:a16="http://schemas.microsoft.com/office/drawing/2014/main" id="{64E7F3AC-A654-471C-7106-D27EDB8DC384}"/>
              </a:ext>
            </a:extLst>
          </p:cNvPr>
          <p:cNvCxnSpPr>
            <a:cxnSpLocks/>
            <a:endCxn id="403" idx="1"/>
          </p:cNvCxnSpPr>
          <p:nvPr/>
        </p:nvCxnSpPr>
        <p:spPr>
          <a:xfrm>
            <a:off x="7003813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29" name="Straight Connector 428">
            <a:extLst>
              <a:ext uri="{FF2B5EF4-FFF2-40B4-BE49-F238E27FC236}">
                <a16:creationId xmlns:a16="http://schemas.microsoft.com/office/drawing/2014/main" id="{3D06200F-CB7B-B635-DEB6-753F3870EBC2}"/>
              </a:ext>
            </a:extLst>
          </p:cNvPr>
          <p:cNvCxnSpPr>
            <a:cxnSpLocks/>
            <a:endCxn id="404" idx="1"/>
          </p:cNvCxnSpPr>
          <p:nvPr/>
        </p:nvCxnSpPr>
        <p:spPr>
          <a:xfrm>
            <a:off x="7464657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0" name="Straight Connector 429">
            <a:extLst>
              <a:ext uri="{FF2B5EF4-FFF2-40B4-BE49-F238E27FC236}">
                <a16:creationId xmlns:a16="http://schemas.microsoft.com/office/drawing/2014/main" id="{2EDC8E8B-3683-A02D-05D0-BE1DB15DB12F}"/>
              </a:ext>
            </a:extLst>
          </p:cNvPr>
          <p:cNvCxnSpPr>
            <a:cxnSpLocks/>
            <a:endCxn id="405" idx="1"/>
          </p:cNvCxnSpPr>
          <p:nvPr/>
        </p:nvCxnSpPr>
        <p:spPr>
          <a:xfrm>
            <a:off x="7925501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1" name="Straight Connector 430">
            <a:extLst>
              <a:ext uri="{FF2B5EF4-FFF2-40B4-BE49-F238E27FC236}">
                <a16:creationId xmlns:a16="http://schemas.microsoft.com/office/drawing/2014/main" id="{31AE7870-0EA5-9CA3-E938-C98FC21D617F}"/>
              </a:ext>
            </a:extLst>
          </p:cNvPr>
          <p:cNvCxnSpPr>
            <a:cxnSpLocks/>
            <a:endCxn id="406" idx="1"/>
          </p:cNvCxnSpPr>
          <p:nvPr/>
        </p:nvCxnSpPr>
        <p:spPr>
          <a:xfrm>
            <a:off x="8386345" y="1584579"/>
            <a:ext cx="12546" cy="5179573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2" name="Straight Connector 431">
            <a:extLst>
              <a:ext uri="{FF2B5EF4-FFF2-40B4-BE49-F238E27FC236}">
                <a16:creationId xmlns:a16="http://schemas.microsoft.com/office/drawing/2014/main" id="{9A1B0B72-2D8D-B8CE-DA86-5C66EC6BB107}"/>
              </a:ext>
            </a:extLst>
          </p:cNvPr>
          <p:cNvCxnSpPr>
            <a:cxnSpLocks/>
            <a:endCxn id="407" idx="1"/>
          </p:cNvCxnSpPr>
          <p:nvPr/>
        </p:nvCxnSpPr>
        <p:spPr>
          <a:xfrm>
            <a:off x="8839011" y="1545640"/>
            <a:ext cx="20724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3" name="Straight Connector 432">
            <a:extLst>
              <a:ext uri="{FF2B5EF4-FFF2-40B4-BE49-F238E27FC236}">
                <a16:creationId xmlns:a16="http://schemas.microsoft.com/office/drawing/2014/main" id="{E7DEF3E9-E9A7-F96A-902F-C001BBF8C2B0}"/>
              </a:ext>
            </a:extLst>
          </p:cNvPr>
          <p:cNvCxnSpPr>
            <a:cxnSpLocks/>
            <a:endCxn id="408" idx="1"/>
          </p:cNvCxnSpPr>
          <p:nvPr/>
        </p:nvCxnSpPr>
        <p:spPr>
          <a:xfrm>
            <a:off x="9320579" y="1545640"/>
            <a:ext cx="0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4" name="Straight Connector 433">
            <a:extLst>
              <a:ext uri="{FF2B5EF4-FFF2-40B4-BE49-F238E27FC236}">
                <a16:creationId xmlns:a16="http://schemas.microsoft.com/office/drawing/2014/main" id="{6D564D2A-CFF8-6B3E-B71D-DC895A1D48C1}"/>
              </a:ext>
            </a:extLst>
          </p:cNvPr>
          <p:cNvCxnSpPr>
            <a:cxnSpLocks/>
            <a:endCxn id="409" idx="1"/>
          </p:cNvCxnSpPr>
          <p:nvPr/>
        </p:nvCxnSpPr>
        <p:spPr>
          <a:xfrm>
            <a:off x="9768417" y="1545640"/>
            <a:ext cx="13006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5" name="Straight Connector 434">
            <a:extLst>
              <a:ext uri="{FF2B5EF4-FFF2-40B4-BE49-F238E27FC236}">
                <a16:creationId xmlns:a16="http://schemas.microsoft.com/office/drawing/2014/main" id="{BF857ADA-B051-BDF1-5DEE-985DEEF539AC}"/>
              </a:ext>
            </a:extLst>
          </p:cNvPr>
          <p:cNvCxnSpPr>
            <a:cxnSpLocks/>
            <a:endCxn id="410" idx="1"/>
          </p:cNvCxnSpPr>
          <p:nvPr/>
        </p:nvCxnSpPr>
        <p:spPr>
          <a:xfrm>
            <a:off x="10221310" y="1545640"/>
            <a:ext cx="20957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6" name="Straight Connector 435">
            <a:extLst>
              <a:ext uri="{FF2B5EF4-FFF2-40B4-BE49-F238E27FC236}">
                <a16:creationId xmlns:a16="http://schemas.microsoft.com/office/drawing/2014/main" id="{CF63625D-2DF0-0AF0-D83A-B7939CC8FF24}"/>
              </a:ext>
            </a:extLst>
          </p:cNvPr>
          <p:cNvCxnSpPr>
            <a:cxnSpLocks/>
            <a:endCxn id="411" idx="1"/>
          </p:cNvCxnSpPr>
          <p:nvPr/>
        </p:nvCxnSpPr>
        <p:spPr>
          <a:xfrm>
            <a:off x="10662331" y="1545640"/>
            <a:ext cx="40780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7" name="Straight Connector 436">
            <a:extLst>
              <a:ext uri="{FF2B5EF4-FFF2-40B4-BE49-F238E27FC236}">
                <a16:creationId xmlns:a16="http://schemas.microsoft.com/office/drawing/2014/main" id="{B4809285-8F3C-A04A-5467-86E1C95F2AD4}"/>
              </a:ext>
            </a:extLst>
          </p:cNvPr>
          <p:cNvCxnSpPr>
            <a:cxnSpLocks/>
            <a:endCxn id="412" idx="1"/>
          </p:cNvCxnSpPr>
          <p:nvPr/>
        </p:nvCxnSpPr>
        <p:spPr>
          <a:xfrm>
            <a:off x="11150490" y="1545640"/>
            <a:ext cx="13465" cy="5218512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8" name="Straight Connector 437">
            <a:extLst>
              <a:ext uri="{FF2B5EF4-FFF2-40B4-BE49-F238E27FC236}">
                <a16:creationId xmlns:a16="http://schemas.microsoft.com/office/drawing/2014/main" id="{7386617B-59B5-BAD4-C259-DB1B08389B31}"/>
              </a:ext>
            </a:extLst>
          </p:cNvPr>
          <p:cNvCxnSpPr>
            <a:cxnSpLocks/>
            <a:endCxn id="413" idx="1"/>
          </p:cNvCxnSpPr>
          <p:nvPr/>
        </p:nvCxnSpPr>
        <p:spPr>
          <a:xfrm>
            <a:off x="11601191" y="1545640"/>
            <a:ext cx="23619" cy="5218511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39" name="Straight Connector 438">
            <a:extLst>
              <a:ext uri="{FF2B5EF4-FFF2-40B4-BE49-F238E27FC236}">
                <a16:creationId xmlns:a16="http://schemas.microsoft.com/office/drawing/2014/main" id="{463955B3-D80A-8916-621A-4BE5D58BF222}"/>
              </a:ext>
            </a:extLst>
          </p:cNvPr>
          <p:cNvCxnSpPr>
            <a:cxnSpLocks/>
            <a:endCxn id="413" idx="3"/>
          </p:cNvCxnSpPr>
          <p:nvPr/>
        </p:nvCxnSpPr>
        <p:spPr>
          <a:xfrm>
            <a:off x="12062035" y="1545640"/>
            <a:ext cx="20972" cy="5218511"/>
          </a:xfrm>
          <a:prstGeom prst="line">
            <a:avLst/>
          </a:prstGeom>
          <a:noFill/>
          <a:ln w="19050" cap="flat" cmpd="sng" algn="ctr">
            <a:solidFill>
              <a:srgbClr val="156082"/>
            </a:solidFill>
            <a:prstDash val="sysDot"/>
            <a:miter lim="800000"/>
          </a:ln>
          <a:effectLst/>
        </p:spPr>
      </p:cxnSp>
      <p:cxnSp>
        <p:nvCxnSpPr>
          <p:cNvPr id="440" name="Straight Connector 439">
            <a:extLst>
              <a:ext uri="{FF2B5EF4-FFF2-40B4-BE49-F238E27FC236}">
                <a16:creationId xmlns:a16="http://schemas.microsoft.com/office/drawing/2014/main" id="{F41D5C0A-2E55-122C-60F4-74CDE887ED6A}"/>
              </a:ext>
            </a:extLst>
          </p:cNvPr>
          <p:cNvCxnSpPr>
            <a:cxnSpLocks/>
          </p:cNvCxnSpPr>
          <p:nvPr/>
        </p:nvCxnSpPr>
        <p:spPr>
          <a:xfrm>
            <a:off x="300441" y="2498009"/>
            <a:ext cx="12535" cy="4181919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1" name="Straight Connector 440">
            <a:extLst>
              <a:ext uri="{FF2B5EF4-FFF2-40B4-BE49-F238E27FC236}">
                <a16:creationId xmlns:a16="http://schemas.microsoft.com/office/drawing/2014/main" id="{D82EC8E9-479F-A3EB-7832-01D73E67CF48}"/>
              </a:ext>
            </a:extLst>
          </p:cNvPr>
          <p:cNvCxnSpPr>
            <a:cxnSpLocks/>
          </p:cNvCxnSpPr>
          <p:nvPr/>
        </p:nvCxnSpPr>
        <p:spPr>
          <a:xfrm flipH="1">
            <a:off x="1222129" y="2491012"/>
            <a:ext cx="18084" cy="4188915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2" name="Straight Connector 441">
            <a:extLst>
              <a:ext uri="{FF2B5EF4-FFF2-40B4-BE49-F238E27FC236}">
                <a16:creationId xmlns:a16="http://schemas.microsoft.com/office/drawing/2014/main" id="{436A07EF-61B9-B39E-0CBA-469633DFFF63}"/>
              </a:ext>
            </a:extLst>
          </p:cNvPr>
          <p:cNvCxnSpPr>
            <a:cxnSpLocks/>
          </p:cNvCxnSpPr>
          <p:nvPr/>
        </p:nvCxnSpPr>
        <p:spPr>
          <a:xfrm>
            <a:off x="3079370" y="2452255"/>
            <a:ext cx="0" cy="4331902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3" name="Straight Connector 442">
            <a:extLst>
              <a:ext uri="{FF2B5EF4-FFF2-40B4-BE49-F238E27FC236}">
                <a16:creationId xmlns:a16="http://schemas.microsoft.com/office/drawing/2014/main" id="{98179D9C-3FAA-9BF7-7C12-015E1FCE500F}"/>
              </a:ext>
            </a:extLst>
          </p:cNvPr>
          <p:cNvCxnSpPr>
            <a:cxnSpLocks/>
          </p:cNvCxnSpPr>
          <p:nvPr/>
        </p:nvCxnSpPr>
        <p:spPr>
          <a:xfrm>
            <a:off x="4443801" y="2452255"/>
            <a:ext cx="35174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4" name="Straight Connector 443">
            <a:extLst>
              <a:ext uri="{FF2B5EF4-FFF2-40B4-BE49-F238E27FC236}">
                <a16:creationId xmlns:a16="http://schemas.microsoft.com/office/drawing/2014/main" id="{F1F99BCE-4F5C-9C5F-0019-16956389ED53}"/>
              </a:ext>
            </a:extLst>
          </p:cNvPr>
          <p:cNvCxnSpPr>
            <a:cxnSpLocks/>
          </p:cNvCxnSpPr>
          <p:nvPr/>
        </p:nvCxnSpPr>
        <p:spPr>
          <a:xfrm>
            <a:off x="5401725" y="2452255"/>
            <a:ext cx="4305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5" name="Straight Connector 444">
            <a:extLst>
              <a:ext uri="{FF2B5EF4-FFF2-40B4-BE49-F238E27FC236}">
                <a16:creationId xmlns:a16="http://schemas.microsoft.com/office/drawing/2014/main" id="{F3D12A28-E66B-4A68-3FA0-EF9B7EBAE367}"/>
              </a:ext>
            </a:extLst>
          </p:cNvPr>
          <p:cNvCxnSpPr>
            <a:cxnSpLocks/>
          </p:cNvCxnSpPr>
          <p:nvPr/>
        </p:nvCxnSpPr>
        <p:spPr>
          <a:xfrm>
            <a:off x="5840478" y="2452255"/>
            <a:ext cx="7272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6" name="Straight Connector 445">
            <a:extLst>
              <a:ext uri="{FF2B5EF4-FFF2-40B4-BE49-F238E27FC236}">
                <a16:creationId xmlns:a16="http://schemas.microsoft.com/office/drawing/2014/main" id="{2F71F1EE-BA0B-9334-5A0B-8B67ED915DB5}"/>
              </a:ext>
            </a:extLst>
          </p:cNvPr>
          <p:cNvCxnSpPr>
            <a:cxnSpLocks/>
          </p:cNvCxnSpPr>
          <p:nvPr/>
        </p:nvCxnSpPr>
        <p:spPr>
          <a:xfrm flipH="1">
            <a:off x="7229285" y="2452255"/>
            <a:ext cx="6760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7" name="Straight Connector 446">
            <a:extLst>
              <a:ext uri="{FF2B5EF4-FFF2-40B4-BE49-F238E27FC236}">
                <a16:creationId xmlns:a16="http://schemas.microsoft.com/office/drawing/2014/main" id="{0FEB9113-5E54-52B7-D577-1ECC40F03A75}"/>
              </a:ext>
            </a:extLst>
          </p:cNvPr>
          <p:cNvCxnSpPr>
            <a:cxnSpLocks/>
          </p:cNvCxnSpPr>
          <p:nvPr/>
        </p:nvCxnSpPr>
        <p:spPr>
          <a:xfrm>
            <a:off x="8104498" y="2452255"/>
            <a:ext cx="20232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8" name="Straight Connector 447">
            <a:extLst>
              <a:ext uri="{FF2B5EF4-FFF2-40B4-BE49-F238E27FC236}">
                <a16:creationId xmlns:a16="http://schemas.microsoft.com/office/drawing/2014/main" id="{67768A69-E251-D2A8-A337-EBD3A6E1FEA9}"/>
              </a:ext>
            </a:extLst>
          </p:cNvPr>
          <p:cNvCxnSpPr>
            <a:cxnSpLocks/>
          </p:cNvCxnSpPr>
          <p:nvPr/>
        </p:nvCxnSpPr>
        <p:spPr>
          <a:xfrm>
            <a:off x="8593003" y="2452255"/>
            <a:ext cx="34969" cy="4279787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49" name="Straight Connector 448">
            <a:extLst>
              <a:ext uri="{FF2B5EF4-FFF2-40B4-BE49-F238E27FC236}">
                <a16:creationId xmlns:a16="http://schemas.microsoft.com/office/drawing/2014/main" id="{90FC0C8C-7A2A-F82C-1E89-32CEBD597917}"/>
              </a:ext>
            </a:extLst>
          </p:cNvPr>
          <p:cNvCxnSpPr>
            <a:cxnSpLocks/>
          </p:cNvCxnSpPr>
          <p:nvPr/>
        </p:nvCxnSpPr>
        <p:spPr>
          <a:xfrm>
            <a:off x="9979496" y="2393778"/>
            <a:ext cx="28384" cy="4338264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50" name="Straight Connector 449">
            <a:extLst>
              <a:ext uri="{FF2B5EF4-FFF2-40B4-BE49-F238E27FC236}">
                <a16:creationId xmlns:a16="http://schemas.microsoft.com/office/drawing/2014/main" id="{0FE5085A-4416-41EF-FB81-E34EBD01060C}"/>
              </a:ext>
            </a:extLst>
          </p:cNvPr>
          <p:cNvCxnSpPr>
            <a:cxnSpLocks/>
          </p:cNvCxnSpPr>
          <p:nvPr/>
        </p:nvCxnSpPr>
        <p:spPr>
          <a:xfrm flipH="1">
            <a:off x="10932216" y="2400775"/>
            <a:ext cx="5935" cy="4279146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cxnSp>
        <p:nvCxnSpPr>
          <p:cNvPr id="451" name="Straight Connector 450">
            <a:extLst>
              <a:ext uri="{FF2B5EF4-FFF2-40B4-BE49-F238E27FC236}">
                <a16:creationId xmlns:a16="http://schemas.microsoft.com/office/drawing/2014/main" id="{AB38F94D-D76F-2E33-970F-FE0A682316F0}"/>
              </a:ext>
            </a:extLst>
          </p:cNvPr>
          <p:cNvCxnSpPr>
            <a:cxnSpLocks/>
          </p:cNvCxnSpPr>
          <p:nvPr/>
        </p:nvCxnSpPr>
        <p:spPr>
          <a:xfrm>
            <a:off x="11377213" y="2400775"/>
            <a:ext cx="0" cy="4286149"/>
          </a:xfrm>
          <a:prstGeom prst="line">
            <a:avLst/>
          </a:prstGeom>
          <a:noFill/>
          <a:ln w="19050" cap="flat" cmpd="sng" algn="ctr">
            <a:solidFill>
              <a:srgbClr val="E97132"/>
            </a:solidFill>
            <a:prstDash val="sysDot"/>
            <a:miter lim="800000"/>
          </a:ln>
          <a:effectLst/>
        </p:spPr>
      </p:cxnSp>
      <p:sp>
        <p:nvSpPr>
          <p:cNvPr id="452" name="Arrow: Pentagon 451">
            <a:extLst>
              <a:ext uri="{FF2B5EF4-FFF2-40B4-BE49-F238E27FC236}">
                <a16:creationId xmlns:a16="http://schemas.microsoft.com/office/drawing/2014/main" id="{DF169286-B0AE-00EF-4524-41D483AF96DF}"/>
              </a:ext>
            </a:extLst>
          </p:cNvPr>
          <p:cNvSpPr/>
          <p:nvPr/>
        </p:nvSpPr>
        <p:spPr>
          <a:xfrm>
            <a:off x="300757" y="2622573"/>
            <a:ext cx="916417" cy="280906"/>
          </a:xfrm>
          <a:prstGeom prst="homePlate">
            <a:avLst/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SID</a:t>
            </a:r>
          </a:p>
        </p:txBody>
      </p:sp>
      <p:sp>
        <p:nvSpPr>
          <p:cNvPr id="453" name="Arrow: Pentagon 452">
            <a:extLst>
              <a:ext uri="{FF2B5EF4-FFF2-40B4-BE49-F238E27FC236}">
                <a16:creationId xmlns:a16="http://schemas.microsoft.com/office/drawing/2014/main" id="{77DA11F7-898C-C7B4-18AD-2A359B807497}"/>
              </a:ext>
            </a:extLst>
          </p:cNvPr>
          <p:cNvSpPr/>
          <p:nvPr/>
        </p:nvSpPr>
        <p:spPr>
          <a:xfrm>
            <a:off x="1929235" y="2623041"/>
            <a:ext cx="8078817" cy="280907"/>
          </a:xfrm>
          <a:prstGeom prst="homePlate">
            <a:avLst/>
          </a:prstGeom>
          <a:solidFill>
            <a:srgbClr val="E97132"/>
          </a:solidFill>
          <a:ln w="19050" cap="flat" cmpd="sng" algn="ctr">
            <a:solidFill>
              <a:srgbClr val="E9713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FS_3DGS-MED</a:t>
            </a:r>
          </a:p>
        </p:txBody>
      </p:sp>
      <p:sp>
        <p:nvSpPr>
          <p:cNvPr id="454" name="Arrow: Pentagon 453">
            <a:extLst>
              <a:ext uri="{FF2B5EF4-FFF2-40B4-BE49-F238E27FC236}">
                <a16:creationId xmlns:a16="http://schemas.microsoft.com/office/drawing/2014/main" id="{F2AA0AE8-3718-4596-FAEB-4B426AE30079}"/>
              </a:ext>
            </a:extLst>
          </p:cNvPr>
          <p:cNvSpPr/>
          <p:nvPr/>
        </p:nvSpPr>
        <p:spPr>
          <a:xfrm>
            <a:off x="1935868" y="3168287"/>
            <a:ext cx="2494385" cy="274320"/>
          </a:xfrm>
          <a:prstGeom prst="homePlate">
            <a:avLst/>
          </a:prstGeom>
          <a:solidFill>
            <a:srgbClr val="4EA72E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Use cases</a:t>
            </a:r>
          </a:p>
        </p:txBody>
      </p:sp>
      <p:sp>
        <p:nvSpPr>
          <p:cNvPr id="455" name="Arrow: Pentagon 454">
            <a:extLst>
              <a:ext uri="{FF2B5EF4-FFF2-40B4-BE49-F238E27FC236}">
                <a16:creationId xmlns:a16="http://schemas.microsoft.com/office/drawing/2014/main" id="{D64DE3B5-DAA6-0AF5-4E30-9E766D9D9AB5}"/>
              </a:ext>
            </a:extLst>
          </p:cNvPr>
          <p:cNvSpPr/>
          <p:nvPr/>
        </p:nvSpPr>
        <p:spPr>
          <a:xfrm>
            <a:off x="1954797" y="6311408"/>
            <a:ext cx="3422186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Mobile player</a:t>
            </a:r>
          </a:p>
        </p:txBody>
      </p:sp>
      <p:sp>
        <p:nvSpPr>
          <p:cNvPr id="456" name="Arrow: Pentagon 455">
            <a:extLst>
              <a:ext uri="{FF2B5EF4-FFF2-40B4-BE49-F238E27FC236}">
                <a16:creationId xmlns:a16="http://schemas.microsoft.com/office/drawing/2014/main" id="{8485945B-BA0F-5528-57A1-E2794479D85F}"/>
              </a:ext>
            </a:extLst>
          </p:cNvPr>
          <p:cNvSpPr/>
          <p:nvPr/>
        </p:nvSpPr>
        <p:spPr>
          <a:xfrm>
            <a:off x="5182882" y="5117232"/>
            <a:ext cx="2072477" cy="274320"/>
          </a:xfrm>
          <a:prstGeom prst="homePlate">
            <a:avLst/>
          </a:prstGeom>
          <a:solidFill>
            <a:srgbClr val="0F9ED5"/>
          </a:solidFill>
          <a:ln w="19050" cap="flat" cmpd="sng" algn="ctr">
            <a:solidFill>
              <a:srgbClr val="0F9E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Workflow</a:t>
            </a:r>
          </a:p>
        </p:txBody>
      </p:sp>
      <p:sp>
        <p:nvSpPr>
          <p:cNvPr id="457" name="Arrow: Pentagon 456">
            <a:extLst>
              <a:ext uri="{FF2B5EF4-FFF2-40B4-BE49-F238E27FC236}">
                <a16:creationId xmlns:a16="http://schemas.microsoft.com/office/drawing/2014/main" id="{A8A0B67A-D725-A415-8E96-7EA67C973C4F}"/>
              </a:ext>
            </a:extLst>
          </p:cNvPr>
          <p:cNvSpPr/>
          <p:nvPr/>
        </p:nvSpPr>
        <p:spPr>
          <a:xfrm>
            <a:off x="5182882" y="4437455"/>
            <a:ext cx="2046405" cy="274320"/>
          </a:xfrm>
          <a:prstGeom prst="homePlate">
            <a:avLst/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Content generation</a:t>
            </a:r>
          </a:p>
        </p:txBody>
      </p:sp>
      <p:sp>
        <p:nvSpPr>
          <p:cNvPr id="458" name="Arrow: Pentagon 457">
            <a:extLst>
              <a:ext uri="{FF2B5EF4-FFF2-40B4-BE49-F238E27FC236}">
                <a16:creationId xmlns:a16="http://schemas.microsoft.com/office/drawing/2014/main" id="{32FA7D6A-336F-0FB7-B18C-366F8213780A}"/>
              </a:ext>
            </a:extLst>
          </p:cNvPr>
          <p:cNvSpPr/>
          <p:nvPr/>
        </p:nvSpPr>
        <p:spPr>
          <a:xfrm>
            <a:off x="7656108" y="5670465"/>
            <a:ext cx="2333033" cy="274320"/>
          </a:xfrm>
          <a:prstGeom prst="homePlate">
            <a:avLst/>
          </a:prstGeom>
          <a:solidFill>
            <a:srgbClr val="196B24"/>
          </a:solidFill>
          <a:ln w="19050" cap="flat" cmpd="sng" algn="ctr">
            <a:solidFill>
              <a:srgbClr val="196B2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Traffic characteristics</a:t>
            </a:r>
          </a:p>
        </p:txBody>
      </p:sp>
      <p:sp>
        <p:nvSpPr>
          <p:cNvPr id="459" name="Arrow: Pentagon 458">
            <a:extLst>
              <a:ext uri="{FF2B5EF4-FFF2-40B4-BE49-F238E27FC236}">
                <a16:creationId xmlns:a16="http://schemas.microsoft.com/office/drawing/2014/main" id="{52F14073-976F-29EC-AAC9-91C98E4DA89E}"/>
              </a:ext>
            </a:extLst>
          </p:cNvPr>
          <p:cNvSpPr/>
          <p:nvPr/>
        </p:nvSpPr>
        <p:spPr>
          <a:xfrm>
            <a:off x="1945216" y="3796184"/>
            <a:ext cx="3431767" cy="274320"/>
          </a:xfrm>
          <a:prstGeom prst="homePlate">
            <a:avLst/>
          </a:prstGeom>
          <a:solidFill>
            <a:srgbClr val="002060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Representation format</a:t>
            </a:r>
          </a:p>
        </p:txBody>
      </p:sp>
      <p:sp>
        <p:nvSpPr>
          <p:cNvPr id="460" name="Arrow: Pentagon 459">
            <a:extLst>
              <a:ext uri="{FF2B5EF4-FFF2-40B4-BE49-F238E27FC236}">
                <a16:creationId xmlns:a16="http://schemas.microsoft.com/office/drawing/2014/main" id="{A917FD44-6E72-905F-EF62-4CF4832A2B25}"/>
              </a:ext>
            </a:extLst>
          </p:cNvPr>
          <p:cNvSpPr/>
          <p:nvPr/>
        </p:nvSpPr>
        <p:spPr>
          <a:xfrm>
            <a:off x="8148451" y="6311408"/>
            <a:ext cx="1831045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System integration </a:t>
            </a:r>
          </a:p>
        </p:txBody>
      </p:sp>
      <p:sp>
        <p:nvSpPr>
          <p:cNvPr id="461" name="Arrow: Pentagon 460">
            <a:extLst>
              <a:ext uri="{FF2B5EF4-FFF2-40B4-BE49-F238E27FC236}">
                <a16:creationId xmlns:a16="http://schemas.microsoft.com/office/drawing/2014/main" id="{5EE1F3EC-1E56-2F5A-14A6-A675EAF36AFA}"/>
              </a:ext>
            </a:extLst>
          </p:cNvPr>
          <p:cNvSpPr/>
          <p:nvPr/>
        </p:nvSpPr>
        <p:spPr>
          <a:xfrm>
            <a:off x="5405551" y="6311408"/>
            <a:ext cx="2714063" cy="274320"/>
          </a:xfrm>
          <a:prstGeom prst="homePlate">
            <a:avLst/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Capture</a:t>
            </a:r>
          </a:p>
        </p:txBody>
      </p:sp>
      <p:cxnSp>
        <p:nvCxnSpPr>
          <p:cNvPr id="462" name="Straight Connector 461">
            <a:extLst>
              <a:ext uri="{FF2B5EF4-FFF2-40B4-BE49-F238E27FC236}">
                <a16:creationId xmlns:a16="http://schemas.microsoft.com/office/drawing/2014/main" id="{290391C9-BEE8-B8D1-1148-80BA9A2B8688}"/>
              </a:ext>
            </a:extLst>
          </p:cNvPr>
          <p:cNvCxnSpPr>
            <a:cxnSpLocks/>
          </p:cNvCxnSpPr>
          <p:nvPr/>
        </p:nvCxnSpPr>
        <p:spPr>
          <a:xfrm flipV="1">
            <a:off x="101030" y="2927231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sp>
        <p:nvSpPr>
          <p:cNvPr id="463" name="Arrow: Pentagon 462">
            <a:extLst>
              <a:ext uri="{FF2B5EF4-FFF2-40B4-BE49-F238E27FC236}">
                <a16:creationId xmlns:a16="http://schemas.microsoft.com/office/drawing/2014/main" id="{FEC17039-F6C1-780B-E153-A74E51B15096}"/>
              </a:ext>
            </a:extLst>
          </p:cNvPr>
          <p:cNvSpPr/>
          <p:nvPr/>
        </p:nvSpPr>
        <p:spPr>
          <a:xfrm>
            <a:off x="90844" y="3702971"/>
            <a:ext cx="1561803" cy="472007"/>
          </a:xfrm>
          <a:prstGeom prst="homePlate">
            <a:avLst>
              <a:gd name="adj" fmla="val 0"/>
            </a:avLst>
          </a:prstGeom>
          <a:solidFill>
            <a:srgbClr val="002060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2. Representation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format</a:t>
            </a:r>
          </a:p>
        </p:txBody>
      </p:sp>
      <p:sp>
        <p:nvSpPr>
          <p:cNvPr id="464" name="Arrow: Pentagon 463">
            <a:extLst>
              <a:ext uri="{FF2B5EF4-FFF2-40B4-BE49-F238E27FC236}">
                <a16:creationId xmlns:a16="http://schemas.microsoft.com/office/drawing/2014/main" id="{B7E9800E-8FFE-A786-2B69-22EDDA702457}"/>
              </a:ext>
            </a:extLst>
          </p:cNvPr>
          <p:cNvSpPr/>
          <p:nvPr/>
        </p:nvSpPr>
        <p:spPr>
          <a:xfrm>
            <a:off x="90844" y="3078735"/>
            <a:ext cx="1579594" cy="472007"/>
          </a:xfrm>
          <a:prstGeom prst="homePlate">
            <a:avLst>
              <a:gd name="adj" fmla="val 0"/>
            </a:avLst>
          </a:prstGeom>
          <a:solidFill>
            <a:srgbClr val="4EA72E"/>
          </a:solidFill>
          <a:ln w="19050" cap="flat" cmpd="sng" algn="ctr">
            <a:solidFill>
              <a:srgbClr val="4EA72E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1. Use cases</a:t>
            </a:r>
          </a:p>
        </p:txBody>
      </p:sp>
      <p:sp>
        <p:nvSpPr>
          <p:cNvPr id="465" name="Arrow: Pentagon 464">
            <a:extLst>
              <a:ext uri="{FF2B5EF4-FFF2-40B4-BE49-F238E27FC236}">
                <a16:creationId xmlns:a16="http://schemas.microsoft.com/office/drawing/2014/main" id="{F66548AB-F674-80EA-0D99-4BEA576EF29B}"/>
              </a:ext>
            </a:extLst>
          </p:cNvPr>
          <p:cNvSpPr/>
          <p:nvPr/>
        </p:nvSpPr>
        <p:spPr>
          <a:xfrm>
            <a:off x="90844" y="4321303"/>
            <a:ext cx="1579594" cy="472007"/>
          </a:xfrm>
          <a:prstGeom prst="homePlate">
            <a:avLst>
              <a:gd name="adj" fmla="val 0"/>
            </a:avLst>
          </a:prstGeom>
          <a:solidFill>
            <a:srgbClr val="156082"/>
          </a:solidFill>
          <a:ln w="19050" cap="flat" cmpd="sng" algn="ctr">
            <a:solidFill>
              <a:srgbClr val="156082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3. Content generation</a:t>
            </a:r>
          </a:p>
        </p:txBody>
      </p:sp>
      <p:sp>
        <p:nvSpPr>
          <p:cNvPr id="466" name="Arrow: Pentagon 465">
            <a:extLst>
              <a:ext uri="{FF2B5EF4-FFF2-40B4-BE49-F238E27FC236}">
                <a16:creationId xmlns:a16="http://schemas.microsoft.com/office/drawing/2014/main" id="{4F8CA485-7D3E-EABA-3D6F-71FA23D0187C}"/>
              </a:ext>
            </a:extLst>
          </p:cNvPr>
          <p:cNvSpPr/>
          <p:nvPr/>
        </p:nvSpPr>
        <p:spPr>
          <a:xfrm>
            <a:off x="90844" y="4969989"/>
            <a:ext cx="1545339" cy="472007"/>
          </a:xfrm>
          <a:prstGeom prst="homePlate">
            <a:avLst>
              <a:gd name="adj" fmla="val 0"/>
            </a:avLst>
          </a:prstGeom>
          <a:solidFill>
            <a:srgbClr val="0F9ED5"/>
          </a:solidFill>
          <a:ln w="19050" cap="flat" cmpd="sng" algn="ctr">
            <a:solidFill>
              <a:srgbClr val="0F9E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4. Workflow and 3GPP service</a:t>
            </a:r>
          </a:p>
        </p:txBody>
      </p:sp>
      <p:sp>
        <p:nvSpPr>
          <p:cNvPr id="467" name="Arrow: Pentagon 466">
            <a:extLst>
              <a:ext uri="{FF2B5EF4-FFF2-40B4-BE49-F238E27FC236}">
                <a16:creationId xmlns:a16="http://schemas.microsoft.com/office/drawing/2014/main" id="{1E07AE6F-616B-8B4D-A0D7-5F1F21479F6A}"/>
              </a:ext>
            </a:extLst>
          </p:cNvPr>
          <p:cNvSpPr/>
          <p:nvPr/>
        </p:nvSpPr>
        <p:spPr>
          <a:xfrm>
            <a:off x="90844" y="5588301"/>
            <a:ext cx="1571726" cy="472007"/>
          </a:xfrm>
          <a:prstGeom prst="homePlate">
            <a:avLst>
              <a:gd name="adj" fmla="val 0"/>
            </a:avLst>
          </a:prstGeom>
          <a:solidFill>
            <a:srgbClr val="196B24"/>
          </a:solidFill>
          <a:ln w="19050" cap="flat" cmpd="sng" algn="ctr">
            <a:solidFill>
              <a:srgbClr val="196B2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5. Traffic characteristics </a:t>
            </a:r>
          </a:p>
        </p:txBody>
      </p:sp>
      <p:sp>
        <p:nvSpPr>
          <p:cNvPr id="468" name="Arrow: Pentagon 467">
            <a:extLst>
              <a:ext uri="{FF2B5EF4-FFF2-40B4-BE49-F238E27FC236}">
                <a16:creationId xmlns:a16="http://schemas.microsoft.com/office/drawing/2014/main" id="{0BF1053B-F564-C180-28D6-8D7042ABA31D}"/>
              </a:ext>
            </a:extLst>
          </p:cNvPr>
          <p:cNvSpPr/>
          <p:nvPr/>
        </p:nvSpPr>
        <p:spPr>
          <a:xfrm>
            <a:off x="90844" y="6229653"/>
            <a:ext cx="1571726" cy="472007"/>
          </a:xfrm>
          <a:prstGeom prst="homePlate">
            <a:avLst>
              <a:gd name="adj" fmla="val 0"/>
            </a:avLst>
          </a:prstGeom>
          <a:solidFill>
            <a:srgbClr val="A02B93"/>
          </a:solidFill>
          <a:ln w="19050" cap="flat" cmpd="sng" algn="ctr">
            <a:solidFill>
              <a:srgbClr val="A02B93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6. Reference implementation</a:t>
            </a:r>
          </a:p>
        </p:txBody>
      </p:sp>
      <p:cxnSp>
        <p:nvCxnSpPr>
          <p:cNvPr id="469" name="Straight Connector 468">
            <a:extLst>
              <a:ext uri="{FF2B5EF4-FFF2-40B4-BE49-F238E27FC236}">
                <a16:creationId xmlns:a16="http://schemas.microsoft.com/office/drawing/2014/main" id="{1FBEF24E-59DB-4EE7-A49D-ABFC89E7EEE1}"/>
              </a:ext>
            </a:extLst>
          </p:cNvPr>
          <p:cNvCxnSpPr>
            <a:cxnSpLocks/>
          </p:cNvCxnSpPr>
          <p:nvPr/>
        </p:nvCxnSpPr>
        <p:spPr>
          <a:xfrm flipV="1">
            <a:off x="118870" y="3553846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0" name="Straight Connector 469">
            <a:extLst>
              <a:ext uri="{FF2B5EF4-FFF2-40B4-BE49-F238E27FC236}">
                <a16:creationId xmlns:a16="http://schemas.microsoft.com/office/drawing/2014/main" id="{75E533A4-72BC-4F94-8066-F5B65F7614A3}"/>
              </a:ext>
            </a:extLst>
          </p:cNvPr>
          <p:cNvCxnSpPr>
            <a:cxnSpLocks/>
          </p:cNvCxnSpPr>
          <p:nvPr/>
        </p:nvCxnSpPr>
        <p:spPr>
          <a:xfrm flipV="1">
            <a:off x="103676" y="4180462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1" name="Straight Connector 470">
            <a:extLst>
              <a:ext uri="{FF2B5EF4-FFF2-40B4-BE49-F238E27FC236}">
                <a16:creationId xmlns:a16="http://schemas.microsoft.com/office/drawing/2014/main" id="{FAC9A35C-4E2B-F017-606B-09FECFC06AC7}"/>
              </a:ext>
            </a:extLst>
          </p:cNvPr>
          <p:cNvCxnSpPr>
            <a:cxnSpLocks/>
          </p:cNvCxnSpPr>
          <p:nvPr/>
        </p:nvCxnSpPr>
        <p:spPr>
          <a:xfrm flipV="1">
            <a:off x="101030" y="4807078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2" name="Straight Connector 471">
            <a:extLst>
              <a:ext uri="{FF2B5EF4-FFF2-40B4-BE49-F238E27FC236}">
                <a16:creationId xmlns:a16="http://schemas.microsoft.com/office/drawing/2014/main" id="{4271FCFE-90CD-67C0-7560-17CCD72D2005}"/>
              </a:ext>
            </a:extLst>
          </p:cNvPr>
          <p:cNvCxnSpPr>
            <a:cxnSpLocks/>
          </p:cNvCxnSpPr>
          <p:nvPr/>
        </p:nvCxnSpPr>
        <p:spPr>
          <a:xfrm flipV="1">
            <a:off x="114578" y="5433693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3" name="Straight Connector 472">
            <a:extLst>
              <a:ext uri="{FF2B5EF4-FFF2-40B4-BE49-F238E27FC236}">
                <a16:creationId xmlns:a16="http://schemas.microsoft.com/office/drawing/2014/main" id="{83753350-D9FD-1568-9938-81C29A83849D}"/>
              </a:ext>
            </a:extLst>
          </p:cNvPr>
          <p:cNvCxnSpPr>
            <a:cxnSpLocks/>
          </p:cNvCxnSpPr>
          <p:nvPr/>
        </p:nvCxnSpPr>
        <p:spPr>
          <a:xfrm flipV="1">
            <a:off x="114578" y="6060308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  <p:cxnSp>
        <p:nvCxnSpPr>
          <p:cNvPr id="474" name="Straight Connector 473">
            <a:extLst>
              <a:ext uri="{FF2B5EF4-FFF2-40B4-BE49-F238E27FC236}">
                <a16:creationId xmlns:a16="http://schemas.microsoft.com/office/drawing/2014/main" id="{B64F27FD-D7C9-8C05-B2D7-24B04C5F2CDD}"/>
              </a:ext>
            </a:extLst>
          </p:cNvPr>
          <p:cNvCxnSpPr>
            <a:cxnSpLocks/>
          </p:cNvCxnSpPr>
          <p:nvPr/>
        </p:nvCxnSpPr>
        <p:spPr>
          <a:xfrm flipV="1">
            <a:off x="96085" y="6686924"/>
            <a:ext cx="11981977" cy="9023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ot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0165892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AD56776-8D9E-43AF-92DB-29D16D1495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68080" y="5560930"/>
            <a:ext cx="8455841" cy="557204"/>
          </a:xfrm>
        </p:spPr>
        <p:txBody>
          <a:bodyPr wrap="none"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solidFill>
                  <a:srgbClr val="FFFFFF">
                    <a:alpha val="70052"/>
                  </a:srgbClr>
                </a:solidFill>
              </a:rPr>
              <a:t>Julien Ricard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FBC42D1-25B9-0F40-9325-A436995D5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3107" y="681517"/>
            <a:ext cx="10305786" cy="3200037"/>
          </a:xfrm>
        </p:spPr>
        <p:txBody>
          <a:bodyPr anchor="b">
            <a:normAutofit/>
          </a:bodyPr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9401123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ncent">
  <a:themeElements>
    <a:clrScheme name="Gradient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Tencent" id="{A87ADD4B-A292-174B-B3F4-F16887311D19}" vid="{A9536F2F-FB94-AF4C-9488-24C0D001198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684</Words>
  <Application>Microsoft Office PowerPoint</Application>
  <PresentationFormat>Widescreen</PresentationFormat>
  <Paragraphs>131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Aptos</vt:lpstr>
      <vt:lpstr>Aptos Display</vt:lpstr>
      <vt:lpstr>Aptos Narrow</vt:lpstr>
      <vt:lpstr>Arial</vt:lpstr>
      <vt:lpstr>Calibri</vt:lpstr>
      <vt:lpstr>Cambria Math</vt:lpstr>
      <vt:lpstr>Helvetica</vt:lpstr>
      <vt:lpstr>Helvetica Light</vt:lpstr>
      <vt:lpstr>Helvetica Neue Medium</vt:lpstr>
      <vt:lpstr>TTTGBMedium</vt:lpstr>
      <vt:lpstr>腾讯体 W7</vt:lpstr>
      <vt:lpstr>Tencent</vt:lpstr>
      <vt:lpstr>Proposed new study on  3D Gaussian Splatting on Mobile (FS_3DGS_MED)</vt:lpstr>
      <vt:lpstr>Overview of 3D Gaussian Splats</vt:lpstr>
      <vt:lpstr>Why 3DGS matters</vt:lpstr>
      <vt:lpstr>The study objectives (1/2)</vt:lpstr>
      <vt:lpstr>The study objectives (2/2)</vt:lpstr>
      <vt:lpstr>Additional information</vt:lpstr>
      <vt:lpstr>Preliminary work plan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Tencent vision on release 18 priorities</dc:title>
  <dc:creator>H100619</dc:creator>
  <cp:lastModifiedBy>Julien Ricard</cp:lastModifiedBy>
  <cp:revision>30</cp:revision>
  <dcterms:created xsi:type="dcterms:W3CDTF">2021-07-19T14:25:20Z</dcterms:created>
  <dcterms:modified xsi:type="dcterms:W3CDTF">2025-07-07T12:18:49Z</dcterms:modified>
</cp:coreProperties>
</file>