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100" d="100"/>
          <a:sy n="100" d="100"/>
        </p:scale>
        <p:origin x="96"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1BA398-68B6-400F-9854-280D5C2DD362}" type="doc">
      <dgm:prSet loTypeId="urn:microsoft.com/office/officeart/2005/8/layout/hProcess11" loCatId="process" qsTypeId="urn:microsoft.com/office/officeart/2005/8/quickstyle/simple1" qsCatId="simple" csTypeId="urn:microsoft.com/office/officeart/2005/8/colors/accent3_1" csCatId="accent3" phldr="1"/>
      <dgm:spPr/>
      <dgm:t>
        <a:bodyPr/>
        <a:lstStyle/>
        <a:p>
          <a:endParaRPr lang="en-US"/>
        </a:p>
      </dgm:t>
    </dgm:pt>
    <dgm:pt modelId="{A16C3272-3A35-4DDC-A02C-067A02343ED4}">
      <dgm:prSet phldrT="[Text]"/>
      <dgm:spPr/>
      <dgm:t>
        <a:bodyPr/>
        <a:lstStyle/>
        <a:p>
          <a:r>
            <a:rPr lang="en-US" dirty="0"/>
            <a:t>SA#110 6G LI SID Approved</a:t>
          </a:r>
        </a:p>
      </dgm:t>
    </dgm:pt>
    <dgm:pt modelId="{F38B9608-BF4C-444C-8BD8-2FB58AF5566E}" type="parTrans" cxnId="{CA90A892-039A-48DF-808F-88F299E24066}">
      <dgm:prSet/>
      <dgm:spPr/>
      <dgm:t>
        <a:bodyPr/>
        <a:lstStyle/>
        <a:p>
          <a:endParaRPr lang="en-US"/>
        </a:p>
      </dgm:t>
    </dgm:pt>
    <dgm:pt modelId="{84705473-EE53-4BE6-9A62-14E711BBBC91}" type="sibTrans" cxnId="{CA90A892-039A-48DF-808F-88F299E24066}">
      <dgm:prSet/>
      <dgm:spPr/>
      <dgm:t>
        <a:bodyPr/>
        <a:lstStyle/>
        <a:p>
          <a:endParaRPr lang="en-US"/>
        </a:p>
      </dgm:t>
    </dgm:pt>
    <dgm:pt modelId="{6FC2159C-D15A-44F8-BBE4-6BB6DF72FED8}">
      <dgm:prSet phldrT="[Text]" phldr="0"/>
      <dgm:spPr/>
      <dgm:t>
        <a:bodyPr/>
        <a:lstStyle/>
        <a:p>
          <a:r>
            <a:rPr lang="en-US" dirty="0"/>
            <a:t>SA3-LI#105</a:t>
          </a:r>
        </a:p>
        <a:p>
          <a:r>
            <a:rPr lang="en-US" dirty="0"/>
            <a:t>Evaluations and Conclusions Only</a:t>
          </a:r>
        </a:p>
      </dgm:t>
    </dgm:pt>
    <dgm:pt modelId="{11C3BB6F-B982-472D-9663-D8F560614577}" type="parTrans" cxnId="{BBEF3460-45A3-4133-94E9-EDA5AE70AA0D}">
      <dgm:prSet/>
      <dgm:spPr/>
      <dgm:t>
        <a:bodyPr/>
        <a:lstStyle/>
        <a:p>
          <a:endParaRPr lang="en-US"/>
        </a:p>
      </dgm:t>
    </dgm:pt>
    <dgm:pt modelId="{B18158B7-DF93-4132-93B7-AF795838B0EF}" type="sibTrans" cxnId="{BBEF3460-45A3-4133-94E9-EDA5AE70AA0D}">
      <dgm:prSet/>
      <dgm:spPr/>
      <dgm:t>
        <a:bodyPr/>
        <a:lstStyle/>
        <a:p>
          <a:endParaRPr lang="en-US"/>
        </a:p>
      </dgm:t>
    </dgm:pt>
    <dgm:pt modelId="{237044DB-CEA8-46AE-AB87-D23796C73A7A}">
      <dgm:prSet phldrT="[Text]" phldr="0"/>
      <dgm:spPr/>
      <dgm:t>
        <a:bodyPr/>
        <a:lstStyle/>
        <a:p>
          <a:r>
            <a:rPr lang="en-US" dirty="0"/>
            <a:t>SA3-LI#106: Cleanup of TR, </a:t>
          </a:r>
          <a:r>
            <a:rPr lang="en-US" dirty="0" err="1"/>
            <a:t>EditHelp</a:t>
          </a:r>
          <a:r>
            <a:rPr lang="en-US" dirty="0"/>
            <a:t> cycle, Final Conclusions, TR sent to SA Plenary #117 for information</a:t>
          </a:r>
        </a:p>
      </dgm:t>
    </dgm:pt>
    <dgm:pt modelId="{0794DA7F-92F7-44FF-B4CB-83A51AB26FFC}" type="parTrans" cxnId="{A4774A09-BA3E-4B38-AB08-29441C4C67BC}">
      <dgm:prSet/>
      <dgm:spPr/>
      <dgm:t>
        <a:bodyPr/>
        <a:lstStyle/>
        <a:p>
          <a:endParaRPr lang="en-US"/>
        </a:p>
      </dgm:t>
    </dgm:pt>
    <dgm:pt modelId="{A4A83C26-A3A3-4D5E-A930-DDCFDDC22832}" type="sibTrans" cxnId="{A4774A09-BA3E-4B38-AB08-29441C4C67BC}">
      <dgm:prSet/>
      <dgm:spPr/>
      <dgm:t>
        <a:bodyPr/>
        <a:lstStyle/>
        <a:p>
          <a:endParaRPr lang="en-US"/>
        </a:p>
      </dgm:t>
    </dgm:pt>
    <dgm:pt modelId="{6F5AE5EF-D0AC-401B-A06E-81CDB0E5156F}">
      <dgm:prSet/>
      <dgm:spPr/>
      <dgm:t>
        <a:bodyPr/>
        <a:lstStyle/>
        <a:p>
          <a:r>
            <a:rPr lang="en-US" dirty="0"/>
            <a:t>SA3-LI #100</a:t>
          </a:r>
        </a:p>
        <a:p>
          <a:r>
            <a:rPr lang="en-US" dirty="0"/>
            <a:t>Skeleton, Key Topic format and introduction</a:t>
          </a:r>
        </a:p>
      </dgm:t>
    </dgm:pt>
    <dgm:pt modelId="{BE43E6A0-65A0-45DC-BB55-ED0A684D8C17}" type="parTrans" cxnId="{533B4645-CD88-4B4F-9B0B-045D67FD4CB0}">
      <dgm:prSet/>
      <dgm:spPr/>
      <dgm:t>
        <a:bodyPr/>
        <a:lstStyle/>
        <a:p>
          <a:endParaRPr lang="en-US"/>
        </a:p>
      </dgm:t>
    </dgm:pt>
    <dgm:pt modelId="{F5FA7B84-9ECA-4534-B7CA-A48CAFAFD71A}" type="sibTrans" cxnId="{533B4645-CD88-4B4F-9B0B-045D67FD4CB0}">
      <dgm:prSet/>
      <dgm:spPr/>
      <dgm:t>
        <a:bodyPr/>
        <a:lstStyle/>
        <a:p>
          <a:endParaRPr lang="en-US"/>
        </a:p>
      </dgm:t>
    </dgm:pt>
    <dgm:pt modelId="{91C6789F-7326-4065-9204-F450171E2C78}">
      <dgm:prSet/>
      <dgm:spPr/>
      <dgm:t>
        <a:bodyPr/>
        <a:lstStyle/>
        <a:p>
          <a:r>
            <a:rPr lang="en-US" dirty="0"/>
            <a:t>SA3-LI#101</a:t>
          </a:r>
        </a:p>
        <a:p>
          <a:r>
            <a:rPr lang="en-US" dirty="0"/>
            <a:t>New key topics</a:t>
          </a:r>
        </a:p>
      </dgm:t>
    </dgm:pt>
    <dgm:pt modelId="{512C6E7D-06DE-4E96-9242-099B94323F53}" type="parTrans" cxnId="{02AF9C18-1737-4EF1-81F4-3AF77C5263C9}">
      <dgm:prSet/>
      <dgm:spPr/>
      <dgm:t>
        <a:bodyPr/>
        <a:lstStyle/>
        <a:p>
          <a:endParaRPr lang="en-US"/>
        </a:p>
      </dgm:t>
    </dgm:pt>
    <dgm:pt modelId="{E03E5636-8D15-4349-92C3-BDCE485EDCCC}" type="sibTrans" cxnId="{02AF9C18-1737-4EF1-81F4-3AF77C5263C9}">
      <dgm:prSet/>
      <dgm:spPr/>
      <dgm:t>
        <a:bodyPr/>
        <a:lstStyle/>
        <a:p>
          <a:endParaRPr lang="en-US"/>
        </a:p>
      </dgm:t>
    </dgm:pt>
    <dgm:pt modelId="{DC8C703A-BE78-4BA0-B421-C19084B2B988}">
      <dgm:prSet/>
      <dgm:spPr/>
      <dgm:t>
        <a:bodyPr/>
        <a:lstStyle/>
        <a:p>
          <a:r>
            <a:rPr lang="en-US" dirty="0"/>
            <a:t>SA3-LI#102</a:t>
          </a:r>
        </a:p>
        <a:p>
          <a:r>
            <a:rPr lang="en-US" dirty="0"/>
            <a:t>New Key topics</a:t>
          </a:r>
        </a:p>
      </dgm:t>
    </dgm:pt>
    <dgm:pt modelId="{E8AC96AB-DD66-4B20-AA06-43D749EECC2E}" type="parTrans" cxnId="{114DE41B-9CD5-4736-B8B5-4203435EB95B}">
      <dgm:prSet/>
      <dgm:spPr/>
      <dgm:t>
        <a:bodyPr/>
        <a:lstStyle/>
        <a:p>
          <a:endParaRPr lang="en-US"/>
        </a:p>
      </dgm:t>
    </dgm:pt>
    <dgm:pt modelId="{9BE58539-C32A-479E-B6F0-51F903F72318}" type="sibTrans" cxnId="{114DE41B-9CD5-4736-B8B5-4203435EB95B}">
      <dgm:prSet/>
      <dgm:spPr/>
      <dgm:t>
        <a:bodyPr/>
        <a:lstStyle/>
        <a:p>
          <a:endParaRPr lang="en-US"/>
        </a:p>
      </dgm:t>
    </dgm:pt>
    <dgm:pt modelId="{22472B53-6B30-48F2-95B7-88C5316584DB}">
      <dgm:prSet/>
      <dgm:spPr/>
      <dgm:t>
        <a:bodyPr/>
        <a:lstStyle/>
        <a:p>
          <a:r>
            <a:rPr lang="en-US" dirty="0"/>
            <a:t>SA3-LI #103</a:t>
          </a:r>
        </a:p>
        <a:p>
          <a:r>
            <a:rPr lang="en-US" dirty="0"/>
            <a:t>New key topics</a:t>
          </a:r>
        </a:p>
      </dgm:t>
    </dgm:pt>
    <dgm:pt modelId="{4EA1D0D5-1025-49CE-869B-C8A05DC2C89C}" type="parTrans" cxnId="{96833FD1-E6DE-4463-AF7A-EE717F63C2B1}">
      <dgm:prSet/>
      <dgm:spPr/>
      <dgm:t>
        <a:bodyPr/>
        <a:lstStyle/>
        <a:p>
          <a:endParaRPr lang="en-US"/>
        </a:p>
      </dgm:t>
    </dgm:pt>
    <dgm:pt modelId="{8D8ADF24-84EF-44E0-A100-081B3B740D4E}" type="sibTrans" cxnId="{96833FD1-E6DE-4463-AF7A-EE717F63C2B1}">
      <dgm:prSet/>
      <dgm:spPr/>
      <dgm:t>
        <a:bodyPr/>
        <a:lstStyle/>
        <a:p>
          <a:endParaRPr lang="en-US"/>
        </a:p>
      </dgm:t>
    </dgm:pt>
    <dgm:pt modelId="{9C19850B-678F-4AB0-86FC-A06E8F359895}">
      <dgm:prSet/>
      <dgm:spPr/>
      <dgm:t>
        <a:bodyPr/>
        <a:lstStyle/>
        <a:p>
          <a:r>
            <a:rPr lang="en-US" dirty="0"/>
            <a:t>SA3-LI#104</a:t>
          </a:r>
        </a:p>
        <a:p>
          <a:r>
            <a:rPr lang="en-US" dirty="0"/>
            <a:t>Final Meeting for new Key topics. Evaluations</a:t>
          </a:r>
        </a:p>
      </dgm:t>
    </dgm:pt>
    <dgm:pt modelId="{729D68B8-B3D9-48D9-8DFF-5D26211C68BB}" type="parTrans" cxnId="{446ED41F-E107-48F6-8DF3-ADF94E6D4B1A}">
      <dgm:prSet/>
      <dgm:spPr/>
      <dgm:t>
        <a:bodyPr/>
        <a:lstStyle/>
        <a:p>
          <a:endParaRPr lang="en-US"/>
        </a:p>
      </dgm:t>
    </dgm:pt>
    <dgm:pt modelId="{5C407B95-C438-4052-A52A-CD7769854B27}" type="sibTrans" cxnId="{446ED41F-E107-48F6-8DF3-ADF94E6D4B1A}">
      <dgm:prSet/>
      <dgm:spPr/>
      <dgm:t>
        <a:bodyPr/>
        <a:lstStyle/>
        <a:p>
          <a:endParaRPr lang="en-US"/>
        </a:p>
      </dgm:t>
    </dgm:pt>
    <dgm:pt modelId="{EFABB141-A506-4B7C-9CB7-6EA8F93C9184}" type="pres">
      <dgm:prSet presAssocID="{601BA398-68B6-400F-9854-280D5C2DD362}" presName="Name0" presStyleCnt="0">
        <dgm:presLayoutVars>
          <dgm:dir/>
          <dgm:resizeHandles val="exact"/>
        </dgm:presLayoutVars>
      </dgm:prSet>
      <dgm:spPr/>
    </dgm:pt>
    <dgm:pt modelId="{9048698B-84CF-46ED-BDB0-8976901E6DC0}" type="pres">
      <dgm:prSet presAssocID="{601BA398-68B6-400F-9854-280D5C2DD362}" presName="arrow" presStyleLbl="bgShp" presStyleIdx="0" presStyleCnt="1"/>
      <dgm:spPr/>
    </dgm:pt>
    <dgm:pt modelId="{8AF279A9-236E-4EDC-B2B0-85C22BE7F738}" type="pres">
      <dgm:prSet presAssocID="{601BA398-68B6-400F-9854-280D5C2DD362}" presName="points" presStyleCnt="0"/>
      <dgm:spPr/>
    </dgm:pt>
    <dgm:pt modelId="{A3FBE998-7432-4B2E-83B4-8E90E5F8712A}" type="pres">
      <dgm:prSet presAssocID="{A16C3272-3A35-4DDC-A02C-067A02343ED4}" presName="compositeA" presStyleCnt="0"/>
      <dgm:spPr/>
    </dgm:pt>
    <dgm:pt modelId="{6CF68186-16E7-4C04-AEF1-5F43CD4A27B8}" type="pres">
      <dgm:prSet presAssocID="{A16C3272-3A35-4DDC-A02C-067A02343ED4}" presName="textA" presStyleLbl="revTx" presStyleIdx="0" presStyleCnt="8">
        <dgm:presLayoutVars>
          <dgm:bulletEnabled val="1"/>
        </dgm:presLayoutVars>
      </dgm:prSet>
      <dgm:spPr/>
    </dgm:pt>
    <dgm:pt modelId="{AB9310AA-7680-40BC-B572-06B8ED504DA3}" type="pres">
      <dgm:prSet presAssocID="{A16C3272-3A35-4DDC-A02C-067A02343ED4}" presName="circleA" presStyleLbl="node1" presStyleIdx="0" presStyleCnt="8"/>
      <dgm:spPr/>
    </dgm:pt>
    <dgm:pt modelId="{EE4DCF07-2B91-44DA-8DB2-3B0732D1C2C2}" type="pres">
      <dgm:prSet presAssocID="{A16C3272-3A35-4DDC-A02C-067A02343ED4}" presName="spaceA" presStyleCnt="0"/>
      <dgm:spPr/>
    </dgm:pt>
    <dgm:pt modelId="{861ED260-1EC8-4444-82C7-AB8CED9F5D49}" type="pres">
      <dgm:prSet presAssocID="{84705473-EE53-4BE6-9A62-14E711BBBC91}" presName="space" presStyleCnt="0"/>
      <dgm:spPr/>
    </dgm:pt>
    <dgm:pt modelId="{9BD99B5F-3F27-4447-BD2B-0B9C865CD326}" type="pres">
      <dgm:prSet presAssocID="{6F5AE5EF-D0AC-401B-A06E-81CDB0E5156F}" presName="compositeB" presStyleCnt="0"/>
      <dgm:spPr/>
    </dgm:pt>
    <dgm:pt modelId="{5FBD46C1-B602-4E44-876C-8DC78C9C42D3}" type="pres">
      <dgm:prSet presAssocID="{6F5AE5EF-D0AC-401B-A06E-81CDB0E5156F}" presName="textB" presStyleLbl="revTx" presStyleIdx="1" presStyleCnt="8">
        <dgm:presLayoutVars>
          <dgm:bulletEnabled val="1"/>
        </dgm:presLayoutVars>
      </dgm:prSet>
      <dgm:spPr/>
    </dgm:pt>
    <dgm:pt modelId="{2F83998D-2CD1-4B12-8E61-F76852AA6FD0}" type="pres">
      <dgm:prSet presAssocID="{6F5AE5EF-D0AC-401B-A06E-81CDB0E5156F}" presName="circleB" presStyleLbl="node1" presStyleIdx="1" presStyleCnt="8"/>
      <dgm:spPr/>
    </dgm:pt>
    <dgm:pt modelId="{5358E6F7-F333-407E-ABCA-98004670100E}" type="pres">
      <dgm:prSet presAssocID="{6F5AE5EF-D0AC-401B-A06E-81CDB0E5156F}" presName="spaceB" presStyleCnt="0"/>
      <dgm:spPr/>
    </dgm:pt>
    <dgm:pt modelId="{80BE659E-041D-4177-8F3F-EDF420ED0FF7}" type="pres">
      <dgm:prSet presAssocID="{F5FA7B84-9ECA-4534-B7CA-A48CAFAFD71A}" presName="space" presStyleCnt="0"/>
      <dgm:spPr/>
    </dgm:pt>
    <dgm:pt modelId="{100CC259-524D-4AE0-B37E-2126A8461BF9}" type="pres">
      <dgm:prSet presAssocID="{91C6789F-7326-4065-9204-F450171E2C78}" presName="compositeA" presStyleCnt="0"/>
      <dgm:spPr/>
    </dgm:pt>
    <dgm:pt modelId="{21C5A4A2-097C-4EE2-8A6F-9F7A76B931DB}" type="pres">
      <dgm:prSet presAssocID="{91C6789F-7326-4065-9204-F450171E2C78}" presName="textA" presStyleLbl="revTx" presStyleIdx="2" presStyleCnt="8">
        <dgm:presLayoutVars>
          <dgm:bulletEnabled val="1"/>
        </dgm:presLayoutVars>
      </dgm:prSet>
      <dgm:spPr/>
    </dgm:pt>
    <dgm:pt modelId="{768906F0-D20E-4DC4-9AE3-47EBF6B4F818}" type="pres">
      <dgm:prSet presAssocID="{91C6789F-7326-4065-9204-F450171E2C78}" presName="circleA" presStyleLbl="node1" presStyleIdx="2" presStyleCnt="8"/>
      <dgm:spPr/>
    </dgm:pt>
    <dgm:pt modelId="{F1242C45-83C2-42F0-89BC-64BD4106EF9D}" type="pres">
      <dgm:prSet presAssocID="{91C6789F-7326-4065-9204-F450171E2C78}" presName="spaceA" presStyleCnt="0"/>
      <dgm:spPr/>
    </dgm:pt>
    <dgm:pt modelId="{B89D59ED-7B11-4C35-B0B9-7592FD166BBE}" type="pres">
      <dgm:prSet presAssocID="{E03E5636-8D15-4349-92C3-BDCE485EDCCC}" presName="space" presStyleCnt="0"/>
      <dgm:spPr/>
    </dgm:pt>
    <dgm:pt modelId="{4298AE6B-A763-4173-8B55-2F6F934925C4}" type="pres">
      <dgm:prSet presAssocID="{DC8C703A-BE78-4BA0-B421-C19084B2B988}" presName="compositeB" presStyleCnt="0"/>
      <dgm:spPr/>
    </dgm:pt>
    <dgm:pt modelId="{EB85DED5-AF26-4D14-A005-3B2D4AC9C5F2}" type="pres">
      <dgm:prSet presAssocID="{DC8C703A-BE78-4BA0-B421-C19084B2B988}" presName="textB" presStyleLbl="revTx" presStyleIdx="3" presStyleCnt="8">
        <dgm:presLayoutVars>
          <dgm:bulletEnabled val="1"/>
        </dgm:presLayoutVars>
      </dgm:prSet>
      <dgm:spPr/>
    </dgm:pt>
    <dgm:pt modelId="{11D25B42-B403-4ADD-A06F-8A4CBCC28339}" type="pres">
      <dgm:prSet presAssocID="{DC8C703A-BE78-4BA0-B421-C19084B2B988}" presName="circleB" presStyleLbl="node1" presStyleIdx="3" presStyleCnt="8"/>
      <dgm:spPr/>
    </dgm:pt>
    <dgm:pt modelId="{34BEE8BC-E386-48EC-BCA0-B7BC16501B02}" type="pres">
      <dgm:prSet presAssocID="{DC8C703A-BE78-4BA0-B421-C19084B2B988}" presName="spaceB" presStyleCnt="0"/>
      <dgm:spPr/>
    </dgm:pt>
    <dgm:pt modelId="{76FD7C95-25C5-401D-BF96-F91C7BBA8F61}" type="pres">
      <dgm:prSet presAssocID="{9BE58539-C32A-479E-B6F0-51F903F72318}" presName="space" presStyleCnt="0"/>
      <dgm:spPr/>
    </dgm:pt>
    <dgm:pt modelId="{C169C844-42CB-4948-978B-17E9B3A85779}" type="pres">
      <dgm:prSet presAssocID="{22472B53-6B30-48F2-95B7-88C5316584DB}" presName="compositeA" presStyleCnt="0"/>
      <dgm:spPr/>
    </dgm:pt>
    <dgm:pt modelId="{4CE35283-3A89-4768-A41E-4219A3DB86AF}" type="pres">
      <dgm:prSet presAssocID="{22472B53-6B30-48F2-95B7-88C5316584DB}" presName="textA" presStyleLbl="revTx" presStyleIdx="4" presStyleCnt="8">
        <dgm:presLayoutVars>
          <dgm:bulletEnabled val="1"/>
        </dgm:presLayoutVars>
      </dgm:prSet>
      <dgm:spPr/>
    </dgm:pt>
    <dgm:pt modelId="{79E7DF28-BB72-49F1-823C-AE51D396E5AD}" type="pres">
      <dgm:prSet presAssocID="{22472B53-6B30-48F2-95B7-88C5316584DB}" presName="circleA" presStyleLbl="node1" presStyleIdx="4" presStyleCnt="8"/>
      <dgm:spPr/>
    </dgm:pt>
    <dgm:pt modelId="{9314A6F8-CE83-4456-80F6-BF8C18A7A80E}" type="pres">
      <dgm:prSet presAssocID="{22472B53-6B30-48F2-95B7-88C5316584DB}" presName="spaceA" presStyleCnt="0"/>
      <dgm:spPr/>
    </dgm:pt>
    <dgm:pt modelId="{24B0F28C-E024-4F63-9716-48862686B2A8}" type="pres">
      <dgm:prSet presAssocID="{8D8ADF24-84EF-44E0-A100-081B3B740D4E}" presName="space" presStyleCnt="0"/>
      <dgm:spPr/>
    </dgm:pt>
    <dgm:pt modelId="{5CDE6D30-C795-47C8-8AD1-1FCAE08F063C}" type="pres">
      <dgm:prSet presAssocID="{9C19850B-678F-4AB0-86FC-A06E8F359895}" presName="compositeB" presStyleCnt="0"/>
      <dgm:spPr/>
    </dgm:pt>
    <dgm:pt modelId="{86DE014B-85C3-48D2-807E-3314FE855D4F}" type="pres">
      <dgm:prSet presAssocID="{9C19850B-678F-4AB0-86FC-A06E8F359895}" presName="textB" presStyleLbl="revTx" presStyleIdx="5" presStyleCnt="8">
        <dgm:presLayoutVars>
          <dgm:bulletEnabled val="1"/>
        </dgm:presLayoutVars>
      </dgm:prSet>
      <dgm:spPr/>
    </dgm:pt>
    <dgm:pt modelId="{9D899DFF-D3E9-454F-AC02-3CCC6055FF52}" type="pres">
      <dgm:prSet presAssocID="{9C19850B-678F-4AB0-86FC-A06E8F359895}" presName="circleB" presStyleLbl="node1" presStyleIdx="5" presStyleCnt="8"/>
      <dgm:spPr/>
    </dgm:pt>
    <dgm:pt modelId="{72B8633A-4E0C-4887-AD98-45D7F0315844}" type="pres">
      <dgm:prSet presAssocID="{9C19850B-678F-4AB0-86FC-A06E8F359895}" presName="spaceB" presStyleCnt="0"/>
      <dgm:spPr/>
    </dgm:pt>
    <dgm:pt modelId="{E068C00B-EFEA-4A30-A230-FB07686D9E25}" type="pres">
      <dgm:prSet presAssocID="{5C407B95-C438-4052-A52A-CD7769854B27}" presName="space" presStyleCnt="0"/>
      <dgm:spPr/>
    </dgm:pt>
    <dgm:pt modelId="{5E0A84C5-BF74-44F2-9E51-2643E1918792}" type="pres">
      <dgm:prSet presAssocID="{6FC2159C-D15A-44F8-BBE4-6BB6DF72FED8}" presName="compositeA" presStyleCnt="0"/>
      <dgm:spPr/>
    </dgm:pt>
    <dgm:pt modelId="{FC51B056-95C3-4931-82F9-25BFDB7FA53E}" type="pres">
      <dgm:prSet presAssocID="{6FC2159C-D15A-44F8-BBE4-6BB6DF72FED8}" presName="textA" presStyleLbl="revTx" presStyleIdx="6" presStyleCnt="8">
        <dgm:presLayoutVars>
          <dgm:bulletEnabled val="1"/>
        </dgm:presLayoutVars>
      </dgm:prSet>
      <dgm:spPr/>
    </dgm:pt>
    <dgm:pt modelId="{8C8392D1-BEB4-4533-8C63-8BF97B66CADC}" type="pres">
      <dgm:prSet presAssocID="{6FC2159C-D15A-44F8-BBE4-6BB6DF72FED8}" presName="circleA" presStyleLbl="node1" presStyleIdx="6" presStyleCnt="8"/>
      <dgm:spPr/>
    </dgm:pt>
    <dgm:pt modelId="{5B16F754-A630-4078-96AE-3796418427A1}" type="pres">
      <dgm:prSet presAssocID="{6FC2159C-D15A-44F8-BBE4-6BB6DF72FED8}" presName="spaceA" presStyleCnt="0"/>
      <dgm:spPr/>
    </dgm:pt>
    <dgm:pt modelId="{9564C67D-9894-4C22-B449-EABDECDFCAF0}" type="pres">
      <dgm:prSet presAssocID="{B18158B7-DF93-4132-93B7-AF795838B0EF}" presName="space" presStyleCnt="0"/>
      <dgm:spPr/>
    </dgm:pt>
    <dgm:pt modelId="{64248A1B-2076-49BE-AF28-31C2D179D8E3}" type="pres">
      <dgm:prSet presAssocID="{237044DB-CEA8-46AE-AB87-D23796C73A7A}" presName="compositeB" presStyleCnt="0"/>
      <dgm:spPr/>
    </dgm:pt>
    <dgm:pt modelId="{AF0FFA81-7C67-4056-8FAE-1FA24773CBEC}" type="pres">
      <dgm:prSet presAssocID="{237044DB-CEA8-46AE-AB87-D23796C73A7A}" presName="textB" presStyleLbl="revTx" presStyleIdx="7" presStyleCnt="8">
        <dgm:presLayoutVars>
          <dgm:bulletEnabled val="1"/>
        </dgm:presLayoutVars>
      </dgm:prSet>
      <dgm:spPr/>
    </dgm:pt>
    <dgm:pt modelId="{668BE0BF-5C66-4CCA-87A8-C78001FD778B}" type="pres">
      <dgm:prSet presAssocID="{237044DB-CEA8-46AE-AB87-D23796C73A7A}" presName="circleB" presStyleLbl="node1" presStyleIdx="7" presStyleCnt="8"/>
      <dgm:spPr/>
    </dgm:pt>
    <dgm:pt modelId="{4B3BF031-A32F-4E92-9B72-80CC8DABA4D2}" type="pres">
      <dgm:prSet presAssocID="{237044DB-CEA8-46AE-AB87-D23796C73A7A}" presName="spaceB" presStyleCnt="0"/>
      <dgm:spPr/>
    </dgm:pt>
  </dgm:ptLst>
  <dgm:cxnLst>
    <dgm:cxn modelId="{A4774A09-BA3E-4B38-AB08-29441C4C67BC}" srcId="{601BA398-68B6-400F-9854-280D5C2DD362}" destId="{237044DB-CEA8-46AE-AB87-D23796C73A7A}" srcOrd="7" destOrd="0" parTransId="{0794DA7F-92F7-44FF-B4CB-83A51AB26FFC}" sibTransId="{A4A83C26-A3A3-4D5E-A930-DDCFDDC22832}"/>
    <dgm:cxn modelId="{03C7170A-FC54-4B2B-8EB5-C6FD251DEDE2}" type="presOf" srcId="{DC8C703A-BE78-4BA0-B421-C19084B2B988}" destId="{EB85DED5-AF26-4D14-A005-3B2D4AC9C5F2}" srcOrd="0" destOrd="0" presId="urn:microsoft.com/office/officeart/2005/8/layout/hProcess11"/>
    <dgm:cxn modelId="{726D9813-07EA-4B8C-B0EC-3091298CFFEB}" type="presOf" srcId="{6F5AE5EF-D0AC-401B-A06E-81CDB0E5156F}" destId="{5FBD46C1-B602-4E44-876C-8DC78C9C42D3}" srcOrd="0" destOrd="0" presId="urn:microsoft.com/office/officeart/2005/8/layout/hProcess11"/>
    <dgm:cxn modelId="{02AF9C18-1737-4EF1-81F4-3AF77C5263C9}" srcId="{601BA398-68B6-400F-9854-280D5C2DD362}" destId="{91C6789F-7326-4065-9204-F450171E2C78}" srcOrd="2" destOrd="0" parTransId="{512C6E7D-06DE-4E96-9242-099B94323F53}" sibTransId="{E03E5636-8D15-4349-92C3-BDCE485EDCCC}"/>
    <dgm:cxn modelId="{114DE41B-9CD5-4736-B8B5-4203435EB95B}" srcId="{601BA398-68B6-400F-9854-280D5C2DD362}" destId="{DC8C703A-BE78-4BA0-B421-C19084B2B988}" srcOrd="3" destOrd="0" parTransId="{E8AC96AB-DD66-4B20-AA06-43D749EECC2E}" sibTransId="{9BE58539-C32A-479E-B6F0-51F903F72318}"/>
    <dgm:cxn modelId="{446ED41F-E107-48F6-8DF3-ADF94E6D4B1A}" srcId="{601BA398-68B6-400F-9854-280D5C2DD362}" destId="{9C19850B-678F-4AB0-86FC-A06E8F359895}" srcOrd="5" destOrd="0" parTransId="{729D68B8-B3D9-48D9-8DFF-5D26211C68BB}" sibTransId="{5C407B95-C438-4052-A52A-CD7769854B27}"/>
    <dgm:cxn modelId="{20F50160-C472-4981-AA89-C13B8166F514}" type="presOf" srcId="{6FC2159C-D15A-44F8-BBE4-6BB6DF72FED8}" destId="{FC51B056-95C3-4931-82F9-25BFDB7FA53E}" srcOrd="0" destOrd="0" presId="urn:microsoft.com/office/officeart/2005/8/layout/hProcess11"/>
    <dgm:cxn modelId="{BBEF3460-45A3-4133-94E9-EDA5AE70AA0D}" srcId="{601BA398-68B6-400F-9854-280D5C2DD362}" destId="{6FC2159C-D15A-44F8-BBE4-6BB6DF72FED8}" srcOrd="6" destOrd="0" parTransId="{11C3BB6F-B982-472D-9663-D8F560614577}" sibTransId="{B18158B7-DF93-4132-93B7-AF795838B0EF}"/>
    <dgm:cxn modelId="{533B4645-CD88-4B4F-9B0B-045D67FD4CB0}" srcId="{601BA398-68B6-400F-9854-280D5C2DD362}" destId="{6F5AE5EF-D0AC-401B-A06E-81CDB0E5156F}" srcOrd="1" destOrd="0" parTransId="{BE43E6A0-65A0-45DC-BB55-ED0A684D8C17}" sibTransId="{F5FA7B84-9ECA-4534-B7CA-A48CAFAFD71A}"/>
    <dgm:cxn modelId="{20E5C465-A91E-4502-AF39-EDF4867F64AD}" type="presOf" srcId="{91C6789F-7326-4065-9204-F450171E2C78}" destId="{21C5A4A2-097C-4EE2-8A6F-9F7A76B931DB}" srcOrd="0" destOrd="0" presId="urn:microsoft.com/office/officeart/2005/8/layout/hProcess11"/>
    <dgm:cxn modelId="{404A2148-5312-4FBC-AECD-FF7B33811191}" type="presOf" srcId="{A16C3272-3A35-4DDC-A02C-067A02343ED4}" destId="{6CF68186-16E7-4C04-AEF1-5F43CD4A27B8}" srcOrd="0" destOrd="0" presId="urn:microsoft.com/office/officeart/2005/8/layout/hProcess11"/>
    <dgm:cxn modelId="{A4759B69-9692-4B03-8698-D9C31D927278}" type="presOf" srcId="{601BA398-68B6-400F-9854-280D5C2DD362}" destId="{EFABB141-A506-4B7C-9CB7-6EA8F93C9184}" srcOrd="0" destOrd="0" presId="urn:microsoft.com/office/officeart/2005/8/layout/hProcess11"/>
    <dgm:cxn modelId="{37E22A4F-3060-427E-89BE-877C97F1D81C}" type="presOf" srcId="{22472B53-6B30-48F2-95B7-88C5316584DB}" destId="{4CE35283-3A89-4768-A41E-4219A3DB86AF}" srcOrd="0" destOrd="0" presId="urn:microsoft.com/office/officeart/2005/8/layout/hProcess11"/>
    <dgm:cxn modelId="{CA90A892-039A-48DF-808F-88F299E24066}" srcId="{601BA398-68B6-400F-9854-280D5C2DD362}" destId="{A16C3272-3A35-4DDC-A02C-067A02343ED4}" srcOrd="0" destOrd="0" parTransId="{F38B9608-BF4C-444C-8BD8-2FB58AF5566E}" sibTransId="{84705473-EE53-4BE6-9A62-14E711BBBC91}"/>
    <dgm:cxn modelId="{765EF99F-4EFD-44DF-8E9E-5EA198A0A740}" type="presOf" srcId="{237044DB-CEA8-46AE-AB87-D23796C73A7A}" destId="{AF0FFA81-7C67-4056-8FAE-1FA24773CBEC}" srcOrd="0" destOrd="0" presId="urn:microsoft.com/office/officeart/2005/8/layout/hProcess11"/>
    <dgm:cxn modelId="{96833FD1-E6DE-4463-AF7A-EE717F63C2B1}" srcId="{601BA398-68B6-400F-9854-280D5C2DD362}" destId="{22472B53-6B30-48F2-95B7-88C5316584DB}" srcOrd="4" destOrd="0" parTransId="{4EA1D0D5-1025-49CE-869B-C8A05DC2C89C}" sibTransId="{8D8ADF24-84EF-44E0-A100-081B3B740D4E}"/>
    <dgm:cxn modelId="{B4C1C1EB-5EF2-4E6D-B62D-8AD086E28EE7}" type="presOf" srcId="{9C19850B-678F-4AB0-86FC-A06E8F359895}" destId="{86DE014B-85C3-48D2-807E-3314FE855D4F}" srcOrd="0" destOrd="0" presId="urn:microsoft.com/office/officeart/2005/8/layout/hProcess11"/>
    <dgm:cxn modelId="{C32682E7-3B19-4BBA-BC6C-7C491F5087FA}" type="presParOf" srcId="{EFABB141-A506-4B7C-9CB7-6EA8F93C9184}" destId="{9048698B-84CF-46ED-BDB0-8976901E6DC0}" srcOrd="0" destOrd="0" presId="urn:microsoft.com/office/officeart/2005/8/layout/hProcess11"/>
    <dgm:cxn modelId="{CA4095BB-A81D-48A5-92A3-BE1430B2EE77}" type="presParOf" srcId="{EFABB141-A506-4B7C-9CB7-6EA8F93C9184}" destId="{8AF279A9-236E-4EDC-B2B0-85C22BE7F738}" srcOrd="1" destOrd="0" presId="urn:microsoft.com/office/officeart/2005/8/layout/hProcess11"/>
    <dgm:cxn modelId="{DAC55348-17E5-4BF3-8933-F5CAF1A491CB}" type="presParOf" srcId="{8AF279A9-236E-4EDC-B2B0-85C22BE7F738}" destId="{A3FBE998-7432-4B2E-83B4-8E90E5F8712A}" srcOrd="0" destOrd="0" presId="urn:microsoft.com/office/officeart/2005/8/layout/hProcess11"/>
    <dgm:cxn modelId="{712B76D6-FD6C-4FFB-9E21-B8E110BD2E3B}" type="presParOf" srcId="{A3FBE998-7432-4B2E-83B4-8E90E5F8712A}" destId="{6CF68186-16E7-4C04-AEF1-5F43CD4A27B8}" srcOrd="0" destOrd="0" presId="urn:microsoft.com/office/officeart/2005/8/layout/hProcess11"/>
    <dgm:cxn modelId="{6B09DBE5-1E01-474A-A30E-D6F1D1D0413F}" type="presParOf" srcId="{A3FBE998-7432-4B2E-83B4-8E90E5F8712A}" destId="{AB9310AA-7680-40BC-B572-06B8ED504DA3}" srcOrd="1" destOrd="0" presId="urn:microsoft.com/office/officeart/2005/8/layout/hProcess11"/>
    <dgm:cxn modelId="{94A69E2A-076F-4106-9EAA-5502CA998342}" type="presParOf" srcId="{A3FBE998-7432-4B2E-83B4-8E90E5F8712A}" destId="{EE4DCF07-2B91-44DA-8DB2-3B0732D1C2C2}" srcOrd="2" destOrd="0" presId="urn:microsoft.com/office/officeart/2005/8/layout/hProcess11"/>
    <dgm:cxn modelId="{09D8547E-FC9F-4429-988C-6B24B119721B}" type="presParOf" srcId="{8AF279A9-236E-4EDC-B2B0-85C22BE7F738}" destId="{861ED260-1EC8-4444-82C7-AB8CED9F5D49}" srcOrd="1" destOrd="0" presId="urn:microsoft.com/office/officeart/2005/8/layout/hProcess11"/>
    <dgm:cxn modelId="{79211AB8-0833-4597-82CF-60378B63D305}" type="presParOf" srcId="{8AF279A9-236E-4EDC-B2B0-85C22BE7F738}" destId="{9BD99B5F-3F27-4447-BD2B-0B9C865CD326}" srcOrd="2" destOrd="0" presId="urn:microsoft.com/office/officeart/2005/8/layout/hProcess11"/>
    <dgm:cxn modelId="{936F43E3-214F-4D29-8178-96FAF8107598}" type="presParOf" srcId="{9BD99B5F-3F27-4447-BD2B-0B9C865CD326}" destId="{5FBD46C1-B602-4E44-876C-8DC78C9C42D3}" srcOrd="0" destOrd="0" presId="urn:microsoft.com/office/officeart/2005/8/layout/hProcess11"/>
    <dgm:cxn modelId="{4C1408A2-88DC-4587-B8EE-1B26DEB08EB8}" type="presParOf" srcId="{9BD99B5F-3F27-4447-BD2B-0B9C865CD326}" destId="{2F83998D-2CD1-4B12-8E61-F76852AA6FD0}" srcOrd="1" destOrd="0" presId="urn:microsoft.com/office/officeart/2005/8/layout/hProcess11"/>
    <dgm:cxn modelId="{B591BDCB-98E2-4716-8E5F-CBC2CCF93B9A}" type="presParOf" srcId="{9BD99B5F-3F27-4447-BD2B-0B9C865CD326}" destId="{5358E6F7-F333-407E-ABCA-98004670100E}" srcOrd="2" destOrd="0" presId="urn:microsoft.com/office/officeart/2005/8/layout/hProcess11"/>
    <dgm:cxn modelId="{79AA732F-D749-4E16-8095-09AA5DC51C32}" type="presParOf" srcId="{8AF279A9-236E-4EDC-B2B0-85C22BE7F738}" destId="{80BE659E-041D-4177-8F3F-EDF420ED0FF7}" srcOrd="3" destOrd="0" presId="urn:microsoft.com/office/officeart/2005/8/layout/hProcess11"/>
    <dgm:cxn modelId="{9342EA71-50CD-4ABF-AF00-03DE3AF2A5A0}" type="presParOf" srcId="{8AF279A9-236E-4EDC-B2B0-85C22BE7F738}" destId="{100CC259-524D-4AE0-B37E-2126A8461BF9}" srcOrd="4" destOrd="0" presId="urn:microsoft.com/office/officeart/2005/8/layout/hProcess11"/>
    <dgm:cxn modelId="{F52DF2A8-214E-4F58-925C-6016AEFFF010}" type="presParOf" srcId="{100CC259-524D-4AE0-B37E-2126A8461BF9}" destId="{21C5A4A2-097C-4EE2-8A6F-9F7A76B931DB}" srcOrd="0" destOrd="0" presId="urn:microsoft.com/office/officeart/2005/8/layout/hProcess11"/>
    <dgm:cxn modelId="{2DCE2FB3-8848-4EEF-8DEF-9F5F2070533D}" type="presParOf" srcId="{100CC259-524D-4AE0-B37E-2126A8461BF9}" destId="{768906F0-D20E-4DC4-9AE3-47EBF6B4F818}" srcOrd="1" destOrd="0" presId="urn:microsoft.com/office/officeart/2005/8/layout/hProcess11"/>
    <dgm:cxn modelId="{542615AA-9121-4797-8CE4-7290CE94284B}" type="presParOf" srcId="{100CC259-524D-4AE0-B37E-2126A8461BF9}" destId="{F1242C45-83C2-42F0-89BC-64BD4106EF9D}" srcOrd="2" destOrd="0" presId="urn:microsoft.com/office/officeart/2005/8/layout/hProcess11"/>
    <dgm:cxn modelId="{CC57DC9B-8C20-4C99-ABA9-5E0329D60138}" type="presParOf" srcId="{8AF279A9-236E-4EDC-B2B0-85C22BE7F738}" destId="{B89D59ED-7B11-4C35-B0B9-7592FD166BBE}" srcOrd="5" destOrd="0" presId="urn:microsoft.com/office/officeart/2005/8/layout/hProcess11"/>
    <dgm:cxn modelId="{2C85E051-B013-4769-BF8D-1C3D8130CDE3}" type="presParOf" srcId="{8AF279A9-236E-4EDC-B2B0-85C22BE7F738}" destId="{4298AE6B-A763-4173-8B55-2F6F934925C4}" srcOrd="6" destOrd="0" presId="urn:microsoft.com/office/officeart/2005/8/layout/hProcess11"/>
    <dgm:cxn modelId="{D518B1E5-F241-4373-B4B9-BFB140B3379E}" type="presParOf" srcId="{4298AE6B-A763-4173-8B55-2F6F934925C4}" destId="{EB85DED5-AF26-4D14-A005-3B2D4AC9C5F2}" srcOrd="0" destOrd="0" presId="urn:microsoft.com/office/officeart/2005/8/layout/hProcess11"/>
    <dgm:cxn modelId="{3D3A888C-3EDF-497B-AB1C-24EA5339896B}" type="presParOf" srcId="{4298AE6B-A763-4173-8B55-2F6F934925C4}" destId="{11D25B42-B403-4ADD-A06F-8A4CBCC28339}" srcOrd="1" destOrd="0" presId="urn:microsoft.com/office/officeart/2005/8/layout/hProcess11"/>
    <dgm:cxn modelId="{BFE644DA-B55E-4D97-81C8-ED0355133A5B}" type="presParOf" srcId="{4298AE6B-A763-4173-8B55-2F6F934925C4}" destId="{34BEE8BC-E386-48EC-BCA0-B7BC16501B02}" srcOrd="2" destOrd="0" presId="urn:microsoft.com/office/officeart/2005/8/layout/hProcess11"/>
    <dgm:cxn modelId="{D4241359-EF38-477A-BC7F-B70DCE495ED4}" type="presParOf" srcId="{8AF279A9-236E-4EDC-B2B0-85C22BE7F738}" destId="{76FD7C95-25C5-401D-BF96-F91C7BBA8F61}" srcOrd="7" destOrd="0" presId="urn:microsoft.com/office/officeart/2005/8/layout/hProcess11"/>
    <dgm:cxn modelId="{E7DAE59B-F120-4354-8BD6-4141E6C7E5E4}" type="presParOf" srcId="{8AF279A9-236E-4EDC-B2B0-85C22BE7F738}" destId="{C169C844-42CB-4948-978B-17E9B3A85779}" srcOrd="8" destOrd="0" presId="urn:microsoft.com/office/officeart/2005/8/layout/hProcess11"/>
    <dgm:cxn modelId="{9EC69AA8-7EF7-4A37-9DF2-E5A2B5A379F4}" type="presParOf" srcId="{C169C844-42CB-4948-978B-17E9B3A85779}" destId="{4CE35283-3A89-4768-A41E-4219A3DB86AF}" srcOrd="0" destOrd="0" presId="urn:microsoft.com/office/officeart/2005/8/layout/hProcess11"/>
    <dgm:cxn modelId="{925FE82F-7D34-4BD1-A9BF-13D71F553545}" type="presParOf" srcId="{C169C844-42CB-4948-978B-17E9B3A85779}" destId="{79E7DF28-BB72-49F1-823C-AE51D396E5AD}" srcOrd="1" destOrd="0" presId="urn:microsoft.com/office/officeart/2005/8/layout/hProcess11"/>
    <dgm:cxn modelId="{F4B56342-74A3-4306-9CD4-7C185A20F877}" type="presParOf" srcId="{C169C844-42CB-4948-978B-17E9B3A85779}" destId="{9314A6F8-CE83-4456-80F6-BF8C18A7A80E}" srcOrd="2" destOrd="0" presId="urn:microsoft.com/office/officeart/2005/8/layout/hProcess11"/>
    <dgm:cxn modelId="{BF038903-1646-4DDE-B2B1-A36E0FB543A0}" type="presParOf" srcId="{8AF279A9-236E-4EDC-B2B0-85C22BE7F738}" destId="{24B0F28C-E024-4F63-9716-48862686B2A8}" srcOrd="9" destOrd="0" presId="urn:microsoft.com/office/officeart/2005/8/layout/hProcess11"/>
    <dgm:cxn modelId="{03173BED-D3F8-4ABE-B9BA-66A651C1237B}" type="presParOf" srcId="{8AF279A9-236E-4EDC-B2B0-85C22BE7F738}" destId="{5CDE6D30-C795-47C8-8AD1-1FCAE08F063C}" srcOrd="10" destOrd="0" presId="urn:microsoft.com/office/officeart/2005/8/layout/hProcess11"/>
    <dgm:cxn modelId="{9A70AC3B-2658-4D85-9A9C-ECB1F1BF53E2}" type="presParOf" srcId="{5CDE6D30-C795-47C8-8AD1-1FCAE08F063C}" destId="{86DE014B-85C3-48D2-807E-3314FE855D4F}" srcOrd="0" destOrd="0" presId="urn:microsoft.com/office/officeart/2005/8/layout/hProcess11"/>
    <dgm:cxn modelId="{881A0E0C-653C-4AB7-843E-D14638F72F46}" type="presParOf" srcId="{5CDE6D30-C795-47C8-8AD1-1FCAE08F063C}" destId="{9D899DFF-D3E9-454F-AC02-3CCC6055FF52}" srcOrd="1" destOrd="0" presId="urn:microsoft.com/office/officeart/2005/8/layout/hProcess11"/>
    <dgm:cxn modelId="{E6FA19BD-8F88-45CD-92A1-0A1A4880FB7D}" type="presParOf" srcId="{5CDE6D30-C795-47C8-8AD1-1FCAE08F063C}" destId="{72B8633A-4E0C-4887-AD98-45D7F0315844}" srcOrd="2" destOrd="0" presId="urn:microsoft.com/office/officeart/2005/8/layout/hProcess11"/>
    <dgm:cxn modelId="{2210F4DD-846C-4B06-94CF-584BFB72451B}" type="presParOf" srcId="{8AF279A9-236E-4EDC-B2B0-85C22BE7F738}" destId="{E068C00B-EFEA-4A30-A230-FB07686D9E25}" srcOrd="11" destOrd="0" presId="urn:microsoft.com/office/officeart/2005/8/layout/hProcess11"/>
    <dgm:cxn modelId="{16143DD0-7E7B-4788-86BD-BA4DB485F679}" type="presParOf" srcId="{8AF279A9-236E-4EDC-B2B0-85C22BE7F738}" destId="{5E0A84C5-BF74-44F2-9E51-2643E1918792}" srcOrd="12" destOrd="0" presId="urn:microsoft.com/office/officeart/2005/8/layout/hProcess11"/>
    <dgm:cxn modelId="{5BFE4A82-2238-43E6-BF78-775A90F19A53}" type="presParOf" srcId="{5E0A84C5-BF74-44F2-9E51-2643E1918792}" destId="{FC51B056-95C3-4931-82F9-25BFDB7FA53E}" srcOrd="0" destOrd="0" presId="urn:microsoft.com/office/officeart/2005/8/layout/hProcess11"/>
    <dgm:cxn modelId="{023A267B-D47D-491E-AC68-AC710D133864}" type="presParOf" srcId="{5E0A84C5-BF74-44F2-9E51-2643E1918792}" destId="{8C8392D1-BEB4-4533-8C63-8BF97B66CADC}" srcOrd="1" destOrd="0" presId="urn:microsoft.com/office/officeart/2005/8/layout/hProcess11"/>
    <dgm:cxn modelId="{2101655E-8E05-45FD-A071-1FC47089928E}" type="presParOf" srcId="{5E0A84C5-BF74-44F2-9E51-2643E1918792}" destId="{5B16F754-A630-4078-96AE-3796418427A1}" srcOrd="2" destOrd="0" presId="urn:microsoft.com/office/officeart/2005/8/layout/hProcess11"/>
    <dgm:cxn modelId="{09DEC2A9-FB4D-4479-8752-07AA1B7559C2}" type="presParOf" srcId="{8AF279A9-236E-4EDC-B2B0-85C22BE7F738}" destId="{9564C67D-9894-4C22-B449-EABDECDFCAF0}" srcOrd="13" destOrd="0" presId="urn:microsoft.com/office/officeart/2005/8/layout/hProcess11"/>
    <dgm:cxn modelId="{473B7D09-A8A9-4D14-8A8F-D06017153FEC}" type="presParOf" srcId="{8AF279A9-236E-4EDC-B2B0-85C22BE7F738}" destId="{64248A1B-2076-49BE-AF28-31C2D179D8E3}" srcOrd="14" destOrd="0" presId="urn:microsoft.com/office/officeart/2005/8/layout/hProcess11"/>
    <dgm:cxn modelId="{D9978124-2E61-425B-BE45-B2EB956835D9}" type="presParOf" srcId="{64248A1B-2076-49BE-AF28-31C2D179D8E3}" destId="{AF0FFA81-7C67-4056-8FAE-1FA24773CBEC}" srcOrd="0" destOrd="0" presId="urn:microsoft.com/office/officeart/2005/8/layout/hProcess11"/>
    <dgm:cxn modelId="{5F7F9910-79BE-416D-8112-2A36B1BB00CF}" type="presParOf" srcId="{64248A1B-2076-49BE-AF28-31C2D179D8E3}" destId="{668BE0BF-5C66-4CCA-87A8-C78001FD778B}" srcOrd="1" destOrd="0" presId="urn:microsoft.com/office/officeart/2005/8/layout/hProcess11"/>
    <dgm:cxn modelId="{61583021-7654-4872-AC18-43E7C4FA0937}" type="presParOf" srcId="{64248A1B-2076-49BE-AF28-31C2D179D8E3}" destId="{4B3BF031-A32F-4E92-9B72-80CC8DABA4D2}"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48698B-84CF-46ED-BDB0-8976901E6DC0}">
      <dsp:nvSpPr>
        <dsp:cNvPr id="0" name=""/>
        <dsp:cNvSpPr/>
      </dsp:nvSpPr>
      <dsp:spPr>
        <a:xfrm>
          <a:off x="0" y="1305401"/>
          <a:ext cx="10515600" cy="1740535"/>
        </a:xfrm>
        <a:prstGeom prst="notchedRightArrow">
          <a:avLst/>
        </a:prstGeom>
        <a:solidFill>
          <a:schemeClr val="accent3">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F68186-16E7-4C04-AEF1-5F43CD4A27B8}">
      <dsp:nvSpPr>
        <dsp:cNvPr id="0" name=""/>
        <dsp:cNvSpPr/>
      </dsp:nvSpPr>
      <dsp:spPr>
        <a:xfrm>
          <a:off x="375" y="0"/>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SA#110 6G LI SID Approved</a:t>
          </a:r>
        </a:p>
      </dsp:txBody>
      <dsp:txXfrm>
        <a:off x="375" y="0"/>
        <a:ext cx="1133328" cy="1740535"/>
      </dsp:txXfrm>
    </dsp:sp>
    <dsp:sp modelId="{AB9310AA-7680-40BC-B572-06B8ED504DA3}">
      <dsp:nvSpPr>
        <dsp:cNvPr id="0" name=""/>
        <dsp:cNvSpPr/>
      </dsp:nvSpPr>
      <dsp:spPr>
        <a:xfrm>
          <a:off x="349472"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BD46C1-B602-4E44-876C-8DC78C9C42D3}">
      <dsp:nvSpPr>
        <dsp:cNvPr id="0" name=""/>
        <dsp:cNvSpPr/>
      </dsp:nvSpPr>
      <dsp:spPr>
        <a:xfrm>
          <a:off x="1190369" y="2610802"/>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SA3-LI #100</a:t>
          </a:r>
        </a:p>
        <a:p>
          <a:pPr marL="0" lvl="0" indent="0" algn="ctr" defTabSz="533400">
            <a:lnSpc>
              <a:spcPct val="90000"/>
            </a:lnSpc>
            <a:spcBef>
              <a:spcPct val="0"/>
            </a:spcBef>
            <a:spcAft>
              <a:spcPct val="35000"/>
            </a:spcAft>
            <a:buNone/>
          </a:pPr>
          <a:r>
            <a:rPr lang="en-US" sz="1200" kern="1200" dirty="0"/>
            <a:t>Skeleton, Key Topic format and introduction</a:t>
          </a:r>
        </a:p>
      </dsp:txBody>
      <dsp:txXfrm>
        <a:off x="1190369" y="2610802"/>
        <a:ext cx="1133328" cy="1740535"/>
      </dsp:txXfrm>
    </dsp:sp>
    <dsp:sp modelId="{2F83998D-2CD1-4B12-8E61-F76852AA6FD0}">
      <dsp:nvSpPr>
        <dsp:cNvPr id="0" name=""/>
        <dsp:cNvSpPr/>
      </dsp:nvSpPr>
      <dsp:spPr>
        <a:xfrm>
          <a:off x="1539467"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1C5A4A2-097C-4EE2-8A6F-9F7A76B931DB}">
      <dsp:nvSpPr>
        <dsp:cNvPr id="0" name=""/>
        <dsp:cNvSpPr/>
      </dsp:nvSpPr>
      <dsp:spPr>
        <a:xfrm>
          <a:off x="2380364" y="0"/>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SA3-LI#101</a:t>
          </a:r>
        </a:p>
        <a:p>
          <a:pPr marL="0" lvl="0" indent="0" algn="ctr" defTabSz="533400">
            <a:lnSpc>
              <a:spcPct val="90000"/>
            </a:lnSpc>
            <a:spcBef>
              <a:spcPct val="0"/>
            </a:spcBef>
            <a:spcAft>
              <a:spcPct val="35000"/>
            </a:spcAft>
            <a:buNone/>
          </a:pPr>
          <a:r>
            <a:rPr lang="en-US" sz="1200" kern="1200" dirty="0"/>
            <a:t>New key topics</a:t>
          </a:r>
        </a:p>
      </dsp:txBody>
      <dsp:txXfrm>
        <a:off x="2380364" y="0"/>
        <a:ext cx="1133328" cy="1740535"/>
      </dsp:txXfrm>
    </dsp:sp>
    <dsp:sp modelId="{768906F0-D20E-4DC4-9AE3-47EBF6B4F818}">
      <dsp:nvSpPr>
        <dsp:cNvPr id="0" name=""/>
        <dsp:cNvSpPr/>
      </dsp:nvSpPr>
      <dsp:spPr>
        <a:xfrm>
          <a:off x="2729461"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85DED5-AF26-4D14-A005-3B2D4AC9C5F2}">
      <dsp:nvSpPr>
        <dsp:cNvPr id="0" name=""/>
        <dsp:cNvSpPr/>
      </dsp:nvSpPr>
      <dsp:spPr>
        <a:xfrm>
          <a:off x="3570358" y="2610802"/>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SA3-LI#102</a:t>
          </a:r>
        </a:p>
        <a:p>
          <a:pPr marL="0" lvl="0" indent="0" algn="ctr" defTabSz="533400">
            <a:lnSpc>
              <a:spcPct val="90000"/>
            </a:lnSpc>
            <a:spcBef>
              <a:spcPct val="0"/>
            </a:spcBef>
            <a:spcAft>
              <a:spcPct val="35000"/>
            </a:spcAft>
            <a:buNone/>
          </a:pPr>
          <a:r>
            <a:rPr lang="en-US" sz="1200" kern="1200" dirty="0"/>
            <a:t>New Key topics</a:t>
          </a:r>
        </a:p>
      </dsp:txBody>
      <dsp:txXfrm>
        <a:off x="3570358" y="2610802"/>
        <a:ext cx="1133328" cy="1740535"/>
      </dsp:txXfrm>
    </dsp:sp>
    <dsp:sp modelId="{11D25B42-B403-4ADD-A06F-8A4CBCC28339}">
      <dsp:nvSpPr>
        <dsp:cNvPr id="0" name=""/>
        <dsp:cNvSpPr/>
      </dsp:nvSpPr>
      <dsp:spPr>
        <a:xfrm>
          <a:off x="3919455"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E35283-3A89-4768-A41E-4219A3DB86AF}">
      <dsp:nvSpPr>
        <dsp:cNvPr id="0" name=""/>
        <dsp:cNvSpPr/>
      </dsp:nvSpPr>
      <dsp:spPr>
        <a:xfrm>
          <a:off x="4760353" y="0"/>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SA3-LI #103</a:t>
          </a:r>
        </a:p>
        <a:p>
          <a:pPr marL="0" lvl="0" indent="0" algn="ctr" defTabSz="533400">
            <a:lnSpc>
              <a:spcPct val="90000"/>
            </a:lnSpc>
            <a:spcBef>
              <a:spcPct val="0"/>
            </a:spcBef>
            <a:spcAft>
              <a:spcPct val="35000"/>
            </a:spcAft>
            <a:buNone/>
          </a:pPr>
          <a:r>
            <a:rPr lang="en-US" sz="1200" kern="1200" dirty="0"/>
            <a:t>New key topics</a:t>
          </a:r>
        </a:p>
      </dsp:txBody>
      <dsp:txXfrm>
        <a:off x="4760353" y="0"/>
        <a:ext cx="1133328" cy="1740535"/>
      </dsp:txXfrm>
    </dsp:sp>
    <dsp:sp modelId="{79E7DF28-BB72-49F1-823C-AE51D396E5AD}">
      <dsp:nvSpPr>
        <dsp:cNvPr id="0" name=""/>
        <dsp:cNvSpPr/>
      </dsp:nvSpPr>
      <dsp:spPr>
        <a:xfrm>
          <a:off x="5109450"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DE014B-85C3-48D2-807E-3314FE855D4F}">
      <dsp:nvSpPr>
        <dsp:cNvPr id="0" name=""/>
        <dsp:cNvSpPr/>
      </dsp:nvSpPr>
      <dsp:spPr>
        <a:xfrm>
          <a:off x="5950347" y="2610802"/>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SA3-LI#104</a:t>
          </a:r>
        </a:p>
        <a:p>
          <a:pPr marL="0" lvl="0" indent="0" algn="ctr" defTabSz="533400">
            <a:lnSpc>
              <a:spcPct val="90000"/>
            </a:lnSpc>
            <a:spcBef>
              <a:spcPct val="0"/>
            </a:spcBef>
            <a:spcAft>
              <a:spcPct val="35000"/>
            </a:spcAft>
            <a:buNone/>
          </a:pPr>
          <a:r>
            <a:rPr lang="en-US" sz="1200" kern="1200" dirty="0"/>
            <a:t>Final Meeting for new Key topics. Evaluations</a:t>
          </a:r>
        </a:p>
      </dsp:txBody>
      <dsp:txXfrm>
        <a:off x="5950347" y="2610802"/>
        <a:ext cx="1133328" cy="1740535"/>
      </dsp:txXfrm>
    </dsp:sp>
    <dsp:sp modelId="{9D899DFF-D3E9-454F-AC02-3CCC6055FF52}">
      <dsp:nvSpPr>
        <dsp:cNvPr id="0" name=""/>
        <dsp:cNvSpPr/>
      </dsp:nvSpPr>
      <dsp:spPr>
        <a:xfrm>
          <a:off x="6299444"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C51B056-95C3-4931-82F9-25BFDB7FA53E}">
      <dsp:nvSpPr>
        <dsp:cNvPr id="0" name=""/>
        <dsp:cNvSpPr/>
      </dsp:nvSpPr>
      <dsp:spPr>
        <a:xfrm>
          <a:off x="7140342" y="0"/>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b" anchorCtr="0">
          <a:noAutofit/>
        </a:bodyPr>
        <a:lstStyle/>
        <a:p>
          <a:pPr marL="0" lvl="0" indent="0" algn="ctr" defTabSz="533400">
            <a:lnSpc>
              <a:spcPct val="90000"/>
            </a:lnSpc>
            <a:spcBef>
              <a:spcPct val="0"/>
            </a:spcBef>
            <a:spcAft>
              <a:spcPct val="35000"/>
            </a:spcAft>
            <a:buNone/>
          </a:pPr>
          <a:r>
            <a:rPr lang="en-US" sz="1200" kern="1200" dirty="0"/>
            <a:t>SA3-LI#105</a:t>
          </a:r>
        </a:p>
        <a:p>
          <a:pPr marL="0" lvl="0" indent="0" algn="ctr" defTabSz="533400">
            <a:lnSpc>
              <a:spcPct val="90000"/>
            </a:lnSpc>
            <a:spcBef>
              <a:spcPct val="0"/>
            </a:spcBef>
            <a:spcAft>
              <a:spcPct val="35000"/>
            </a:spcAft>
            <a:buNone/>
          </a:pPr>
          <a:r>
            <a:rPr lang="en-US" sz="1200" kern="1200" dirty="0"/>
            <a:t>Evaluations and Conclusions Only</a:t>
          </a:r>
        </a:p>
      </dsp:txBody>
      <dsp:txXfrm>
        <a:off x="7140342" y="0"/>
        <a:ext cx="1133328" cy="1740535"/>
      </dsp:txXfrm>
    </dsp:sp>
    <dsp:sp modelId="{8C8392D1-BEB4-4533-8C63-8BF97B66CADC}">
      <dsp:nvSpPr>
        <dsp:cNvPr id="0" name=""/>
        <dsp:cNvSpPr/>
      </dsp:nvSpPr>
      <dsp:spPr>
        <a:xfrm>
          <a:off x="7489439"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F0FFA81-7C67-4056-8FAE-1FA24773CBEC}">
      <dsp:nvSpPr>
        <dsp:cNvPr id="0" name=""/>
        <dsp:cNvSpPr/>
      </dsp:nvSpPr>
      <dsp:spPr>
        <a:xfrm>
          <a:off x="8330336" y="2610802"/>
          <a:ext cx="1133328" cy="17405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t" anchorCtr="0">
          <a:noAutofit/>
        </a:bodyPr>
        <a:lstStyle/>
        <a:p>
          <a:pPr marL="0" lvl="0" indent="0" algn="ctr" defTabSz="533400">
            <a:lnSpc>
              <a:spcPct val="90000"/>
            </a:lnSpc>
            <a:spcBef>
              <a:spcPct val="0"/>
            </a:spcBef>
            <a:spcAft>
              <a:spcPct val="35000"/>
            </a:spcAft>
            <a:buNone/>
          </a:pPr>
          <a:r>
            <a:rPr lang="en-US" sz="1200" kern="1200" dirty="0"/>
            <a:t>SA3-LI#106: Cleanup of TR, </a:t>
          </a:r>
          <a:r>
            <a:rPr lang="en-US" sz="1200" kern="1200" dirty="0" err="1"/>
            <a:t>EditHelp</a:t>
          </a:r>
          <a:r>
            <a:rPr lang="en-US" sz="1200" kern="1200" dirty="0"/>
            <a:t> cycle, Final Conclusions, TR sent to SA Plenary #117 for information</a:t>
          </a:r>
        </a:p>
      </dsp:txBody>
      <dsp:txXfrm>
        <a:off x="8330336" y="2610802"/>
        <a:ext cx="1133328" cy="1740535"/>
      </dsp:txXfrm>
    </dsp:sp>
    <dsp:sp modelId="{668BE0BF-5C66-4CCA-87A8-C78001FD778B}">
      <dsp:nvSpPr>
        <dsp:cNvPr id="0" name=""/>
        <dsp:cNvSpPr/>
      </dsp:nvSpPr>
      <dsp:spPr>
        <a:xfrm>
          <a:off x="8679433" y="1958102"/>
          <a:ext cx="435133" cy="435133"/>
        </a:xfrm>
        <a:prstGeom prst="ellipse">
          <a:avLst/>
        </a:prstGeom>
        <a:solidFill>
          <a:schemeClr val="lt1">
            <a:hueOff val="0"/>
            <a:satOff val="0"/>
            <a:lumOff val="0"/>
            <a:alphaOff val="0"/>
          </a:schemeClr>
        </a:solidFill>
        <a:ln w="1905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79F6BB-D84B-ABBB-94D4-26785C1F9F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869433-F0D7-8AFE-FC34-ED2D4564DC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D49CBF6-D258-CA53-F846-29C8F16E553D}"/>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81670666-7718-57FD-2252-F3181A9C7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5D833A-D9DE-66A3-394E-798A4A7F1BC1}"/>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839563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36CDF-36C8-AF76-4371-16264DE84BB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695731D-6F65-F93B-CCD9-2E33A7AEEB4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885DD5-C8BF-EE17-E87D-584622493C6D}"/>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D2101A4A-E699-13F3-E057-C4A8607159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6E471A-570B-62ED-5937-CCEBC1D2DB9D}"/>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1224982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3B2E367-1B1D-0217-AEC9-D6805E0F8B4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F2A975-BABE-3945-9EDE-08A86C19F7D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F9FA55-4275-950C-D061-BCB36B1A2B3A}"/>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9952176A-2AAB-8200-0AE7-10C178E2D7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C2FB28-9D92-BF20-B5D1-410EDEC77B4D}"/>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875375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FF7F6-11A4-F52C-0B8B-383A9D339E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06024D-9F56-2013-C959-012A994BA3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2FCDC-AF76-F7BD-530A-7EDAAA716AA6}"/>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5020523B-E67F-2F46-13ED-C1C41CF1D9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54D1D1-75F7-9260-EFFF-7B63C877DE5E}"/>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321115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CE515-E090-105B-8A8B-6DA3BFC2E7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CDB8F76-229C-FEF1-FA49-1CA3FFFA4B2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EEB02E-7063-1E5F-39CB-41C00862652F}"/>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61EA19CD-0ABE-4A7A-D188-31161F95A5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0525A4-02C7-D90E-1D27-4819041C6EF7}"/>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112383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3AF20-D68E-3027-2B50-428F7F654F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024C9A-E6ED-BA84-8920-A3A502D1977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D864A8-9880-8C00-0C37-9DAD0C23733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9F0A23F-6CBC-2928-E7CF-5E423695DE5C}"/>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6" name="Footer Placeholder 5">
            <a:extLst>
              <a:ext uri="{FF2B5EF4-FFF2-40B4-BE49-F238E27FC236}">
                <a16:creationId xmlns:a16="http://schemas.microsoft.com/office/drawing/2014/main" id="{5F6431F7-D51C-8960-3CD0-CCD82E2B3F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224D0E-D0AA-964B-0EC3-A726A6261631}"/>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1310356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6A2FE-2296-26E6-860C-26AAB9C3D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C3FF32E-DD68-7E6A-1A16-AF65660E0DE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24F0E7-EB85-2130-9969-932FB58910E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04544C2-33CA-5C88-B93B-1007AEFAAB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269C8A-00AE-E345-A12D-69D6B74E53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B931D27-BD0B-AD55-9738-DC862F24295E}"/>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8" name="Footer Placeholder 7">
            <a:extLst>
              <a:ext uri="{FF2B5EF4-FFF2-40B4-BE49-F238E27FC236}">
                <a16:creationId xmlns:a16="http://schemas.microsoft.com/office/drawing/2014/main" id="{598610A1-B225-EC74-8FE9-6A9DFF96A98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5E2ECEC-CCEF-A004-7582-7389E9612F43}"/>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12991239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C7570-B3A4-37DC-7FCD-15A620C7FB6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CDF9FF-8973-D152-C85C-C5E57DDC50D7}"/>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4" name="Footer Placeholder 3">
            <a:extLst>
              <a:ext uri="{FF2B5EF4-FFF2-40B4-BE49-F238E27FC236}">
                <a16:creationId xmlns:a16="http://schemas.microsoft.com/office/drawing/2014/main" id="{2CA869F9-3C3A-D630-0E88-9731B9556F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E68F0E-909F-98DE-47C6-BE8DD0783F2C}"/>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1314539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67FA64-8D6A-3C22-F816-7A1F8279AFA4}"/>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3" name="Footer Placeholder 2">
            <a:extLst>
              <a:ext uri="{FF2B5EF4-FFF2-40B4-BE49-F238E27FC236}">
                <a16:creationId xmlns:a16="http://schemas.microsoft.com/office/drawing/2014/main" id="{A5EEA9E8-53F6-7246-EA5D-0E69C4E1468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5150B51-74FF-1EAC-BF13-5CA7B7B3E56F}"/>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4184240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28B35-D438-CC06-D204-CE6DC6673D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62042AF-5B93-E172-955C-49F8398E55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08A5819-9496-1D89-2FBF-F214AB9DC6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E2FCD8-E5BD-2BC3-EDFB-33C84554CCC3}"/>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6" name="Footer Placeholder 5">
            <a:extLst>
              <a:ext uri="{FF2B5EF4-FFF2-40B4-BE49-F238E27FC236}">
                <a16:creationId xmlns:a16="http://schemas.microsoft.com/office/drawing/2014/main" id="{398B1D54-8B69-B691-0FAC-5B9B2F5053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716FEB-FA9A-47AD-6F67-ABA3ECC26372}"/>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23318010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BBB45-9C38-84FB-D935-16721311FB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6B6659-7594-BE31-7382-A3E3CBD12B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87BA2A-D096-A048-C116-BC49218BF2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4F4996-8496-9463-7C63-DD7019A34B0A}"/>
              </a:ext>
            </a:extLst>
          </p:cNvPr>
          <p:cNvSpPr>
            <a:spLocks noGrp="1"/>
          </p:cNvSpPr>
          <p:nvPr>
            <p:ph type="dt" sz="half" idx="10"/>
          </p:nvPr>
        </p:nvSpPr>
        <p:spPr/>
        <p:txBody>
          <a:bodyPr/>
          <a:lstStyle/>
          <a:p>
            <a:fld id="{0DCAE6DA-B37C-46B9-A4C0-594DBC8B0BB7}" type="datetimeFigureOut">
              <a:rPr lang="en-US" smtClean="0"/>
              <a:t>1/7/2026</a:t>
            </a:fld>
            <a:endParaRPr lang="en-US"/>
          </a:p>
        </p:txBody>
      </p:sp>
      <p:sp>
        <p:nvSpPr>
          <p:cNvPr id="6" name="Footer Placeholder 5">
            <a:extLst>
              <a:ext uri="{FF2B5EF4-FFF2-40B4-BE49-F238E27FC236}">
                <a16:creationId xmlns:a16="http://schemas.microsoft.com/office/drawing/2014/main" id="{126A71AD-A8EB-4D6A-8C8E-568EAAB2F0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7C21031-3034-FD0D-EAA3-B977A35FBEA6}"/>
              </a:ext>
            </a:extLst>
          </p:cNvPr>
          <p:cNvSpPr>
            <a:spLocks noGrp="1"/>
          </p:cNvSpPr>
          <p:nvPr>
            <p:ph type="sldNum" sz="quarter" idx="12"/>
          </p:nvPr>
        </p:nvSpPr>
        <p:spPr/>
        <p:txBody>
          <a:bodyPr/>
          <a:lstStyle/>
          <a:p>
            <a:fld id="{56A5C59E-BDD6-450B-9C8D-D9E86EFA5690}" type="slidenum">
              <a:rPr lang="en-US" smtClean="0"/>
              <a:t>‹#›</a:t>
            </a:fld>
            <a:endParaRPr lang="en-US"/>
          </a:p>
        </p:txBody>
      </p:sp>
    </p:spTree>
    <p:extLst>
      <p:ext uri="{BB962C8B-B14F-4D97-AF65-F5344CB8AC3E}">
        <p14:creationId xmlns:p14="http://schemas.microsoft.com/office/powerpoint/2010/main" val="941325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0C9D3AA-B3F7-702C-2A8B-66B42241088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C6BE36-0059-F7C4-261A-0F8CD590CD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EC02CF-ED28-48C5-A909-82AEEB28D1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DCAE6DA-B37C-46B9-A4C0-594DBC8B0BB7}" type="datetimeFigureOut">
              <a:rPr lang="en-US" smtClean="0"/>
              <a:t>1/7/2026</a:t>
            </a:fld>
            <a:endParaRPr lang="en-US"/>
          </a:p>
        </p:txBody>
      </p:sp>
      <p:sp>
        <p:nvSpPr>
          <p:cNvPr id="5" name="Footer Placeholder 4">
            <a:extLst>
              <a:ext uri="{FF2B5EF4-FFF2-40B4-BE49-F238E27FC236}">
                <a16:creationId xmlns:a16="http://schemas.microsoft.com/office/drawing/2014/main" id="{CCF43ACB-7739-872E-D178-13EC6C24B2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F9F6E3E-D3CC-C56E-9E25-7BBF31ECC1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6A5C59E-BDD6-450B-9C8D-D9E86EFA5690}" type="slidenum">
              <a:rPr lang="en-US" smtClean="0"/>
              <a:t>‹#›</a:t>
            </a:fld>
            <a:endParaRPr lang="en-US"/>
          </a:p>
        </p:txBody>
      </p:sp>
    </p:spTree>
    <p:extLst>
      <p:ext uri="{BB962C8B-B14F-4D97-AF65-F5344CB8AC3E}">
        <p14:creationId xmlns:p14="http://schemas.microsoft.com/office/powerpoint/2010/main" val="3653857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E4A40-65F8-500B-C7C2-BFF16E413057}"/>
              </a:ext>
            </a:extLst>
          </p:cNvPr>
          <p:cNvSpPr>
            <a:spLocks noGrp="1"/>
          </p:cNvSpPr>
          <p:nvPr>
            <p:ph type="ctrTitle"/>
          </p:nvPr>
        </p:nvSpPr>
        <p:spPr/>
        <p:txBody>
          <a:bodyPr/>
          <a:lstStyle/>
          <a:p>
            <a:r>
              <a:rPr lang="en-US" dirty="0"/>
              <a:t>LI for 6G SID Timeline and Work Plan</a:t>
            </a:r>
          </a:p>
        </p:txBody>
      </p:sp>
      <p:sp>
        <p:nvSpPr>
          <p:cNvPr id="3" name="Subtitle 2">
            <a:extLst>
              <a:ext uri="{FF2B5EF4-FFF2-40B4-BE49-F238E27FC236}">
                <a16:creationId xmlns:a16="http://schemas.microsoft.com/office/drawing/2014/main" id="{62A72083-92D8-3F7A-9616-67ABB984B168}"/>
              </a:ext>
            </a:extLst>
          </p:cNvPr>
          <p:cNvSpPr>
            <a:spLocks noGrp="1"/>
          </p:cNvSpPr>
          <p:nvPr>
            <p:ph type="subTitle" idx="1"/>
          </p:nvPr>
        </p:nvSpPr>
        <p:spPr/>
        <p:txBody>
          <a:bodyPr/>
          <a:lstStyle/>
          <a:p>
            <a:r>
              <a:rPr lang="en-US" dirty="0"/>
              <a:t>S3i260004</a:t>
            </a:r>
          </a:p>
          <a:p>
            <a:r>
              <a:rPr lang="en-US" dirty="0"/>
              <a:t>SID Rapporteur</a:t>
            </a:r>
          </a:p>
        </p:txBody>
      </p:sp>
    </p:spTree>
    <p:extLst>
      <p:ext uri="{BB962C8B-B14F-4D97-AF65-F5344CB8AC3E}">
        <p14:creationId xmlns:p14="http://schemas.microsoft.com/office/powerpoint/2010/main" val="3003120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8DE6-ABBA-D5FD-9122-3709E1AD50C1}"/>
              </a:ext>
            </a:extLst>
          </p:cNvPr>
          <p:cNvSpPr>
            <a:spLocks noGrp="1"/>
          </p:cNvSpPr>
          <p:nvPr>
            <p:ph type="title"/>
          </p:nvPr>
        </p:nvSpPr>
        <p:spPr/>
        <p:txBody>
          <a:bodyPr/>
          <a:lstStyle/>
          <a:p>
            <a:r>
              <a:rPr lang="en-US" dirty="0"/>
              <a:t>Current Status of 6G SID</a:t>
            </a:r>
          </a:p>
        </p:txBody>
      </p:sp>
      <p:sp>
        <p:nvSpPr>
          <p:cNvPr id="3" name="Content Placeholder 2">
            <a:extLst>
              <a:ext uri="{FF2B5EF4-FFF2-40B4-BE49-F238E27FC236}">
                <a16:creationId xmlns:a16="http://schemas.microsoft.com/office/drawing/2014/main" id="{531D8738-DAE9-F396-3012-FFD901E2366C}"/>
              </a:ext>
            </a:extLst>
          </p:cNvPr>
          <p:cNvSpPr>
            <a:spLocks noGrp="1"/>
          </p:cNvSpPr>
          <p:nvPr>
            <p:ph idx="1"/>
          </p:nvPr>
        </p:nvSpPr>
        <p:spPr/>
        <p:txBody>
          <a:bodyPr/>
          <a:lstStyle/>
          <a:p>
            <a:r>
              <a:rPr lang="en-US" dirty="0"/>
              <a:t>SID was approved at SA#110 in Baltimore, MD.</a:t>
            </a:r>
          </a:p>
          <a:p>
            <a:r>
              <a:rPr lang="en-US" dirty="0"/>
              <a:t>Slight editing necessary. No technical changes (SP-251651).</a:t>
            </a:r>
          </a:p>
          <a:p>
            <a:r>
              <a:rPr lang="en-US" dirty="0"/>
              <a:t>Rapporteur is OTD_US.</a:t>
            </a:r>
          </a:p>
          <a:p>
            <a:r>
              <a:rPr lang="en-US" dirty="0"/>
              <a:t>TR completion date is 9/2027 (information) at SA#117 (India) and for approval,12/2027 at SA#118 (probable N. America).</a:t>
            </a:r>
          </a:p>
        </p:txBody>
      </p:sp>
    </p:spTree>
    <p:extLst>
      <p:ext uri="{BB962C8B-B14F-4D97-AF65-F5344CB8AC3E}">
        <p14:creationId xmlns:p14="http://schemas.microsoft.com/office/powerpoint/2010/main" val="3947603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A089B-D1BA-6911-8010-F731019C7900}"/>
              </a:ext>
            </a:extLst>
          </p:cNvPr>
          <p:cNvSpPr>
            <a:spLocks noGrp="1"/>
          </p:cNvSpPr>
          <p:nvPr>
            <p:ph type="title"/>
          </p:nvPr>
        </p:nvSpPr>
        <p:spPr/>
        <p:txBody>
          <a:bodyPr/>
          <a:lstStyle/>
          <a:p>
            <a:r>
              <a:rPr lang="en-US" dirty="0"/>
              <a:t>Timeline of 6G SID</a:t>
            </a:r>
          </a:p>
        </p:txBody>
      </p:sp>
      <p:graphicFrame>
        <p:nvGraphicFramePr>
          <p:cNvPr id="4" name="Content Placeholder 3">
            <a:extLst>
              <a:ext uri="{FF2B5EF4-FFF2-40B4-BE49-F238E27FC236}">
                <a16:creationId xmlns:a16="http://schemas.microsoft.com/office/drawing/2014/main" id="{0C6FD523-8E9D-91BD-F371-E3BA595E7AB4}"/>
              </a:ext>
            </a:extLst>
          </p:cNvPr>
          <p:cNvGraphicFramePr>
            <a:graphicFrameLocks noGrp="1"/>
          </p:cNvGraphicFramePr>
          <p:nvPr>
            <p:ph idx="1"/>
            <p:extLst>
              <p:ext uri="{D42A27DB-BD31-4B8C-83A1-F6EECF244321}">
                <p14:modId xmlns:p14="http://schemas.microsoft.com/office/powerpoint/2010/main" val="268801190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6" name="Straight Connector 5">
            <a:extLst>
              <a:ext uri="{FF2B5EF4-FFF2-40B4-BE49-F238E27FC236}">
                <a16:creationId xmlns:a16="http://schemas.microsoft.com/office/drawing/2014/main" id="{A0307FDD-25F3-B79F-7148-6AE0728C0F2B}"/>
              </a:ext>
            </a:extLst>
          </p:cNvPr>
          <p:cNvCxnSpPr/>
          <p:nvPr/>
        </p:nvCxnSpPr>
        <p:spPr>
          <a:xfrm>
            <a:off x="1404594" y="4006392"/>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0189D9B8-4AC8-B66D-92D0-4C2ADF5438A8}"/>
              </a:ext>
            </a:extLst>
          </p:cNvPr>
          <p:cNvCxnSpPr/>
          <p:nvPr/>
        </p:nvCxnSpPr>
        <p:spPr>
          <a:xfrm>
            <a:off x="2593942" y="2130458"/>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4D3BA26B-677A-7416-A601-42EDA7C38D16}"/>
              </a:ext>
            </a:extLst>
          </p:cNvPr>
          <p:cNvCxnSpPr/>
          <p:nvPr/>
        </p:nvCxnSpPr>
        <p:spPr>
          <a:xfrm>
            <a:off x="3800574" y="4006392"/>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265EF5A0-42D3-602C-9A76-566EE7702D1A}"/>
              </a:ext>
            </a:extLst>
          </p:cNvPr>
          <p:cNvCxnSpPr/>
          <p:nvPr/>
        </p:nvCxnSpPr>
        <p:spPr>
          <a:xfrm>
            <a:off x="4978924" y="2130458"/>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F8652ACB-2DF6-5DC9-0079-EEFA2A15AF20}"/>
              </a:ext>
            </a:extLst>
          </p:cNvPr>
          <p:cNvCxnSpPr/>
          <p:nvPr/>
        </p:nvCxnSpPr>
        <p:spPr>
          <a:xfrm>
            <a:off x="6176128" y="4006392"/>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3EDF063B-662E-3AD9-18C8-6713F9D8B861}"/>
              </a:ext>
            </a:extLst>
          </p:cNvPr>
          <p:cNvCxnSpPr/>
          <p:nvPr/>
        </p:nvCxnSpPr>
        <p:spPr>
          <a:xfrm>
            <a:off x="7345052" y="2130458"/>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FEA3C4B6-0ABD-B18B-F7E2-3C04AA466B08}"/>
              </a:ext>
            </a:extLst>
          </p:cNvPr>
          <p:cNvCxnSpPr/>
          <p:nvPr/>
        </p:nvCxnSpPr>
        <p:spPr>
          <a:xfrm>
            <a:off x="8542256" y="4006392"/>
            <a:ext cx="0" cy="1875934"/>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130D83E-6E3A-EBF0-AB12-CB5394F1695B}"/>
              </a:ext>
            </a:extLst>
          </p:cNvPr>
          <p:cNvCxnSpPr/>
          <p:nvPr/>
        </p:nvCxnSpPr>
        <p:spPr>
          <a:xfrm>
            <a:off x="9730033" y="2130458"/>
            <a:ext cx="0" cy="1875934"/>
          </a:xfrm>
          <a:prstGeom prst="line">
            <a:avLst/>
          </a:prstGeom>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6B059ED2-AB0D-F908-CA9A-2EB237239A3B}"/>
              </a:ext>
            </a:extLst>
          </p:cNvPr>
          <p:cNvSpPr/>
          <p:nvPr/>
        </p:nvSpPr>
        <p:spPr>
          <a:xfrm>
            <a:off x="1055802" y="5882326"/>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12/2025</a:t>
            </a:r>
          </a:p>
        </p:txBody>
      </p:sp>
      <p:sp>
        <p:nvSpPr>
          <p:cNvPr id="15" name="Rectangle 14">
            <a:extLst>
              <a:ext uri="{FF2B5EF4-FFF2-40B4-BE49-F238E27FC236}">
                <a16:creationId xmlns:a16="http://schemas.microsoft.com/office/drawing/2014/main" id="{20C53AD1-D927-84B8-4ED8-677BBB780BBE}"/>
              </a:ext>
            </a:extLst>
          </p:cNvPr>
          <p:cNvSpPr/>
          <p:nvPr/>
        </p:nvSpPr>
        <p:spPr>
          <a:xfrm>
            <a:off x="2249863" y="1709100"/>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01/2026</a:t>
            </a:r>
          </a:p>
        </p:txBody>
      </p:sp>
      <p:sp>
        <p:nvSpPr>
          <p:cNvPr id="16" name="Rectangle 15">
            <a:extLst>
              <a:ext uri="{FF2B5EF4-FFF2-40B4-BE49-F238E27FC236}">
                <a16:creationId xmlns:a16="http://schemas.microsoft.com/office/drawing/2014/main" id="{C9DC12DE-F3CC-57C9-17A8-6C926005B313}"/>
              </a:ext>
            </a:extLst>
          </p:cNvPr>
          <p:cNvSpPr/>
          <p:nvPr/>
        </p:nvSpPr>
        <p:spPr>
          <a:xfrm>
            <a:off x="3456495" y="5894708"/>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05/2026</a:t>
            </a:r>
          </a:p>
        </p:txBody>
      </p:sp>
      <p:sp>
        <p:nvSpPr>
          <p:cNvPr id="17" name="Rectangle 16">
            <a:extLst>
              <a:ext uri="{FF2B5EF4-FFF2-40B4-BE49-F238E27FC236}">
                <a16:creationId xmlns:a16="http://schemas.microsoft.com/office/drawing/2014/main" id="{B1E5B58D-2BAC-0064-FD9B-7E3A763935A5}"/>
              </a:ext>
            </a:extLst>
          </p:cNvPr>
          <p:cNvSpPr/>
          <p:nvPr/>
        </p:nvSpPr>
        <p:spPr>
          <a:xfrm>
            <a:off x="4634845" y="1690688"/>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07/2026</a:t>
            </a:r>
          </a:p>
        </p:txBody>
      </p:sp>
      <p:sp>
        <p:nvSpPr>
          <p:cNvPr id="18" name="Rectangle 17">
            <a:extLst>
              <a:ext uri="{FF2B5EF4-FFF2-40B4-BE49-F238E27FC236}">
                <a16:creationId xmlns:a16="http://schemas.microsoft.com/office/drawing/2014/main" id="{3A47C2A5-1567-C4A7-A272-6D8626E35DC1}"/>
              </a:ext>
            </a:extLst>
          </p:cNvPr>
          <p:cNvSpPr/>
          <p:nvPr/>
        </p:nvSpPr>
        <p:spPr>
          <a:xfrm>
            <a:off x="5822622" y="5875305"/>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11/2026</a:t>
            </a:r>
          </a:p>
        </p:txBody>
      </p:sp>
      <p:sp>
        <p:nvSpPr>
          <p:cNvPr id="19" name="Rectangle 18">
            <a:extLst>
              <a:ext uri="{FF2B5EF4-FFF2-40B4-BE49-F238E27FC236}">
                <a16:creationId xmlns:a16="http://schemas.microsoft.com/office/drawing/2014/main" id="{39AEAE68-243F-7584-9942-B656BFC2373E}"/>
              </a:ext>
            </a:extLst>
          </p:cNvPr>
          <p:cNvSpPr/>
          <p:nvPr/>
        </p:nvSpPr>
        <p:spPr>
          <a:xfrm>
            <a:off x="7019827" y="1697709"/>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01/2027</a:t>
            </a:r>
          </a:p>
        </p:txBody>
      </p:sp>
      <p:sp>
        <p:nvSpPr>
          <p:cNvPr id="20" name="Rectangle 19">
            <a:extLst>
              <a:ext uri="{FF2B5EF4-FFF2-40B4-BE49-F238E27FC236}">
                <a16:creationId xmlns:a16="http://schemas.microsoft.com/office/drawing/2014/main" id="{C7E37AAC-CADA-F017-E0F5-7BB4BB24634C}"/>
              </a:ext>
            </a:extLst>
          </p:cNvPr>
          <p:cNvSpPr/>
          <p:nvPr/>
        </p:nvSpPr>
        <p:spPr>
          <a:xfrm>
            <a:off x="8188747" y="5894708"/>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04/2027</a:t>
            </a:r>
          </a:p>
        </p:txBody>
      </p:sp>
      <p:sp>
        <p:nvSpPr>
          <p:cNvPr id="21" name="Rectangle 20">
            <a:extLst>
              <a:ext uri="{FF2B5EF4-FFF2-40B4-BE49-F238E27FC236}">
                <a16:creationId xmlns:a16="http://schemas.microsoft.com/office/drawing/2014/main" id="{E62AB996-59F9-A3FD-DF39-94F4DF399825}"/>
              </a:ext>
            </a:extLst>
          </p:cNvPr>
          <p:cNvSpPr/>
          <p:nvPr/>
        </p:nvSpPr>
        <p:spPr>
          <a:xfrm>
            <a:off x="9367101" y="1690688"/>
            <a:ext cx="688157" cy="42957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t>07/2027</a:t>
            </a:r>
          </a:p>
        </p:txBody>
      </p:sp>
    </p:spTree>
    <p:extLst>
      <p:ext uri="{BB962C8B-B14F-4D97-AF65-F5344CB8AC3E}">
        <p14:creationId xmlns:p14="http://schemas.microsoft.com/office/powerpoint/2010/main" val="3958078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8BD5B-3595-0F6D-E9F0-92FF4E4E7ADF}"/>
              </a:ext>
            </a:extLst>
          </p:cNvPr>
          <p:cNvSpPr>
            <a:spLocks noGrp="1"/>
          </p:cNvSpPr>
          <p:nvPr>
            <p:ph type="title"/>
          </p:nvPr>
        </p:nvSpPr>
        <p:spPr/>
        <p:txBody>
          <a:bodyPr/>
          <a:lstStyle/>
          <a:p>
            <a:r>
              <a:rPr lang="en-US" dirty="0"/>
              <a:t>Work Plan Details</a:t>
            </a:r>
          </a:p>
        </p:txBody>
      </p:sp>
      <p:sp>
        <p:nvSpPr>
          <p:cNvPr id="3" name="Content Placeholder 2">
            <a:extLst>
              <a:ext uri="{FF2B5EF4-FFF2-40B4-BE49-F238E27FC236}">
                <a16:creationId xmlns:a16="http://schemas.microsoft.com/office/drawing/2014/main" id="{2CBF9D53-D0F1-E195-2237-D7B77E569B0A}"/>
              </a:ext>
            </a:extLst>
          </p:cNvPr>
          <p:cNvSpPr>
            <a:spLocks noGrp="1"/>
          </p:cNvSpPr>
          <p:nvPr>
            <p:ph idx="1"/>
          </p:nvPr>
        </p:nvSpPr>
        <p:spPr/>
        <p:txBody>
          <a:bodyPr>
            <a:normAutofit lnSpcReduction="10000"/>
          </a:bodyPr>
          <a:lstStyle/>
          <a:p>
            <a:r>
              <a:rPr lang="en-US" dirty="0"/>
              <a:t>7 SA3-LI meetings before TR due to SA Plenary for Information (potentially one additional, SA3#106-BIS-LI, 6-7 September 2027)</a:t>
            </a:r>
          </a:p>
          <a:p>
            <a:r>
              <a:rPr lang="en-US" dirty="0"/>
              <a:t>One meeting (SA3# 107-LI) between SA#117 and #118 to be used for any remedial work on the TR.</a:t>
            </a:r>
          </a:p>
          <a:p>
            <a:pPr marL="0" indent="0">
              <a:buNone/>
            </a:pPr>
            <a:r>
              <a:rPr lang="en-US" dirty="0"/>
              <a:t>Key topic naming convention example: </a:t>
            </a:r>
            <a:r>
              <a:rPr lang="en-US" dirty="0">
                <a:highlight>
                  <a:srgbClr val="FFFF00"/>
                </a:highlight>
              </a:rPr>
              <a:t>TR 33.801-06</a:t>
            </a:r>
            <a:r>
              <a:rPr lang="en-US" dirty="0"/>
              <a:t>, </a:t>
            </a:r>
            <a:r>
              <a:rPr lang="en-US" dirty="0">
                <a:highlight>
                  <a:srgbClr val="00FF00"/>
                </a:highlight>
              </a:rPr>
              <a:t>LI for 6G</a:t>
            </a:r>
            <a:r>
              <a:rPr lang="en-US" dirty="0"/>
              <a:t>, </a:t>
            </a:r>
            <a:r>
              <a:rPr lang="en-US" dirty="0">
                <a:highlight>
                  <a:srgbClr val="00FFFF"/>
                </a:highlight>
              </a:rPr>
              <a:t>Introduction of new key topic</a:t>
            </a:r>
            <a:r>
              <a:rPr lang="en-US" dirty="0"/>
              <a:t>: </a:t>
            </a:r>
            <a:r>
              <a:rPr lang="en-US" dirty="0">
                <a:highlight>
                  <a:srgbClr val="FF00FF"/>
                </a:highlight>
              </a:rPr>
              <a:t>ASN.1 Usage</a:t>
            </a:r>
          </a:p>
          <a:p>
            <a:pPr marL="0" indent="0">
              <a:buNone/>
            </a:pPr>
            <a:r>
              <a:rPr lang="en-US" dirty="0"/>
              <a:t>Work areas and meeting totals:</a:t>
            </a:r>
          </a:p>
          <a:p>
            <a:r>
              <a:rPr lang="en-US" dirty="0"/>
              <a:t>4 Meetings for Key Topic introductions</a:t>
            </a:r>
          </a:p>
          <a:p>
            <a:r>
              <a:rPr lang="en-US" dirty="0"/>
              <a:t>2 Meetings for Evaluations</a:t>
            </a:r>
          </a:p>
          <a:p>
            <a:r>
              <a:rPr lang="en-US" dirty="0"/>
              <a:t>1.5 Meetings for Conclusions/Way forward</a:t>
            </a:r>
          </a:p>
          <a:p>
            <a:endParaRPr lang="en-US" dirty="0"/>
          </a:p>
        </p:txBody>
      </p:sp>
    </p:spTree>
    <p:extLst>
      <p:ext uri="{BB962C8B-B14F-4D97-AF65-F5344CB8AC3E}">
        <p14:creationId xmlns:p14="http://schemas.microsoft.com/office/powerpoint/2010/main" val="42863173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43235-5F5C-6CFB-978C-76B236D25E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AD4883-F696-A3BE-7F71-C3DC664FBF88}"/>
              </a:ext>
            </a:extLst>
          </p:cNvPr>
          <p:cNvSpPr>
            <a:spLocks noGrp="1"/>
          </p:cNvSpPr>
          <p:nvPr>
            <p:ph type="title"/>
          </p:nvPr>
        </p:nvSpPr>
        <p:spPr/>
        <p:txBody>
          <a:bodyPr/>
          <a:lstStyle/>
          <a:p>
            <a:r>
              <a:rPr lang="en-US" dirty="0"/>
              <a:t>Work Plan Details</a:t>
            </a:r>
          </a:p>
        </p:txBody>
      </p:sp>
      <p:sp>
        <p:nvSpPr>
          <p:cNvPr id="3" name="Content Placeholder 2">
            <a:extLst>
              <a:ext uri="{FF2B5EF4-FFF2-40B4-BE49-F238E27FC236}">
                <a16:creationId xmlns:a16="http://schemas.microsoft.com/office/drawing/2014/main" id="{DC16CF77-7DD2-0374-4FDD-C21A70F3DEFD}"/>
              </a:ext>
            </a:extLst>
          </p:cNvPr>
          <p:cNvSpPr>
            <a:spLocks noGrp="1"/>
          </p:cNvSpPr>
          <p:nvPr>
            <p:ph idx="1"/>
          </p:nvPr>
        </p:nvSpPr>
        <p:spPr/>
        <p:txBody>
          <a:bodyPr>
            <a:normAutofit fontScale="85000" lnSpcReduction="20000"/>
          </a:bodyPr>
          <a:lstStyle/>
          <a:p>
            <a:r>
              <a:rPr lang="en-US" dirty="0"/>
              <a:t>Interim, bi-weekly conference calls, informal on MS Teams proposed to be scheduled by rapporteur. Time Zone accommodations, no calls before 7 AM PST, after 6 PM CET if possible (possible slot: 8 AM PST, 11AM EST, 5PM CET)</a:t>
            </a:r>
          </a:p>
          <a:p>
            <a:r>
              <a:rPr lang="en-US" dirty="0"/>
              <a:t>Presentation of key topics, discussion, feedback. Calls will be limited to 1 hour duration.</a:t>
            </a:r>
          </a:p>
          <a:p>
            <a:r>
              <a:rPr lang="en-US" dirty="0"/>
              <a:t>Rapporteur encourages input documents from the various supporting companies to help divide the work effort.</a:t>
            </a:r>
          </a:p>
          <a:p>
            <a:r>
              <a:rPr lang="en-US" dirty="0"/>
              <a:t>When agreed, the key topic area/discussion is proposed to be incorporated into the draft TR which will be sent to the mailing list from Monday to Thursday week after the meeting. It will then be declared stable and uploaded as a draft TR.</a:t>
            </a:r>
          </a:p>
          <a:p>
            <a:r>
              <a:rPr lang="en-US" dirty="0"/>
              <a:t>All </a:t>
            </a:r>
            <a:r>
              <a:rPr lang="en-US" dirty="0" err="1"/>
              <a:t>pCRs</a:t>
            </a:r>
            <a:r>
              <a:rPr lang="en-US" dirty="0"/>
              <a:t> to the TR should follow the 3GPP standard format and agreed TR skeleton.</a:t>
            </a:r>
          </a:p>
          <a:p>
            <a:endParaRPr lang="en-US" dirty="0"/>
          </a:p>
        </p:txBody>
      </p:sp>
    </p:spTree>
    <p:extLst>
      <p:ext uri="{BB962C8B-B14F-4D97-AF65-F5344CB8AC3E}">
        <p14:creationId xmlns:p14="http://schemas.microsoft.com/office/powerpoint/2010/main" val="533690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C114F37-17E7-E247-C2B4-EFD4404F61C3}"/>
              </a:ext>
            </a:extLst>
          </p:cNvPr>
          <p:cNvSpPr>
            <a:spLocks noGrp="1"/>
          </p:cNvSpPr>
          <p:nvPr>
            <p:ph type="title"/>
          </p:nvPr>
        </p:nvSpPr>
        <p:spPr/>
        <p:txBody>
          <a:bodyPr/>
          <a:lstStyle/>
          <a:p>
            <a:r>
              <a:rPr lang="en-US" dirty="0"/>
              <a:t>Next Steps and Proposal</a:t>
            </a:r>
          </a:p>
        </p:txBody>
      </p:sp>
      <p:sp>
        <p:nvSpPr>
          <p:cNvPr id="6" name="Content Placeholder 5">
            <a:extLst>
              <a:ext uri="{FF2B5EF4-FFF2-40B4-BE49-F238E27FC236}">
                <a16:creationId xmlns:a16="http://schemas.microsoft.com/office/drawing/2014/main" id="{04DC33BA-0B9C-1E1E-B15F-1B5C0E6037F1}"/>
              </a:ext>
            </a:extLst>
          </p:cNvPr>
          <p:cNvSpPr>
            <a:spLocks noGrp="1"/>
          </p:cNvSpPr>
          <p:nvPr>
            <p:ph idx="1"/>
          </p:nvPr>
        </p:nvSpPr>
        <p:spPr/>
        <p:txBody>
          <a:bodyPr/>
          <a:lstStyle/>
          <a:p>
            <a:r>
              <a:rPr lang="en-US" dirty="0"/>
              <a:t>Agree SID Skeleton (s3i260006)</a:t>
            </a:r>
          </a:p>
          <a:p>
            <a:r>
              <a:rPr lang="en-US" dirty="0"/>
              <a:t>Discuss and potentially agree first key topic (content not withstanding)</a:t>
            </a:r>
          </a:p>
          <a:p>
            <a:r>
              <a:rPr lang="en-US" dirty="0"/>
              <a:t>Endorse work method: Informal CC’s and Timeline</a:t>
            </a:r>
          </a:p>
        </p:txBody>
      </p:sp>
    </p:spTree>
    <p:extLst>
      <p:ext uri="{BB962C8B-B14F-4D97-AF65-F5344CB8AC3E}">
        <p14:creationId xmlns:p14="http://schemas.microsoft.com/office/powerpoint/2010/main" val="2809684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213</TotalTime>
  <Words>437</Words>
  <Application>Microsoft Office PowerPoint</Application>
  <PresentationFormat>Widescreen</PresentationFormat>
  <Paragraphs>49</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Aptos</vt:lpstr>
      <vt:lpstr>Aptos Display</vt:lpstr>
      <vt:lpstr>Arial</vt:lpstr>
      <vt:lpstr>Office Theme</vt:lpstr>
      <vt:lpstr>LI for 6G SID Timeline and Work Plan</vt:lpstr>
      <vt:lpstr>Current Status of 6G SID</vt:lpstr>
      <vt:lpstr>Timeline of 6G SID</vt:lpstr>
      <vt:lpstr>Work Plan Details</vt:lpstr>
      <vt:lpstr>Work Plan Details</vt:lpstr>
      <vt:lpstr>Next Steps and Proposal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Hawbaker, Tyler Allen (OTD) (FBI)</dc:creator>
  <cp:lastModifiedBy>Hawbaker, Tyler Allen (OTD) (FBI)</cp:lastModifiedBy>
  <cp:revision>11</cp:revision>
  <dcterms:created xsi:type="dcterms:W3CDTF">2026-01-06T13:35:43Z</dcterms:created>
  <dcterms:modified xsi:type="dcterms:W3CDTF">2026-01-07T13:05:07Z</dcterms:modified>
</cp:coreProperties>
</file>