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85" r:id="rId2"/>
    <p:sldId id="1188" r:id="rId3"/>
    <p:sldId id="984" r:id="rId4"/>
    <p:sldId id="1189" r:id="rId5"/>
    <p:sldId id="112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02" d="100"/>
          <a:sy n="102" d="100"/>
        </p:scale>
        <p:origin x="145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CC56A680-780C-4C31-A2F8-DA7BDFC86AF6}"/>
    <pc:docChg chg="custSel addSld delSld modSld modMainMaster">
      <pc:chgData name="Alessio Casati (Nokia)" userId="6f050b0a-bf61-49f1-93be-076af52cf2e7" providerId="ADAL" clId="{CC56A680-780C-4C31-A2F8-DA7BDFC86AF6}" dt="2025-10-21T08:39:31.655" v="527" actId="20577"/>
      <pc:docMkLst>
        <pc:docMk/>
      </pc:docMkLst>
      <pc:sldChg chg="modSp mod">
        <pc:chgData name="Alessio Casati (Nokia)" userId="6f050b0a-bf61-49f1-93be-076af52cf2e7" providerId="ADAL" clId="{CC56A680-780C-4C31-A2F8-DA7BDFC86AF6}" dt="2025-10-21T08:24:05.221" v="470" actId="20577"/>
        <pc:sldMkLst>
          <pc:docMk/>
          <pc:sldMk cId="0" sldId="984"/>
        </pc:sldMkLst>
      </pc:sldChg>
      <pc:sldChg chg="addSp modSp mod">
        <pc:chgData name="Alessio Casati (Nokia)" userId="6f050b0a-bf61-49f1-93be-076af52cf2e7" providerId="ADAL" clId="{CC56A680-780C-4C31-A2F8-DA7BDFC86AF6}" dt="2025-10-21T08:03:14.111" v="30" actId="1076"/>
        <pc:sldMkLst>
          <pc:docMk/>
          <pc:sldMk cId="0" sldId="985"/>
        </pc:sldMkLst>
      </pc:sldChg>
      <pc:sldChg chg="modSp mod">
        <pc:chgData name="Alessio Casati (Nokia)" userId="6f050b0a-bf61-49f1-93be-076af52cf2e7" providerId="ADAL" clId="{CC56A680-780C-4C31-A2F8-DA7BDFC86AF6}" dt="2025-10-21T08:39:31.655" v="527" actId="20577"/>
        <pc:sldMkLst>
          <pc:docMk/>
          <pc:sldMk cId="2380876346" sldId="1188"/>
        </pc:sldMkLst>
      </pc:sldChg>
      <pc:sldChg chg="new del">
        <pc:chgData name="Alessio Casati (Nokia)" userId="6f050b0a-bf61-49f1-93be-076af52cf2e7" providerId="ADAL" clId="{CC56A680-780C-4C31-A2F8-DA7BDFC86AF6}" dt="2025-10-21T08:04:20.160" v="40" actId="47"/>
        <pc:sldMkLst>
          <pc:docMk/>
          <pc:sldMk cId="3759143499" sldId="1189"/>
        </pc:sldMkLst>
      </pc:sldChg>
      <pc:sldMasterChg chg="modSldLayout">
        <pc:chgData name="Alessio Casati (Nokia)" userId="6f050b0a-bf61-49f1-93be-076af52cf2e7" providerId="ADAL" clId="{CC56A680-780C-4C31-A2F8-DA7BDFC86AF6}" dt="2025-10-21T08:03:57.973" v="39" actId="1076"/>
        <pc:sldMasterMkLst>
          <pc:docMk/>
          <pc:sldMasterMk cId="0" sldId="2147483648"/>
        </pc:sldMasterMkLst>
        <pc:sldLayoutChg chg="modSp mod">
          <pc:chgData name="Alessio Casati (Nokia)" userId="6f050b0a-bf61-49f1-93be-076af52cf2e7" providerId="ADAL" clId="{CC56A680-780C-4C31-A2F8-DA7BDFC86AF6}" dt="2025-10-21T08:03:57.973" v="39" actId="1076"/>
          <pc:sldLayoutMkLst>
            <pc:docMk/>
            <pc:sldMasterMk cId="0" sldId="2147483648"/>
            <pc:sldLayoutMk cId="0" sldId="2147483649"/>
          </pc:sldLayoutMkLst>
        </pc:sldLayoutChg>
        <pc:sldLayoutChg chg="delSp">
          <pc:chgData name="Alessio Casati (Nokia)" userId="6f050b0a-bf61-49f1-93be-076af52cf2e7" providerId="ADAL" clId="{CC56A680-780C-4C31-A2F8-DA7BDFC86AF6}" dt="2025-10-21T08:02:37.966" v="28" actId="478"/>
          <pc:sldLayoutMkLst>
            <pc:docMk/>
            <pc:sldMasterMk cId="0" sldId="2147483648"/>
            <pc:sldLayoutMk cId="0" sldId="2147483652"/>
          </pc:sldLayoutMkLst>
        </pc:sldLayoutChg>
      </pc:sldMasterChg>
    </pc:docChg>
  </pc:docChgLst>
  <pc:docChgLst>
    <pc:chgData name="Alessio Casati (Nokia)" userId="6f050b0a-bf61-49f1-93be-076af52cf2e7" providerId="ADAL" clId="{FB5F5390-725E-4265-91C8-86B6CEA1B1E4}"/>
    <pc:docChg chg="custSel addSld modSld">
      <pc:chgData name="Alessio Casati (Nokia)" userId="6f050b0a-bf61-49f1-93be-076af52cf2e7" providerId="ADAL" clId="{FB5F5390-725E-4265-91C8-86B6CEA1B1E4}" dt="2025-11-24T18:10:18.709" v="631" actId="20577"/>
      <pc:docMkLst>
        <pc:docMk/>
      </pc:docMkLst>
      <pc:sldChg chg="addSp modSp mod">
        <pc:chgData name="Alessio Casati (Nokia)" userId="6f050b0a-bf61-49f1-93be-076af52cf2e7" providerId="ADAL" clId="{FB5F5390-725E-4265-91C8-86B6CEA1B1E4}" dt="2025-11-24T18:03:03.858" v="561" actId="1076"/>
        <pc:sldMkLst>
          <pc:docMk/>
          <pc:sldMk cId="0" sldId="985"/>
        </pc:sldMkLst>
        <pc:spChg chg="mod">
          <ac:chgData name="Alessio Casati (Nokia)" userId="6f050b0a-bf61-49f1-93be-076af52cf2e7" providerId="ADAL" clId="{FB5F5390-725E-4265-91C8-86B6CEA1B1E4}" dt="2025-11-24T17:50:30.934" v="6" actId="20577"/>
          <ac:spMkLst>
            <pc:docMk/>
            <pc:sldMk cId="0" sldId="985"/>
            <ac:spMk id="2" creationId="{0B4E2FAF-44F8-5C02-92A5-6367AD1730AD}"/>
          </ac:spMkLst>
        </pc:spChg>
        <pc:spChg chg="add mod">
          <ac:chgData name="Alessio Casati (Nokia)" userId="6f050b0a-bf61-49f1-93be-076af52cf2e7" providerId="ADAL" clId="{FB5F5390-725E-4265-91C8-86B6CEA1B1E4}" dt="2025-11-24T18:03:03.858" v="561" actId="1076"/>
          <ac:spMkLst>
            <pc:docMk/>
            <pc:sldMk cId="0" sldId="985"/>
            <ac:spMk id="4" creationId="{E7D4561D-0A4A-69EE-14E7-F8CC8BD8474C}"/>
          </ac:spMkLst>
        </pc:spChg>
      </pc:sldChg>
      <pc:sldChg chg="modSp add mod">
        <pc:chgData name="Alessio Casati (Nokia)" userId="6f050b0a-bf61-49f1-93be-076af52cf2e7" providerId="ADAL" clId="{FB5F5390-725E-4265-91C8-86B6CEA1B1E4}" dt="2025-11-24T18:10:18.709" v="631" actId="20577"/>
        <pc:sldMkLst>
          <pc:docMk/>
          <pc:sldMk cId="1182504925" sldId="1123"/>
        </pc:sldMkLst>
        <pc:spChg chg="mod">
          <ac:chgData name="Alessio Casati (Nokia)" userId="6f050b0a-bf61-49f1-93be-076af52cf2e7" providerId="ADAL" clId="{FB5F5390-725E-4265-91C8-86B6CEA1B1E4}" dt="2025-11-24T18:01:45.598" v="513"/>
          <ac:spMkLst>
            <pc:docMk/>
            <pc:sldMk cId="1182504925" sldId="1123"/>
            <ac:spMk id="3" creationId="{F9F54C7A-8190-69C7-1325-6C27553C398B}"/>
          </ac:spMkLst>
        </pc:spChg>
        <pc:graphicFrameChg chg="mod modGraphic">
          <ac:chgData name="Alessio Casati (Nokia)" userId="6f050b0a-bf61-49f1-93be-076af52cf2e7" providerId="ADAL" clId="{FB5F5390-725E-4265-91C8-86B6CEA1B1E4}" dt="2025-11-24T18:10:18.709" v="631" actId="20577"/>
          <ac:graphicFrameMkLst>
            <pc:docMk/>
            <pc:sldMk cId="1182504925" sldId="1123"/>
            <ac:graphicFrameMk id="2" creationId="{00000000-0000-0000-0000-000000000000}"/>
          </ac:graphicFrameMkLst>
        </pc:graphicFrameChg>
      </pc:sldChg>
      <pc:sldChg chg="modSp mod">
        <pc:chgData name="Alessio Casati (Nokia)" userId="6f050b0a-bf61-49f1-93be-076af52cf2e7" providerId="ADAL" clId="{FB5F5390-725E-4265-91C8-86B6CEA1B1E4}" dt="2025-11-24T18:06:56.525" v="562" actId="20577"/>
        <pc:sldMkLst>
          <pc:docMk/>
          <pc:sldMk cId="2380876346" sldId="1188"/>
        </pc:sldMkLst>
        <pc:spChg chg="mod">
          <ac:chgData name="Alessio Casati (Nokia)" userId="6f050b0a-bf61-49f1-93be-076af52cf2e7" providerId="ADAL" clId="{FB5F5390-725E-4265-91C8-86B6CEA1B1E4}" dt="2025-11-24T18:06:56.525" v="562" actId="20577"/>
          <ac:spMkLst>
            <pc:docMk/>
            <pc:sldMk cId="2380876346" sldId="1188"/>
            <ac:spMk id="4" creationId="{00000000-0000-0000-0000-000000000000}"/>
          </ac:spMkLst>
        </pc:spChg>
        <pc:graphicFrameChg chg="modGraphic">
          <ac:chgData name="Alessio Casati (Nokia)" userId="6f050b0a-bf61-49f1-93be-076af52cf2e7" providerId="ADAL" clId="{FB5F5390-725E-4265-91C8-86B6CEA1B1E4}" dt="2025-11-24T17:51:46.576" v="43" actId="20577"/>
          <ac:graphicFrameMkLst>
            <pc:docMk/>
            <pc:sldMk cId="2380876346" sldId="1188"/>
            <ac:graphicFrameMk id="7" creationId="{400F21BA-D039-4EC5-A066-D6A2D75AB689}"/>
          </ac:graphicFrameMkLst>
        </pc:graphicFrameChg>
      </pc:sldChg>
      <pc:sldChg chg="modSp add mod">
        <pc:chgData name="Alessio Casati (Nokia)" userId="6f050b0a-bf61-49f1-93be-076af52cf2e7" providerId="ADAL" clId="{FB5F5390-725E-4265-91C8-86B6CEA1B1E4}" dt="2025-11-24T18:08:28.393" v="580" actId="20577"/>
        <pc:sldMkLst>
          <pc:docMk/>
          <pc:sldMk cId="696535085" sldId="1189"/>
        </pc:sldMkLst>
        <pc:spChg chg="mod">
          <ac:chgData name="Alessio Casati (Nokia)" userId="6f050b0a-bf61-49f1-93be-076af52cf2e7" providerId="ADAL" clId="{FB5F5390-725E-4265-91C8-86B6CEA1B1E4}" dt="2025-11-24T17:56:11.795" v="233" actId="6549"/>
          <ac:spMkLst>
            <pc:docMk/>
            <pc:sldMk cId="696535085" sldId="1189"/>
            <ac:spMk id="4" creationId="{CA3D5662-DD5B-A446-C686-43EDE2AD3316}"/>
          </ac:spMkLst>
        </pc:spChg>
        <pc:spChg chg="mod">
          <ac:chgData name="Alessio Casati (Nokia)" userId="6f050b0a-bf61-49f1-93be-076af52cf2e7" providerId="ADAL" clId="{FB5F5390-725E-4265-91C8-86B6CEA1B1E4}" dt="2025-11-24T18:07:39.948" v="573" actId="1076"/>
          <ac:spMkLst>
            <pc:docMk/>
            <pc:sldMk cId="696535085" sldId="1189"/>
            <ac:spMk id="6" creationId="{F4C0C712-6EA1-87F4-F248-649DF149CEDB}"/>
          </ac:spMkLst>
        </pc:spChg>
        <pc:graphicFrameChg chg="modGraphic">
          <ac:chgData name="Alessio Casati (Nokia)" userId="6f050b0a-bf61-49f1-93be-076af52cf2e7" providerId="ADAL" clId="{FB5F5390-725E-4265-91C8-86B6CEA1B1E4}" dt="2025-11-24T18:08:28.393" v="580" actId="20577"/>
          <ac:graphicFrameMkLst>
            <pc:docMk/>
            <pc:sldMk cId="696535085" sldId="1189"/>
            <ac:graphicFrameMk id="8" creationId="{9FFA0070-FEC3-A44F-C551-EC2B8BE654AB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52007" y="8531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S2-250636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China, October 13 – October 17,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Alessio Casati(Rapporteur)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TEI20_NEPS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0B4E2FAF-44F8-5C02-92A5-6367AD173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079" y="194359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#172	 			</a:t>
            </a:r>
            <a:endParaRPr lang="en-GB" altLang="ko-KR" sz="1200" b="1" dirty="0">
              <a:latin typeface="Arial "/>
            </a:endParaRPr>
          </a:p>
          <a:p>
            <a:r>
              <a:rPr lang="en-GB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November, 2025, Dallas, 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D4561D-0A4A-69EE-14E7-F8CC8BD8474C}"/>
              </a:ext>
            </a:extLst>
          </p:cNvPr>
          <p:cNvSpPr txBox="1"/>
          <p:nvPr/>
        </p:nvSpPr>
        <p:spPr>
          <a:xfrm>
            <a:off x="5896466" y="363635"/>
            <a:ext cx="2040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Tdoc</a:t>
            </a:r>
            <a:r>
              <a:rPr lang="en-GB" sz="1400" b="1" dirty="0"/>
              <a:t> S2-2511289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 at SA2#171,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Revisions of agreed CRs at SA2#171 were further agreed at SA2#172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NSSAA over EPS and work is now complete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CT1 to define the Pending indicator in PCO, the indication of the support of the NSSAA over EPC indicator in PCO and a UE MM Core Network capability indication of support of the feature.  Align stage three text to the stage two CRs where needed in CT1 specifications .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N/A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983248"/>
              </p:ext>
            </p:extLst>
          </p:nvPr>
        </p:nvGraphicFramePr>
        <p:xfrm>
          <a:off x="303214" y="1350335"/>
          <a:ext cx="86660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310735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0.5 TU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still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available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90%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Resolve editor’s notes on the need of indication or UE MM capability in 5GS and on the storage in UDM of the outcome of NSSAA at SMF+PGW-C and AMF.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99C1C-E901-A6A2-B033-5D73C445A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A3D5662-DD5B-A446-C686-43EDE2AD3316}"/>
              </a:ext>
            </a:extLst>
          </p:cNvPr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FFA0070-FEC3-A44F-C551-EC2B8BE65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00937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Work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complete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F4C0C712-6EA1-87F4-F248-649DF149CEDB}"/>
              </a:ext>
            </a:extLst>
          </p:cNvPr>
          <p:cNvSpPr txBox="1">
            <a:spLocks/>
          </p:cNvSpPr>
          <p:nvPr/>
        </p:nvSpPr>
        <p:spPr>
          <a:xfrm>
            <a:off x="764088" y="2541303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SA2#172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Revisions of the CRs agreed at SA2#172 agreed (one for TS 23.501 and one for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100%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965350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2800" b="1" kern="0" noProof="0" dirty="0"/>
              <a:t>TEI20_NEPS Work plan</a:t>
            </a:r>
            <a:endParaRPr lang="en-GB" kern="0" noProof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069636"/>
              </p:ext>
            </p:extLst>
          </p:nvPr>
        </p:nvGraphicFramePr>
        <p:xfrm>
          <a:off x="294758" y="1879196"/>
          <a:ext cx="8409855" cy="1259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Planned</a:t>
                      </a:r>
                      <a:r>
                        <a:rPr lang="en-GB" sz="1400" b="1" baseline="0" noProof="0" dirty="0"/>
                        <a:t> </a:t>
                      </a:r>
                    </a:p>
                    <a:p>
                      <a:pPr algn="ctr"/>
                      <a:r>
                        <a:rPr lang="en-GB" sz="1400" b="1" baseline="0" noProof="0" dirty="0"/>
                        <a:t>TU’s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SA2#171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October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Initial CRs submitted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November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Handle ENs in CRs and complete the work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403</Words>
  <Application>Microsoft Office PowerPoint</Application>
  <PresentationFormat>On-screen Show (4:3)</PresentationFormat>
  <Paragraphs>108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Wingdings</vt:lpstr>
      <vt:lpstr>2_Office Theme</vt:lpstr>
      <vt:lpstr>TEI20_NEPS  WI Status Report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Nokia_SA2 revision</cp:lastModifiedBy>
  <cp:revision>2221</cp:revision>
  <dcterms:created xsi:type="dcterms:W3CDTF">2008-08-30T09:32:00Z</dcterms:created>
  <dcterms:modified xsi:type="dcterms:W3CDTF">2025-11-24T18:10:23Z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