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6"/>
  </p:sldMasterIdLst>
  <p:notesMasterIdLst>
    <p:notesMasterId r:id="rId23"/>
  </p:notesMasterIdLst>
  <p:handoutMasterIdLst>
    <p:handoutMasterId r:id="rId24"/>
  </p:handoutMasterIdLst>
  <p:sldIdLst>
    <p:sldId id="341" r:id="rId7"/>
    <p:sldId id="363" r:id="rId8"/>
    <p:sldId id="380" r:id="rId9"/>
    <p:sldId id="378" r:id="rId10"/>
    <p:sldId id="382" r:id="rId11"/>
    <p:sldId id="367" r:id="rId12"/>
    <p:sldId id="381" r:id="rId13"/>
    <p:sldId id="383" r:id="rId14"/>
    <p:sldId id="387" r:id="rId15"/>
    <p:sldId id="388" r:id="rId16"/>
    <p:sldId id="385" r:id="rId17"/>
    <p:sldId id="386" r:id="rId18"/>
    <p:sldId id="365" r:id="rId19"/>
    <p:sldId id="390" r:id="rId20"/>
    <p:sldId id="389" r:id="rId21"/>
    <p:sldId id="377" r:id="rId2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FDBF2C-D84C-B080-693A-D8736ACCC87F}" name="Tezcan Cogalan (Nokia)" initials="TC" userId="S::tezcan.cogalan@nokia.com::78ee4074-7bea-45b4-a7b2-a93a9b091274" providerId="AD"/>
  <p188:author id="{29D19380-F7D3-91EF-BC47-472961AC5C58}" name="Shubhranshu Singh (Nokia)" initials="SS" userId="S::shubhranshu.singh@nokia.com::097f1207-65ae-4ec2-ab78-00d0c1d73a58" providerId="AD"/>
  <p188:author id="{68692289-37E7-93DC-811A-54E9E754C9FD}" name="NOKIA-TC-4" initials="TC" userId="NOKIA-TC-4"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6283" autoAdjust="0"/>
  </p:normalViewPr>
  <p:slideViewPr>
    <p:cSldViewPr snapToGrid="0">
      <p:cViewPr varScale="1">
        <p:scale>
          <a:sx n="103" d="100"/>
          <a:sy n="103" d="100"/>
        </p:scale>
        <p:origin x="720"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handoutMaster" Target="handoutMasters/handoutMaster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ezcan Cogalan (Nokia)" userId="78ee4074-7bea-45b4-a7b2-a93a9b091274" providerId="ADAL" clId="{FFB33316-00C7-44F5-94BB-EAE9548741A7}"/>
    <pc:docChg chg="undo custSel addSld delSld modSld">
      <pc:chgData name="Tezcan Cogalan (Nokia)" userId="78ee4074-7bea-45b4-a7b2-a93a9b091274" providerId="ADAL" clId="{FFB33316-00C7-44F5-94BB-EAE9548741A7}" dt="2025-07-31T09:33:51.100" v="4146" actId="6549"/>
      <pc:docMkLst>
        <pc:docMk/>
      </pc:docMkLst>
      <pc:sldChg chg="modSp mod">
        <pc:chgData name="Tezcan Cogalan (Nokia)" userId="78ee4074-7bea-45b4-a7b2-a93a9b091274" providerId="ADAL" clId="{FFB33316-00C7-44F5-94BB-EAE9548741A7}" dt="2025-07-30T17:43:52.257" v="204" actId="20577"/>
        <pc:sldMkLst>
          <pc:docMk/>
          <pc:sldMk cId="0" sldId="341"/>
        </pc:sldMkLst>
        <pc:spChg chg="mod">
          <ac:chgData name="Tezcan Cogalan (Nokia)" userId="78ee4074-7bea-45b4-a7b2-a93a9b091274" providerId="ADAL" clId="{FFB33316-00C7-44F5-94BB-EAE9548741A7}" dt="2025-07-30T17:43:43.104" v="202" actId="20577"/>
          <ac:spMkLst>
            <pc:docMk/>
            <pc:sldMk cId="0" sldId="341"/>
            <ac:spMk id="11" creationId="{AA2802BD-1B72-4AD1-8184-0FD099607084}"/>
          </ac:spMkLst>
        </pc:spChg>
        <pc:spChg chg="mod">
          <ac:chgData name="Tezcan Cogalan (Nokia)" userId="78ee4074-7bea-45b4-a7b2-a93a9b091274" providerId="ADAL" clId="{FFB33316-00C7-44F5-94BB-EAE9548741A7}" dt="2025-07-30T17:43:03.708" v="150" actId="20577"/>
          <ac:spMkLst>
            <pc:docMk/>
            <pc:sldMk cId="0" sldId="341"/>
            <ac:spMk id="5122" creationId="{6BFCA172-672F-4297-B767-9F7EDE373FA1}"/>
          </ac:spMkLst>
        </pc:spChg>
        <pc:spChg chg="mod">
          <ac:chgData name="Tezcan Cogalan (Nokia)" userId="78ee4074-7bea-45b4-a7b2-a93a9b091274" providerId="ADAL" clId="{FFB33316-00C7-44F5-94BB-EAE9548741A7}" dt="2025-07-30T17:43:52.257" v="204" actId="20577"/>
          <ac:spMkLst>
            <pc:docMk/>
            <pc:sldMk cId="0" sldId="341"/>
            <ac:spMk id="5123" creationId="{9FAD3684-801E-4E1E-85EB-F5F3E5D37277}"/>
          </ac:spMkLst>
        </pc:spChg>
      </pc:sldChg>
      <pc:sldChg chg="modSp mod">
        <pc:chgData name="Tezcan Cogalan (Nokia)" userId="78ee4074-7bea-45b4-a7b2-a93a9b091274" providerId="ADAL" clId="{FFB33316-00C7-44F5-94BB-EAE9548741A7}" dt="2025-07-30T18:26:01.583" v="2025" actId="6549"/>
        <pc:sldMkLst>
          <pc:docMk/>
          <pc:sldMk cId="0" sldId="363"/>
        </pc:sldMkLst>
        <pc:spChg chg="mod">
          <ac:chgData name="Tezcan Cogalan (Nokia)" userId="78ee4074-7bea-45b4-a7b2-a93a9b091274" providerId="ADAL" clId="{FFB33316-00C7-44F5-94BB-EAE9548741A7}" dt="2025-07-30T18:26:01.583" v="2025" actId="6549"/>
          <ac:spMkLst>
            <pc:docMk/>
            <pc:sldMk cId="0" sldId="363"/>
            <ac:spMk id="6147" creationId="{33CFEE74-7B51-47B2-8BC9-945D38E983E7}"/>
          </ac:spMkLst>
        </pc:spChg>
      </pc:sldChg>
      <pc:sldChg chg="modSp mod">
        <pc:chgData name="Tezcan Cogalan (Nokia)" userId="78ee4074-7bea-45b4-a7b2-a93a9b091274" providerId="ADAL" clId="{FFB33316-00C7-44F5-94BB-EAE9548741A7}" dt="2025-07-30T18:42:13.009" v="2628" actId="20577"/>
        <pc:sldMkLst>
          <pc:docMk/>
          <pc:sldMk cId="0" sldId="365"/>
        </pc:sldMkLst>
        <pc:spChg chg="mod">
          <ac:chgData name="Tezcan Cogalan (Nokia)" userId="78ee4074-7bea-45b4-a7b2-a93a9b091274" providerId="ADAL" clId="{FFB33316-00C7-44F5-94BB-EAE9548741A7}" dt="2025-07-30T18:42:13.009" v="2628" actId="20577"/>
          <ac:spMkLst>
            <pc:docMk/>
            <pc:sldMk cId="0" sldId="365"/>
            <ac:spMk id="8194" creationId="{3AFF4909-1900-46CD-87F7-AE296C59418F}"/>
          </ac:spMkLst>
        </pc:spChg>
        <pc:spChg chg="mod">
          <ac:chgData name="Tezcan Cogalan (Nokia)" userId="78ee4074-7bea-45b4-a7b2-a93a9b091274" providerId="ADAL" clId="{FFB33316-00C7-44F5-94BB-EAE9548741A7}" dt="2025-07-30T18:42:08.769" v="2618"/>
          <ac:spMkLst>
            <pc:docMk/>
            <pc:sldMk cId="0" sldId="365"/>
            <ac:spMk id="8195" creationId="{A955EC6E-B2A1-4AA5-9F6A-E317D7FE324C}"/>
          </ac:spMkLst>
        </pc:spChg>
      </pc:sldChg>
      <pc:sldChg chg="addSp delSp modSp mod">
        <pc:chgData name="Tezcan Cogalan (Nokia)" userId="78ee4074-7bea-45b4-a7b2-a93a9b091274" providerId="ADAL" clId="{FFB33316-00C7-44F5-94BB-EAE9548741A7}" dt="2025-07-31T09:33:51.100" v="4146" actId="6549"/>
        <pc:sldMkLst>
          <pc:docMk/>
          <pc:sldMk cId="1490438461" sldId="367"/>
        </pc:sldMkLst>
        <pc:spChg chg="mod">
          <ac:chgData name="Tezcan Cogalan (Nokia)" userId="78ee4074-7bea-45b4-a7b2-a93a9b091274" providerId="ADAL" clId="{FFB33316-00C7-44F5-94BB-EAE9548741A7}" dt="2025-07-31T09:33:51.100" v="4146" actId="6549"/>
          <ac:spMkLst>
            <pc:docMk/>
            <pc:sldMk cId="1490438461" sldId="367"/>
            <ac:spMk id="21" creationId="{2D011655-B3D1-61FD-5D09-5C7BCA4ABDBE}"/>
          </ac:spMkLst>
        </pc:spChg>
      </pc:sldChg>
      <pc:sldChg chg="del">
        <pc:chgData name="Tezcan Cogalan (Nokia)" userId="78ee4074-7bea-45b4-a7b2-a93a9b091274" providerId="ADAL" clId="{FFB33316-00C7-44F5-94BB-EAE9548741A7}" dt="2025-07-31T09:33:35.416" v="4139" actId="47"/>
        <pc:sldMkLst>
          <pc:docMk/>
          <pc:sldMk cId="2289260504" sldId="368"/>
        </pc:sldMkLst>
      </pc:sldChg>
      <pc:sldChg chg="del">
        <pc:chgData name="Tezcan Cogalan (Nokia)" userId="78ee4074-7bea-45b4-a7b2-a93a9b091274" providerId="ADAL" clId="{FFB33316-00C7-44F5-94BB-EAE9548741A7}" dt="2025-07-31T09:33:35.879" v="4140" actId="47"/>
        <pc:sldMkLst>
          <pc:docMk/>
          <pc:sldMk cId="242999061" sldId="369"/>
        </pc:sldMkLst>
      </pc:sldChg>
      <pc:sldChg chg="del">
        <pc:chgData name="Tezcan Cogalan (Nokia)" userId="78ee4074-7bea-45b4-a7b2-a93a9b091274" providerId="ADAL" clId="{FFB33316-00C7-44F5-94BB-EAE9548741A7}" dt="2025-07-31T09:33:36.775" v="4142" actId="47"/>
        <pc:sldMkLst>
          <pc:docMk/>
          <pc:sldMk cId="3845803357" sldId="370"/>
        </pc:sldMkLst>
      </pc:sldChg>
      <pc:sldChg chg="del">
        <pc:chgData name="Tezcan Cogalan (Nokia)" userId="78ee4074-7bea-45b4-a7b2-a93a9b091274" providerId="ADAL" clId="{FFB33316-00C7-44F5-94BB-EAE9548741A7}" dt="2025-07-31T09:33:34.716" v="4138" actId="47"/>
        <pc:sldMkLst>
          <pc:docMk/>
          <pc:sldMk cId="2555191873" sldId="371"/>
        </pc:sldMkLst>
      </pc:sldChg>
      <pc:sldChg chg="del">
        <pc:chgData name="Tezcan Cogalan (Nokia)" userId="78ee4074-7bea-45b4-a7b2-a93a9b091274" providerId="ADAL" clId="{FFB33316-00C7-44F5-94BB-EAE9548741A7}" dt="2025-07-31T09:33:37.246" v="4143" actId="47"/>
        <pc:sldMkLst>
          <pc:docMk/>
          <pc:sldMk cId="1218796191" sldId="373"/>
        </pc:sldMkLst>
      </pc:sldChg>
      <pc:sldChg chg="del">
        <pc:chgData name="Tezcan Cogalan (Nokia)" userId="78ee4074-7bea-45b4-a7b2-a93a9b091274" providerId="ADAL" clId="{FFB33316-00C7-44F5-94BB-EAE9548741A7}" dt="2025-07-31T09:33:36.335" v="4141" actId="47"/>
        <pc:sldMkLst>
          <pc:docMk/>
          <pc:sldMk cId="4169321128" sldId="374"/>
        </pc:sldMkLst>
      </pc:sldChg>
      <pc:sldChg chg="del">
        <pc:chgData name="Tezcan Cogalan (Nokia)" userId="78ee4074-7bea-45b4-a7b2-a93a9b091274" providerId="ADAL" clId="{FFB33316-00C7-44F5-94BB-EAE9548741A7}" dt="2025-07-31T09:33:40.727" v="4144" actId="47"/>
        <pc:sldMkLst>
          <pc:docMk/>
          <pc:sldMk cId="1683022481" sldId="376"/>
        </pc:sldMkLst>
      </pc:sldChg>
      <pc:sldChg chg="modSp mod">
        <pc:chgData name="Tezcan Cogalan (Nokia)" userId="78ee4074-7bea-45b4-a7b2-a93a9b091274" providerId="ADAL" clId="{FFB33316-00C7-44F5-94BB-EAE9548741A7}" dt="2025-07-31T09:33:44.938" v="4145" actId="6549"/>
        <pc:sldMkLst>
          <pc:docMk/>
          <pc:sldMk cId="4073903399" sldId="377"/>
        </pc:sldMkLst>
        <pc:spChg chg="mod">
          <ac:chgData name="Tezcan Cogalan (Nokia)" userId="78ee4074-7bea-45b4-a7b2-a93a9b091274" providerId="ADAL" clId="{FFB33316-00C7-44F5-94BB-EAE9548741A7}" dt="2025-07-31T09:33:44.938" v="4145" actId="6549"/>
          <ac:spMkLst>
            <pc:docMk/>
            <pc:sldMk cId="4073903399" sldId="377"/>
            <ac:spMk id="8195" creationId="{A955EC6E-B2A1-4AA5-9F6A-E317D7FE324C}"/>
          </ac:spMkLst>
        </pc:spChg>
      </pc:sldChg>
      <pc:sldChg chg="modSp add mod">
        <pc:chgData name="Tezcan Cogalan (Nokia)" userId="78ee4074-7bea-45b4-a7b2-a93a9b091274" providerId="ADAL" clId="{FFB33316-00C7-44F5-94BB-EAE9548741A7}" dt="2025-07-30T18:41:17.732" v="2617" actId="113"/>
        <pc:sldMkLst>
          <pc:docMk/>
          <pc:sldMk cId="322843821" sldId="378"/>
        </pc:sldMkLst>
        <pc:spChg chg="mod">
          <ac:chgData name="Tezcan Cogalan (Nokia)" userId="78ee4074-7bea-45b4-a7b2-a93a9b091274" providerId="ADAL" clId="{FFB33316-00C7-44F5-94BB-EAE9548741A7}" dt="2025-07-30T18:41:17.732" v="2617" actId="113"/>
          <ac:spMkLst>
            <pc:docMk/>
            <pc:sldMk cId="322843821" sldId="378"/>
            <ac:spMk id="6147" creationId="{0CB18499-FBBD-B67B-B6AE-05C13C4CA9C4}"/>
          </ac:spMkLst>
        </pc:spChg>
      </pc:sldChg>
      <pc:sldChg chg="modSp add mod">
        <pc:chgData name="Tezcan Cogalan (Nokia)" userId="78ee4074-7bea-45b4-a7b2-a93a9b091274" providerId="ADAL" clId="{FFB33316-00C7-44F5-94BB-EAE9548741A7}" dt="2025-07-31T09:26:44.459" v="4109" actId="20577"/>
        <pc:sldMkLst>
          <pc:docMk/>
          <pc:sldMk cId="2929613897" sldId="379"/>
        </pc:sldMkLst>
      </pc:sldChg>
    </pc:docChg>
  </pc:docChgLst>
  <pc:docChgLst>
    <pc:chgData name="Tezcan Cogalan (Nokia)" userId="78ee4074-7bea-45b4-a7b2-a93a9b091274" providerId="ADAL" clId="{44328CBE-1D3C-42B3-8533-CD52CA25F493}"/>
    <pc:docChg chg="undo redo custSel addSld delSld modSld sldOrd">
      <pc:chgData name="Tezcan Cogalan (Nokia)" userId="78ee4074-7bea-45b4-a7b2-a93a9b091274" providerId="ADAL" clId="{44328CBE-1D3C-42B3-8533-CD52CA25F493}" dt="2025-08-07T14:41:13.191" v="5993" actId="20577"/>
      <pc:docMkLst>
        <pc:docMk/>
      </pc:docMkLst>
      <pc:sldChg chg="addSp modSp mod">
        <pc:chgData name="Tezcan Cogalan (Nokia)" userId="78ee4074-7bea-45b4-a7b2-a93a9b091274" providerId="ADAL" clId="{44328CBE-1D3C-42B3-8533-CD52CA25F493}" dt="2025-07-31T10:20:32.830" v="191" actId="1076"/>
        <pc:sldMkLst>
          <pc:docMk/>
          <pc:sldMk cId="0" sldId="363"/>
        </pc:sldMkLst>
        <pc:spChg chg="add mod">
          <ac:chgData name="Tezcan Cogalan (Nokia)" userId="78ee4074-7bea-45b4-a7b2-a93a9b091274" providerId="ADAL" clId="{44328CBE-1D3C-42B3-8533-CD52CA25F493}" dt="2025-07-31T10:20:32.830" v="191" actId="1076"/>
          <ac:spMkLst>
            <pc:docMk/>
            <pc:sldMk cId="0" sldId="363"/>
            <ac:spMk id="2" creationId="{FB01C1B0-16EB-D65B-0287-0B4A7FEC6E0B}"/>
          </ac:spMkLst>
        </pc:spChg>
        <pc:spChg chg="mod">
          <ac:chgData name="Tezcan Cogalan (Nokia)" userId="78ee4074-7bea-45b4-a7b2-a93a9b091274" providerId="ADAL" clId="{44328CBE-1D3C-42B3-8533-CD52CA25F493}" dt="2025-07-31T10:16:56.483" v="129" actId="6549"/>
          <ac:spMkLst>
            <pc:docMk/>
            <pc:sldMk cId="0" sldId="363"/>
            <ac:spMk id="6147" creationId="{33CFEE74-7B51-47B2-8BC9-945D38E983E7}"/>
          </ac:spMkLst>
        </pc:spChg>
      </pc:sldChg>
      <pc:sldChg chg="modSp mod">
        <pc:chgData name="Tezcan Cogalan (Nokia)" userId="78ee4074-7bea-45b4-a7b2-a93a9b091274" providerId="ADAL" clId="{44328CBE-1D3C-42B3-8533-CD52CA25F493}" dt="2025-08-07T14:36:17.612" v="5258" actId="20577"/>
        <pc:sldMkLst>
          <pc:docMk/>
          <pc:sldMk cId="0" sldId="365"/>
        </pc:sldMkLst>
        <pc:spChg chg="mod">
          <ac:chgData name="Tezcan Cogalan (Nokia)" userId="78ee4074-7bea-45b4-a7b2-a93a9b091274" providerId="ADAL" clId="{44328CBE-1D3C-42B3-8533-CD52CA25F493}" dt="2025-08-07T14:36:17.612" v="5258" actId="20577"/>
          <ac:spMkLst>
            <pc:docMk/>
            <pc:sldMk cId="0" sldId="365"/>
            <ac:spMk id="8195" creationId="{A955EC6E-B2A1-4AA5-9F6A-E317D7FE324C}"/>
          </ac:spMkLst>
        </pc:spChg>
      </pc:sldChg>
      <pc:sldChg chg="modSp mod">
        <pc:chgData name="Tezcan Cogalan (Nokia)" userId="78ee4074-7bea-45b4-a7b2-a93a9b091274" providerId="ADAL" clId="{44328CBE-1D3C-42B3-8533-CD52CA25F493}" dt="2025-08-07T14:28:27.720" v="4905" actId="115"/>
        <pc:sldMkLst>
          <pc:docMk/>
          <pc:sldMk cId="1490438461" sldId="367"/>
        </pc:sldMkLst>
        <pc:spChg chg="mod">
          <ac:chgData name="Tezcan Cogalan (Nokia)" userId="78ee4074-7bea-45b4-a7b2-a93a9b091274" providerId="ADAL" clId="{44328CBE-1D3C-42B3-8533-CD52CA25F493}" dt="2025-08-07T14:28:27.720" v="4905" actId="115"/>
          <ac:spMkLst>
            <pc:docMk/>
            <pc:sldMk cId="1490438461" sldId="367"/>
            <ac:spMk id="21" creationId="{2D011655-B3D1-61FD-5D09-5C7BCA4ABDBE}"/>
          </ac:spMkLst>
        </pc:spChg>
      </pc:sldChg>
      <pc:sldChg chg="modSp mod">
        <pc:chgData name="Tezcan Cogalan (Nokia)" userId="78ee4074-7bea-45b4-a7b2-a93a9b091274" providerId="ADAL" clId="{44328CBE-1D3C-42B3-8533-CD52CA25F493}" dt="2025-08-07T14:41:13.191" v="5993" actId="20577"/>
        <pc:sldMkLst>
          <pc:docMk/>
          <pc:sldMk cId="4073903399" sldId="377"/>
        </pc:sldMkLst>
        <pc:spChg chg="mod">
          <ac:chgData name="Tezcan Cogalan (Nokia)" userId="78ee4074-7bea-45b4-a7b2-a93a9b091274" providerId="ADAL" clId="{44328CBE-1D3C-42B3-8533-CD52CA25F493}" dt="2025-08-07T14:41:13.191" v="5993" actId="20577"/>
          <ac:spMkLst>
            <pc:docMk/>
            <pc:sldMk cId="4073903399" sldId="377"/>
            <ac:spMk id="8195" creationId="{A955EC6E-B2A1-4AA5-9F6A-E317D7FE324C}"/>
          </ac:spMkLst>
        </pc:spChg>
      </pc:sldChg>
      <pc:sldChg chg="modSp mod">
        <pc:chgData name="Tezcan Cogalan (Nokia)" userId="78ee4074-7bea-45b4-a7b2-a93a9b091274" providerId="ADAL" clId="{44328CBE-1D3C-42B3-8533-CD52CA25F493}" dt="2025-08-04T14:21:31.819" v="4489" actId="13926"/>
        <pc:sldMkLst>
          <pc:docMk/>
          <pc:sldMk cId="322843821" sldId="378"/>
        </pc:sldMkLst>
        <pc:spChg chg="mod">
          <ac:chgData name="Tezcan Cogalan (Nokia)" userId="78ee4074-7bea-45b4-a7b2-a93a9b091274" providerId="ADAL" clId="{44328CBE-1D3C-42B3-8533-CD52CA25F493}" dt="2025-08-04T14:21:31.819" v="4489" actId="13926"/>
          <ac:spMkLst>
            <pc:docMk/>
            <pc:sldMk cId="322843821" sldId="378"/>
            <ac:spMk id="6147" creationId="{0CB18499-FBBD-B67B-B6AE-05C13C4CA9C4}"/>
          </ac:spMkLst>
        </pc:spChg>
      </pc:sldChg>
      <pc:sldChg chg="addSp modSp del mod">
        <pc:chgData name="Tezcan Cogalan (Nokia)" userId="78ee4074-7bea-45b4-a7b2-a93a9b091274" providerId="ADAL" clId="{44328CBE-1D3C-42B3-8533-CD52CA25F493}" dt="2025-08-07T14:17:40.251" v="4490" actId="47"/>
        <pc:sldMkLst>
          <pc:docMk/>
          <pc:sldMk cId="2929613897" sldId="379"/>
        </pc:sldMkLst>
      </pc:sldChg>
      <pc:sldChg chg="modSp add mod">
        <pc:chgData name="Tezcan Cogalan (Nokia)" userId="78ee4074-7bea-45b4-a7b2-a93a9b091274" providerId="ADAL" clId="{44328CBE-1D3C-42B3-8533-CD52CA25F493}" dt="2025-07-31T10:16:45.850" v="127" actId="6549"/>
        <pc:sldMkLst>
          <pc:docMk/>
          <pc:sldMk cId="507613566" sldId="380"/>
        </pc:sldMkLst>
        <pc:spChg chg="mod">
          <ac:chgData name="Tezcan Cogalan (Nokia)" userId="78ee4074-7bea-45b4-a7b2-a93a9b091274" providerId="ADAL" clId="{44328CBE-1D3C-42B3-8533-CD52CA25F493}" dt="2025-07-31T10:16:45.850" v="127" actId="6549"/>
          <ac:spMkLst>
            <pc:docMk/>
            <pc:sldMk cId="507613566" sldId="380"/>
            <ac:spMk id="6147" creationId="{FDAC92AD-F6B2-4ACF-4FF7-6DBD596AD2AD}"/>
          </ac:spMkLst>
        </pc:spChg>
      </pc:sldChg>
      <pc:sldChg chg="addSp delSp modSp add mod modCm">
        <pc:chgData name="Tezcan Cogalan (Nokia)" userId="78ee4074-7bea-45b4-a7b2-a93a9b091274" providerId="ADAL" clId="{44328CBE-1D3C-42B3-8533-CD52CA25F493}" dt="2025-08-07T14:23:36.530" v="4617" actId="20577"/>
        <pc:sldMkLst>
          <pc:docMk/>
          <pc:sldMk cId="4253057103" sldId="381"/>
        </pc:sldMkLst>
        <pc:spChg chg="add mod">
          <ac:chgData name="Tezcan Cogalan (Nokia)" userId="78ee4074-7bea-45b4-a7b2-a93a9b091274" providerId="ADAL" clId="{44328CBE-1D3C-42B3-8533-CD52CA25F493}" dt="2025-08-07T14:21:18.081" v="4525"/>
          <ac:spMkLst>
            <pc:docMk/>
            <pc:sldMk cId="4253057103" sldId="381"/>
            <ac:spMk id="6" creationId="{6D55BCEC-FC1A-1EBE-EBEA-7D33E3CAA4AD}"/>
          </ac:spMkLst>
        </pc:spChg>
        <pc:spChg chg="add mod ord">
          <ac:chgData name="Tezcan Cogalan (Nokia)" userId="78ee4074-7bea-45b4-a7b2-a93a9b091274" providerId="ADAL" clId="{44328CBE-1D3C-42B3-8533-CD52CA25F493}" dt="2025-07-31T11:51:31.242" v="1646" actId="1037"/>
          <ac:spMkLst>
            <pc:docMk/>
            <pc:sldMk cId="4253057103" sldId="381"/>
            <ac:spMk id="7" creationId="{24A63B14-6565-94EE-D726-9FDA2AC206D4}"/>
          </ac:spMkLst>
        </pc:spChg>
        <pc:spChg chg="add mod">
          <ac:chgData name="Tezcan Cogalan (Nokia)" userId="78ee4074-7bea-45b4-a7b2-a93a9b091274" providerId="ADAL" clId="{44328CBE-1D3C-42B3-8533-CD52CA25F493}" dt="2025-07-31T11:51:31.242" v="1646" actId="1037"/>
          <ac:spMkLst>
            <pc:docMk/>
            <pc:sldMk cId="4253057103" sldId="381"/>
            <ac:spMk id="8" creationId="{4636F877-ED55-DDDB-E8A6-502C51D3F073}"/>
          </ac:spMkLst>
        </pc:spChg>
        <pc:spChg chg="add mod">
          <ac:chgData name="Tezcan Cogalan (Nokia)" userId="78ee4074-7bea-45b4-a7b2-a93a9b091274" providerId="ADAL" clId="{44328CBE-1D3C-42B3-8533-CD52CA25F493}" dt="2025-07-31T11:52:06.011" v="1688" actId="1036"/>
          <ac:spMkLst>
            <pc:docMk/>
            <pc:sldMk cId="4253057103" sldId="381"/>
            <ac:spMk id="9" creationId="{A63947B8-0B79-D1D4-FEC6-0B14460EBAE1}"/>
          </ac:spMkLst>
        </pc:spChg>
        <pc:spChg chg="add mod">
          <ac:chgData name="Tezcan Cogalan (Nokia)" userId="78ee4074-7bea-45b4-a7b2-a93a9b091274" providerId="ADAL" clId="{44328CBE-1D3C-42B3-8533-CD52CA25F493}" dt="2025-07-31T11:51:31.242" v="1646" actId="1037"/>
          <ac:spMkLst>
            <pc:docMk/>
            <pc:sldMk cId="4253057103" sldId="381"/>
            <ac:spMk id="10" creationId="{3C0F0496-36A6-D880-A4C5-113FFD0D1DE5}"/>
          </ac:spMkLst>
        </pc:spChg>
        <pc:spChg chg="add mod ord">
          <ac:chgData name="Tezcan Cogalan (Nokia)" userId="78ee4074-7bea-45b4-a7b2-a93a9b091274" providerId="ADAL" clId="{44328CBE-1D3C-42B3-8533-CD52CA25F493}" dt="2025-07-31T11:51:31.242" v="1646" actId="1037"/>
          <ac:spMkLst>
            <pc:docMk/>
            <pc:sldMk cId="4253057103" sldId="381"/>
            <ac:spMk id="13" creationId="{1396F9C6-6BBB-FAE7-C755-FCEED386EBB2}"/>
          </ac:spMkLst>
        </pc:spChg>
        <pc:spChg chg="add mod">
          <ac:chgData name="Tezcan Cogalan (Nokia)" userId="78ee4074-7bea-45b4-a7b2-a93a9b091274" providerId="ADAL" clId="{44328CBE-1D3C-42B3-8533-CD52CA25F493}" dt="2025-07-31T11:51:31.242" v="1646" actId="1037"/>
          <ac:spMkLst>
            <pc:docMk/>
            <pc:sldMk cId="4253057103" sldId="381"/>
            <ac:spMk id="15" creationId="{E6C1AF06-E0F1-4E40-C3A8-A6D8924FC3E4}"/>
          </ac:spMkLst>
        </pc:spChg>
        <pc:spChg chg="add mod">
          <ac:chgData name="Tezcan Cogalan (Nokia)" userId="78ee4074-7bea-45b4-a7b2-a93a9b091274" providerId="ADAL" clId="{44328CBE-1D3C-42B3-8533-CD52CA25F493}" dt="2025-07-31T11:51:38.908" v="1647" actId="21"/>
          <ac:spMkLst>
            <pc:docMk/>
            <pc:sldMk cId="4253057103" sldId="381"/>
            <ac:spMk id="16" creationId="{C5F2583B-C8BC-EBF4-AA02-8F6FF68FB967}"/>
          </ac:spMkLst>
        </pc:spChg>
        <pc:spChg chg="add mod">
          <ac:chgData name="Tezcan Cogalan (Nokia)" userId="78ee4074-7bea-45b4-a7b2-a93a9b091274" providerId="ADAL" clId="{44328CBE-1D3C-42B3-8533-CD52CA25F493}" dt="2025-08-07T14:22:46.516" v="4606" actId="207"/>
          <ac:spMkLst>
            <pc:docMk/>
            <pc:sldMk cId="4253057103" sldId="381"/>
            <ac:spMk id="22" creationId="{246E9EB9-F8D8-E995-6B6A-C29FBEAC0B9C}"/>
          </ac:spMkLst>
        </pc:spChg>
        <pc:spChg chg="add mod">
          <ac:chgData name="Tezcan Cogalan (Nokia)" userId="78ee4074-7bea-45b4-a7b2-a93a9b091274" providerId="ADAL" clId="{44328CBE-1D3C-42B3-8533-CD52CA25F493}" dt="2025-08-07T14:23:36.530" v="4617" actId="20577"/>
          <ac:spMkLst>
            <pc:docMk/>
            <pc:sldMk cId="4253057103" sldId="381"/>
            <ac:spMk id="28" creationId="{A612965D-BAAB-5ADD-3C93-92CEF11E61DC}"/>
          </ac:spMkLst>
        </pc:spChg>
        <pc:spChg chg="add mod">
          <ac:chgData name="Tezcan Cogalan (Nokia)" userId="78ee4074-7bea-45b4-a7b2-a93a9b091274" providerId="ADAL" clId="{44328CBE-1D3C-42B3-8533-CD52CA25F493}" dt="2025-07-31T12:25:43.444" v="2696" actId="20577"/>
          <ac:spMkLst>
            <pc:docMk/>
            <pc:sldMk cId="4253057103" sldId="381"/>
            <ac:spMk id="29" creationId="{35AAE9CA-3F48-F6A5-91B5-46FBBFC99793}"/>
          </ac:spMkLst>
        </pc:spChg>
        <pc:spChg chg="add mod">
          <ac:chgData name="Tezcan Cogalan (Nokia)" userId="78ee4074-7bea-45b4-a7b2-a93a9b091274" providerId="ADAL" clId="{44328CBE-1D3C-42B3-8533-CD52CA25F493}" dt="2025-07-31T12:29:22.034" v="2731" actId="20577"/>
          <ac:spMkLst>
            <pc:docMk/>
            <pc:sldMk cId="4253057103" sldId="381"/>
            <ac:spMk id="30" creationId="{B39A024A-7437-05B3-D66A-11B3DD0993A2}"/>
          </ac:spMkLst>
        </pc:spChg>
        <pc:spChg chg="add mod">
          <ac:chgData name="Tezcan Cogalan (Nokia)" userId="78ee4074-7bea-45b4-a7b2-a93a9b091274" providerId="ADAL" clId="{44328CBE-1D3C-42B3-8533-CD52CA25F493}" dt="2025-07-31T11:50:02.858" v="1554" actId="1036"/>
          <ac:spMkLst>
            <pc:docMk/>
            <pc:sldMk cId="4253057103" sldId="381"/>
            <ac:spMk id="35" creationId="{85E9C489-5852-872C-83EF-F8077DDA2C86}"/>
          </ac:spMkLst>
        </pc:spChg>
        <pc:spChg chg="add mod">
          <ac:chgData name="Tezcan Cogalan (Nokia)" userId="78ee4074-7bea-45b4-a7b2-a93a9b091274" providerId="ADAL" clId="{44328CBE-1D3C-42B3-8533-CD52CA25F493}" dt="2025-07-31T12:21:42.026" v="2630" actId="1038"/>
          <ac:spMkLst>
            <pc:docMk/>
            <pc:sldMk cId="4253057103" sldId="381"/>
            <ac:spMk id="36" creationId="{45C20CAB-4988-9FA1-2287-3CC6864583D8}"/>
          </ac:spMkLst>
        </pc:spChg>
        <pc:spChg chg="mod">
          <ac:chgData name="Tezcan Cogalan (Nokia)" userId="78ee4074-7bea-45b4-a7b2-a93a9b091274" providerId="ADAL" clId="{44328CBE-1D3C-42B3-8533-CD52CA25F493}" dt="2025-07-31T13:33:10.824" v="2769" actId="20577"/>
          <ac:spMkLst>
            <pc:docMk/>
            <pc:sldMk cId="4253057103" sldId="381"/>
            <ac:spMk id="7170" creationId="{24CFFEA3-E669-DAC6-5E74-E505B49A22D4}"/>
          </ac:spMkLst>
        </pc:spChg>
        <pc:graphicFrameChg chg="add mod modGraphic">
          <ac:chgData name="Tezcan Cogalan (Nokia)" userId="78ee4074-7bea-45b4-a7b2-a93a9b091274" providerId="ADAL" clId="{44328CBE-1D3C-42B3-8533-CD52CA25F493}" dt="2025-07-31T11:50:51.102" v="1584" actId="1036"/>
          <ac:graphicFrameMkLst>
            <pc:docMk/>
            <pc:sldMk cId="4253057103" sldId="381"/>
            <ac:graphicFrameMk id="12" creationId="{8645AC33-FB33-90B2-9482-30C6DF4870AB}"/>
          </ac:graphicFrameMkLst>
        </pc:graphicFrameChg>
        <pc:graphicFrameChg chg="add mod modGraphic">
          <ac:chgData name="Tezcan Cogalan (Nokia)" userId="78ee4074-7bea-45b4-a7b2-a93a9b091274" providerId="ADAL" clId="{44328CBE-1D3C-42B3-8533-CD52CA25F493}" dt="2025-07-31T11:50:43.257" v="1567" actId="1036"/>
          <ac:graphicFrameMkLst>
            <pc:docMk/>
            <pc:sldMk cId="4253057103" sldId="381"/>
            <ac:graphicFrameMk id="17" creationId="{C77A98E4-28B5-39F8-C251-8205FCE33467}"/>
          </ac:graphicFrameMkLst>
        </pc:graphicFrameChg>
        <pc:graphicFrameChg chg="add mod modGraphic">
          <ac:chgData name="Tezcan Cogalan (Nokia)" userId="78ee4074-7bea-45b4-a7b2-a93a9b091274" providerId="ADAL" clId="{44328CBE-1D3C-42B3-8533-CD52CA25F493}" dt="2025-07-31T13:31:05.471" v="2737" actId="13926"/>
          <ac:graphicFrameMkLst>
            <pc:docMk/>
            <pc:sldMk cId="4253057103" sldId="381"/>
            <ac:graphicFrameMk id="27" creationId="{6951933E-76B0-8B58-7032-67C74A24182E}"/>
          </ac:graphicFrameMkLst>
        </pc:graphicFrameChg>
        <pc:graphicFrameChg chg="add mod modGraphic">
          <ac:chgData name="Tezcan Cogalan (Nokia)" userId="78ee4074-7bea-45b4-a7b2-a93a9b091274" providerId="ADAL" clId="{44328CBE-1D3C-42B3-8533-CD52CA25F493}" dt="2025-08-07T14:19:32.908" v="4502" actId="113"/>
          <ac:graphicFrameMkLst>
            <pc:docMk/>
            <pc:sldMk cId="4253057103" sldId="381"/>
            <ac:graphicFrameMk id="31" creationId="{E5CCE609-DB3D-FB43-1016-34C2AA27C07D}"/>
          </ac:graphicFrameMkLst>
        </pc:graphicFrameChg>
        <pc:picChg chg="add mod">
          <ac:chgData name="Tezcan Cogalan (Nokia)" userId="78ee4074-7bea-45b4-a7b2-a93a9b091274" providerId="ADAL" clId="{44328CBE-1D3C-42B3-8533-CD52CA25F493}" dt="2025-08-07T14:21:26.106" v="4550" actId="1036"/>
          <ac:picMkLst>
            <pc:docMk/>
            <pc:sldMk cId="4253057103" sldId="381"/>
            <ac:picMk id="5" creationId="{A386138E-BFBC-6595-AD87-8DDD7A0641FA}"/>
          </ac:picMkLst>
        </pc:picChg>
        <pc:cxnChg chg="add mod">
          <ac:chgData name="Tezcan Cogalan (Nokia)" userId="78ee4074-7bea-45b4-a7b2-a93a9b091274" providerId="ADAL" clId="{44328CBE-1D3C-42B3-8533-CD52CA25F493}" dt="2025-07-31T12:14:40.636" v="2566" actId="14100"/>
          <ac:cxnSpMkLst>
            <pc:docMk/>
            <pc:sldMk cId="4253057103" sldId="381"/>
            <ac:cxnSpMk id="2" creationId="{C4BF95E9-8BDE-6192-E474-2F053D9CDBBC}"/>
          </ac:cxnSpMkLst>
        </pc:cxnChg>
        <pc:cxnChg chg="add mod">
          <ac:chgData name="Tezcan Cogalan (Nokia)" userId="78ee4074-7bea-45b4-a7b2-a93a9b091274" providerId="ADAL" clId="{44328CBE-1D3C-42B3-8533-CD52CA25F493}" dt="2025-07-31T12:14:37.596" v="2565" actId="1076"/>
          <ac:cxnSpMkLst>
            <pc:docMk/>
            <pc:sldMk cId="4253057103" sldId="381"/>
            <ac:cxnSpMk id="3" creationId="{B7D843C9-0FBE-ADAA-A132-46ABA8DF35FC}"/>
          </ac:cxnSpMkLst>
        </pc:cxnChg>
        <pc:cxnChg chg="add mod">
          <ac:chgData name="Tezcan Cogalan (Nokia)" userId="78ee4074-7bea-45b4-a7b2-a93a9b091274" providerId="ADAL" clId="{44328CBE-1D3C-42B3-8533-CD52CA25F493}" dt="2025-07-31T12:14:29.974" v="2564" actId="14100"/>
          <ac:cxnSpMkLst>
            <pc:docMk/>
            <pc:sldMk cId="4253057103" sldId="381"/>
            <ac:cxnSpMk id="4" creationId="{731CDF43-8DD3-DD7D-EC1C-B378393C8F63}"/>
          </ac:cxnSpMkLst>
        </pc:cxnChg>
        <pc:cxnChg chg="add mod">
          <ac:chgData name="Tezcan Cogalan (Nokia)" userId="78ee4074-7bea-45b4-a7b2-a93a9b091274" providerId="ADAL" clId="{44328CBE-1D3C-42B3-8533-CD52CA25F493}" dt="2025-08-07T14:22:51.269" v="4607" actId="208"/>
          <ac:cxnSpMkLst>
            <pc:docMk/>
            <pc:sldMk cId="4253057103" sldId="381"/>
            <ac:cxnSpMk id="18" creationId="{A5799534-1027-2F30-5C38-8D7E54B29F93}"/>
          </ac:cxnSpMkLst>
        </pc:cxnChg>
        <pc:cxnChg chg="add mod">
          <ac:chgData name="Tezcan Cogalan (Nokia)" userId="78ee4074-7bea-45b4-a7b2-a93a9b091274" providerId="ADAL" clId="{44328CBE-1D3C-42B3-8533-CD52CA25F493}" dt="2025-07-31T12:28:21.563" v="2703" actId="693"/>
          <ac:cxnSpMkLst>
            <pc:docMk/>
            <pc:sldMk cId="4253057103" sldId="381"/>
            <ac:cxnSpMk id="20" creationId="{C4FEEAD3-5888-631D-C6C0-F44B4E29CD30}"/>
          </ac:cxnSpMkLst>
        </pc:cxnChg>
        <pc:cxnChg chg="add mod">
          <ac:chgData name="Tezcan Cogalan (Nokia)" userId="78ee4074-7bea-45b4-a7b2-a93a9b091274" providerId="ADAL" clId="{44328CBE-1D3C-42B3-8533-CD52CA25F493}" dt="2025-07-31T12:28:21.563" v="2703" actId="693"/>
          <ac:cxnSpMkLst>
            <pc:docMk/>
            <pc:sldMk cId="4253057103" sldId="381"/>
            <ac:cxnSpMk id="21" creationId="{447295C0-20CD-4D2D-8266-60BFBC1B68FC}"/>
          </ac:cxnSpMkLst>
        </pc:cxnChg>
        <pc:cxnChg chg="add mod">
          <ac:chgData name="Tezcan Cogalan (Nokia)" userId="78ee4074-7bea-45b4-a7b2-a93a9b091274" providerId="ADAL" clId="{44328CBE-1D3C-42B3-8533-CD52CA25F493}" dt="2025-07-31T12:28:08.083" v="2702" actId="14100"/>
          <ac:cxnSpMkLst>
            <pc:docMk/>
            <pc:sldMk cId="4253057103" sldId="381"/>
            <ac:cxnSpMk id="42" creationId="{8C1787E3-8973-BBC0-A342-507F49F275FE}"/>
          </ac:cxnSpMkLst>
        </pc:cxnChg>
        <pc:cxnChg chg="add mod">
          <ac:chgData name="Tezcan Cogalan (Nokia)" userId="78ee4074-7bea-45b4-a7b2-a93a9b091274" providerId="ADAL" clId="{44328CBE-1D3C-42B3-8533-CD52CA25F493}" dt="2025-07-31T12:25:25.467" v="2665" actId="1036"/>
          <ac:cxnSpMkLst>
            <pc:docMk/>
            <pc:sldMk cId="4253057103" sldId="381"/>
            <ac:cxnSpMk id="44" creationId="{E1A99778-8E4B-E689-BB69-FC5373984618}"/>
          </ac:cxnSpMkLst>
        </pc:cxnChg>
        <pc:cxnChg chg="add mod">
          <ac:chgData name="Tezcan Cogalan (Nokia)" userId="78ee4074-7bea-45b4-a7b2-a93a9b091274" providerId="ADAL" clId="{44328CBE-1D3C-42B3-8533-CD52CA25F493}" dt="2025-07-31T12:25:25.467" v="2665" actId="1036"/>
          <ac:cxnSpMkLst>
            <pc:docMk/>
            <pc:sldMk cId="4253057103" sldId="381"/>
            <ac:cxnSpMk id="45" creationId="{0F851E4B-DF91-4964-7EE3-B0F6F85D5E0A}"/>
          </ac:cxnSpMkLst>
        </pc:cxnChg>
        <pc:cxnChg chg="add mod">
          <ac:chgData name="Tezcan Cogalan (Nokia)" userId="78ee4074-7bea-45b4-a7b2-a93a9b091274" providerId="ADAL" clId="{44328CBE-1D3C-42B3-8533-CD52CA25F493}" dt="2025-07-31T12:28:32.529" v="2706" actId="14100"/>
          <ac:cxnSpMkLst>
            <pc:docMk/>
            <pc:sldMk cId="4253057103" sldId="381"/>
            <ac:cxnSpMk id="46" creationId="{54246AC8-1CF4-65F8-A782-1784217A38AF}"/>
          </ac:cxnSpMkLst>
        </pc:cxnChg>
        <pc:cxnChg chg="add mod">
          <ac:chgData name="Tezcan Cogalan (Nokia)" userId="78ee4074-7bea-45b4-a7b2-a93a9b091274" providerId="ADAL" clId="{44328CBE-1D3C-42B3-8533-CD52CA25F493}" dt="2025-07-31T13:31:17.365" v="2739" actId="14100"/>
          <ac:cxnSpMkLst>
            <pc:docMk/>
            <pc:sldMk cId="4253057103" sldId="381"/>
            <ac:cxnSpMk id="49" creationId="{781A1FA1-23F7-1F17-8250-F739C7A03A1C}"/>
          </ac:cxnSpMkLst>
        </pc:cxnChg>
        <pc:extLst>
          <p:ext xmlns:p="http://schemas.openxmlformats.org/presentationml/2006/main" uri="{D6D511B9-2390-475A-947B-AFAB55BFBCF1}">
            <pc226:cmChg xmlns:pc226="http://schemas.microsoft.com/office/powerpoint/2022/06/main/command" chg="mod">
              <pc226:chgData name="Tezcan Cogalan (Nokia)" userId="78ee4074-7bea-45b4-a7b2-a93a9b091274" providerId="ADAL" clId="{44328CBE-1D3C-42B3-8533-CD52CA25F493}" dt="2025-08-07T14:19:10.170" v="4499" actId="20577"/>
              <pc2:cmMkLst xmlns:pc2="http://schemas.microsoft.com/office/powerpoint/2019/9/main/command">
                <pc:docMk/>
                <pc:sldMk cId="4253057103" sldId="381"/>
                <pc2:cmMk id="{044651EF-9274-43B4-B620-20DA94171E5E}"/>
              </pc2:cmMkLst>
            </pc226:cmChg>
          </p:ext>
        </pc:extLst>
      </pc:sldChg>
      <pc:sldChg chg="addSp delSp modSp add mod">
        <pc:chgData name="Tezcan Cogalan (Nokia)" userId="78ee4074-7bea-45b4-a7b2-a93a9b091274" providerId="ADAL" clId="{44328CBE-1D3C-42B3-8533-CD52CA25F493}" dt="2025-08-07T14:17:45.569" v="4491" actId="478"/>
        <pc:sldMkLst>
          <pc:docMk/>
          <pc:sldMk cId="1508649504" sldId="382"/>
        </pc:sldMkLst>
        <pc:spChg chg="mod">
          <ac:chgData name="Tezcan Cogalan (Nokia)" userId="78ee4074-7bea-45b4-a7b2-a93a9b091274" providerId="ADAL" clId="{44328CBE-1D3C-42B3-8533-CD52CA25F493}" dt="2025-07-31T11:34:27.744" v="1060" actId="20577"/>
          <ac:spMkLst>
            <pc:docMk/>
            <pc:sldMk cId="1508649504" sldId="382"/>
            <ac:spMk id="6147" creationId="{D93A87F6-8345-53C6-CDFF-CF0A5F2BA804}"/>
          </ac:spMkLst>
        </pc:spChg>
      </pc:sldChg>
      <pc:sldChg chg="addSp delSp modSp add mod">
        <pc:chgData name="Tezcan Cogalan (Nokia)" userId="78ee4074-7bea-45b4-a7b2-a93a9b091274" providerId="ADAL" clId="{44328CBE-1D3C-42B3-8533-CD52CA25F493}" dt="2025-08-07T14:23:44.405" v="4625" actId="20577"/>
        <pc:sldMkLst>
          <pc:docMk/>
          <pc:sldMk cId="457900613" sldId="383"/>
        </pc:sldMkLst>
        <pc:spChg chg="add mod">
          <ac:chgData name="Tezcan Cogalan (Nokia)" userId="78ee4074-7bea-45b4-a7b2-a93a9b091274" providerId="ADAL" clId="{44328CBE-1D3C-42B3-8533-CD52CA25F493}" dt="2025-08-07T14:21:13.836" v="4523"/>
          <ac:spMkLst>
            <pc:docMk/>
            <pc:sldMk cId="457900613" sldId="383"/>
            <ac:spMk id="6" creationId="{943F4568-DCDE-B863-3F8F-A052E5A63ACC}"/>
          </ac:spMkLst>
        </pc:spChg>
        <pc:spChg chg="add mod">
          <ac:chgData name="Tezcan Cogalan (Nokia)" userId="78ee4074-7bea-45b4-a7b2-a93a9b091274" providerId="ADAL" clId="{44328CBE-1D3C-42B3-8533-CD52CA25F493}" dt="2025-08-07T14:22:59.865" v="4608"/>
          <ac:spMkLst>
            <pc:docMk/>
            <pc:sldMk cId="457900613" sldId="383"/>
            <ac:spMk id="14" creationId="{22E4F4F3-F5A1-F2C9-D09C-E6B7C0DF5E5D}"/>
          </ac:spMkLst>
        </pc:spChg>
        <pc:spChg chg="mod">
          <ac:chgData name="Tezcan Cogalan (Nokia)" userId="78ee4074-7bea-45b4-a7b2-a93a9b091274" providerId="ADAL" clId="{44328CBE-1D3C-42B3-8533-CD52CA25F493}" dt="2025-07-31T16:38:28.951" v="2779" actId="20577"/>
          <ac:spMkLst>
            <pc:docMk/>
            <pc:sldMk cId="457900613" sldId="383"/>
            <ac:spMk id="16" creationId="{2E0DEB71-2DB2-E9FE-F7D6-7A8977C5015C}"/>
          </ac:spMkLst>
        </pc:spChg>
        <pc:spChg chg="mod">
          <ac:chgData name="Tezcan Cogalan (Nokia)" userId="78ee4074-7bea-45b4-a7b2-a93a9b091274" providerId="ADAL" clId="{44328CBE-1D3C-42B3-8533-CD52CA25F493}" dt="2025-08-07T14:23:44.405" v="4625" actId="20577"/>
          <ac:spMkLst>
            <pc:docMk/>
            <pc:sldMk cId="457900613" sldId="383"/>
            <ac:spMk id="28" creationId="{2056B6B0-C4E6-AD1E-6656-B8CA76F61771}"/>
          </ac:spMkLst>
        </pc:spChg>
        <pc:spChg chg="mod">
          <ac:chgData name="Tezcan Cogalan (Nokia)" userId="78ee4074-7bea-45b4-a7b2-a93a9b091274" providerId="ADAL" clId="{44328CBE-1D3C-42B3-8533-CD52CA25F493}" dt="2025-07-31T13:33:04.725" v="2757" actId="20577"/>
          <ac:spMkLst>
            <pc:docMk/>
            <pc:sldMk cId="457900613" sldId="383"/>
            <ac:spMk id="7170" creationId="{09AE522F-570F-4A1D-4199-10167BC9700C}"/>
          </ac:spMkLst>
        </pc:spChg>
        <pc:graphicFrameChg chg="modGraphic">
          <ac:chgData name="Tezcan Cogalan (Nokia)" userId="78ee4074-7bea-45b4-a7b2-a93a9b091274" providerId="ADAL" clId="{44328CBE-1D3C-42B3-8533-CD52CA25F493}" dt="2025-07-31T13:32:42.299" v="2743" actId="2166"/>
          <ac:graphicFrameMkLst>
            <pc:docMk/>
            <pc:sldMk cId="457900613" sldId="383"/>
            <ac:graphicFrameMk id="12" creationId="{A8AE14BB-1DFF-4A3C-5805-98C6944C96F4}"/>
          </ac:graphicFrameMkLst>
        </pc:graphicFrameChg>
        <pc:graphicFrameChg chg="modGraphic">
          <ac:chgData name="Tezcan Cogalan (Nokia)" userId="78ee4074-7bea-45b4-a7b2-a93a9b091274" providerId="ADAL" clId="{44328CBE-1D3C-42B3-8533-CD52CA25F493}" dt="2025-08-07T14:20:03.755" v="4512" actId="113"/>
          <ac:graphicFrameMkLst>
            <pc:docMk/>
            <pc:sldMk cId="457900613" sldId="383"/>
            <ac:graphicFrameMk id="31" creationId="{CF25858B-A73B-DFF0-B867-F3FF2B03C2A4}"/>
          </ac:graphicFrameMkLst>
        </pc:graphicFrameChg>
        <pc:picChg chg="add mod">
          <ac:chgData name="Tezcan Cogalan (Nokia)" userId="78ee4074-7bea-45b4-a7b2-a93a9b091274" providerId="ADAL" clId="{44328CBE-1D3C-42B3-8533-CD52CA25F493}" dt="2025-08-07T14:21:36.643" v="4580" actId="1038"/>
          <ac:picMkLst>
            <pc:docMk/>
            <pc:sldMk cId="457900613" sldId="383"/>
            <ac:picMk id="5" creationId="{B0175B55-A72E-404F-B656-4FCBD6F40C1E}"/>
          </ac:picMkLst>
        </pc:picChg>
        <pc:cxnChg chg="add mod">
          <ac:chgData name="Tezcan Cogalan (Nokia)" userId="78ee4074-7bea-45b4-a7b2-a93a9b091274" providerId="ADAL" clId="{44328CBE-1D3C-42B3-8533-CD52CA25F493}" dt="2025-08-07T14:22:59.865" v="4608"/>
          <ac:cxnSpMkLst>
            <pc:docMk/>
            <pc:sldMk cId="457900613" sldId="383"/>
            <ac:cxnSpMk id="13" creationId="{807F8511-AB3F-DC0B-CE44-DD9595608988}"/>
          </ac:cxnSpMkLst>
        </pc:cxnChg>
      </pc:sldChg>
      <pc:sldChg chg="addSp delSp modSp add del mod ord">
        <pc:chgData name="Tezcan Cogalan (Nokia)" userId="78ee4074-7bea-45b4-a7b2-a93a9b091274" providerId="ADAL" clId="{44328CBE-1D3C-42B3-8533-CD52CA25F493}" dt="2025-07-31T20:16:09.075" v="4337" actId="2696"/>
        <pc:sldMkLst>
          <pc:docMk/>
          <pc:sldMk cId="979555166" sldId="384"/>
        </pc:sldMkLst>
      </pc:sldChg>
      <pc:sldChg chg="addSp delSp modSp new mod ord">
        <pc:chgData name="Tezcan Cogalan (Nokia)" userId="78ee4074-7bea-45b4-a7b2-a93a9b091274" providerId="ADAL" clId="{44328CBE-1D3C-42B3-8533-CD52CA25F493}" dt="2025-07-31T20:22:37.868" v="4343" actId="115"/>
        <pc:sldMkLst>
          <pc:docMk/>
          <pc:sldMk cId="3145010690" sldId="385"/>
        </pc:sldMkLst>
        <pc:spChg chg="mod">
          <ac:chgData name="Tezcan Cogalan (Nokia)" userId="78ee4074-7bea-45b4-a7b2-a93a9b091274" providerId="ADAL" clId="{44328CBE-1D3C-42B3-8533-CD52CA25F493}" dt="2025-07-31T20:22:37.868" v="4343" actId="115"/>
          <ac:spMkLst>
            <pc:docMk/>
            <pc:sldMk cId="3145010690" sldId="385"/>
            <ac:spMk id="2" creationId="{BAC53FF8-18F3-A2AC-A45A-7514369DF43A}"/>
          </ac:spMkLst>
        </pc:spChg>
        <pc:spChg chg="add mod">
          <ac:chgData name="Tezcan Cogalan (Nokia)" userId="78ee4074-7bea-45b4-a7b2-a93a9b091274" providerId="ADAL" clId="{44328CBE-1D3C-42B3-8533-CD52CA25F493}" dt="2025-07-31T19:48:14.254" v="3828" actId="14100"/>
          <ac:spMkLst>
            <pc:docMk/>
            <pc:sldMk cId="3145010690" sldId="385"/>
            <ac:spMk id="11" creationId="{F8E6EC35-C19B-EBCC-2F22-E26A0D0636E2}"/>
          </ac:spMkLst>
        </pc:spChg>
        <pc:spChg chg="add mod">
          <ac:chgData name="Tezcan Cogalan (Nokia)" userId="78ee4074-7bea-45b4-a7b2-a93a9b091274" providerId="ADAL" clId="{44328CBE-1D3C-42B3-8533-CD52CA25F493}" dt="2025-07-31T19:48:10.112" v="3826" actId="14100"/>
          <ac:spMkLst>
            <pc:docMk/>
            <pc:sldMk cId="3145010690" sldId="385"/>
            <ac:spMk id="14" creationId="{2616DE2E-A16D-02DC-371B-741F070FEEAB}"/>
          </ac:spMkLst>
        </pc:spChg>
        <pc:spChg chg="add mod">
          <ac:chgData name="Tezcan Cogalan (Nokia)" userId="78ee4074-7bea-45b4-a7b2-a93a9b091274" providerId="ADAL" clId="{44328CBE-1D3C-42B3-8533-CD52CA25F493}" dt="2025-07-31T19:48:25.480" v="3831" actId="14100"/>
          <ac:spMkLst>
            <pc:docMk/>
            <pc:sldMk cId="3145010690" sldId="385"/>
            <ac:spMk id="20" creationId="{EFCDC5EA-A67E-B24D-F32C-35420EA5F787}"/>
          </ac:spMkLst>
        </pc:spChg>
        <pc:spChg chg="add mod">
          <ac:chgData name="Tezcan Cogalan (Nokia)" userId="78ee4074-7bea-45b4-a7b2-a93a9b091274" providerId="ADAL" clId="{44328CBE-1D3C-42B3-8533-CD52CA25F493}" dt="2025-07-31T19:35:09.459" v="3067" actId="1076"/>
          <ac:spMkLst>
            <pc:docMk/>
            <pc:sldMk cId="3145010690" sldId="385"/>
            <ac:spMk id="25" creationId="{C29F5522-4B7F-0E45-7786-BB692CBC2E68}"/>
          </ac:spMkLst>
        </pc:spChg>
        <pc:spChg chg="add mod">
          <ac:chgData name="Tezcan Cogalan (Nokia)" userId="78ee4074-7bea-45b4-a7b2-a93a9b091274" providerId="ADAL" clId="{44328CBE-1D3C-42B3-8533-CD52CA25F493}" dt="2025-07-31T19:49:03.256" v="3836" actId="208"/>
          <ac:spMkLst>
            <pc:docMk/>
            <pc:sldMk cId="3145010690" sldId="385"/>
            <ac:spMk id="27" creationId="{20C62596-78D7-8BEB-CB45-2E4AE7C52D24}"/>
          </ac:spMkLst>
        </pc:spChg>
        <pc:spChg chg="add mod">
          <ac:chgData name="Tezcan Cogalan (Nokia)" userId="78ee4074-7bea-45b4-a7b2-a93a9b091274" providerId="ADAL" clId="{44328CBE-1D3C-42B3-8533-CD52CA25F493}" dt="2025-07-31T19:48:50.897" v="3834" actId="207"/>
          <ac:spMkLst>
            <pc:docMk/>
            <pc:sldMk cId="3145010690" sldId="385"/>
            <ac:spMk id="30" creationId="{F1DA232E-87C5-769E-8390-35BF6C605427}"/>
          </ac:spMkLst>
        </pc:spChg>
        <pc:spChg chg="add mod">
          <ac:chgData name="Tezcan Cogalan (Nokia)" userId="78ee4074-7bea-45b4-a7b2-a93a9b091274" providerId="ADAL" clId="{44328CBE-1D3C-42B3-8533-CD52CA25F493}" dt="2025-07-31T19:48:50.897" v="3834" actId="207"/>
          <ac:spMkLst>
            <pc:docMk/>
            <pc:sldMk cId="3145010690" sldId="385"/>
            <ac:spMk id="32" creationId="{7EA43F22-6C84-860F-7B1C-7057D1C95CD4}"/>
          </ac:spMkLst>
        </pc:spChg>
        <pc:spChg chg="add mod">
          <ac:chgData name="Tezcan Cogalan (Nokia)" userId="78ee4074-7bea-45b4-a7b2-a93a9b091274" providerId="ADAL" clId="{44328CBE-1D3C-42B3-8533-CD52CA25F493}" dt="2025-07-31T19:48:30.905" v="3832" actId="14100"/>
          <ac:spMkLst>
            <pc:docMk/>
            <pc:sldMk cId="3145010690" sldId="385"/>
            <ac:spMk id="33" creationId="{B2D1F56E-78CF-6A79-924E-98A3C0858E2E}"/>
          </ac:spMkLst>
        </pc:spChg>
        <pc:spChg chg="add mod">
          <ac:chgData name="Tezcan Cogalan (Nokia)" userId="78ee4074-7bea-45b4-a7b2-a93a9b091274" providerId="ADAL" clId="{44328CBE-1D3C-42B3-8533-CD52CA25F493}" dt="2025-07-31T19:48:22.659" v="3830" actId="14100"/>
          <ac:spMkLst>
            <pc:docMk/>
            <pc:sldMk cId="3145010690" sldId="385"/>
            <ac:spMk id="40" creationId="{CB96823D-4D3E-881B-0C9F-8E7674D415A2}"/>
          </ac:spMkLst>
        </pc:spChg>
        <pc:spChg chg="add mod">
          <ac:chgData name="Tezcan Cogalan (Nokia)" userId="78ee4074-7bea-45b4-a7b2-a93a9b091274" providerId="ADAL" clId="{44328CBE-1D3C-42B3-8533-CD52CA25F493}" dt="2025-07-31T19:48:34.869" v="3833" actId="14100"/>
          <ac:spMkLst>
            <pc:docMk/>
            <pc:sldMk cId="3145010690" sldId="385"/>
            <ac:spMk id="46" creationId="{ECB72C92-3DDD-4869-0D66-518261A61F86}"/>
          </ac:spMkLst>
        </pc:spChg>
        <pc:graphicFrameChg chg="add del mod">
          <ac:chgData name="Tezcan Cogalan (Nokia)" userId="78ee4074-7bea-45b4-a7b2-a93a9b091274" providerId="ADAL" clId="{44328CBE-1D3C-42B3-8533-CD52CA25F493}" dt="2025-07-31T19:30:37.983" v="2884"/>
          <ac:graphicFrameMkLst>
            <pc:docMk/>
            <pc:sldMk cId="3145010690" sldId="385"/>
            <ac:graphicFrameMk id="5" creationId="{661E1FB0-4482-6F13-D9FF-08990CAE5F88}"/>
          </ac:graphicFrameMkLst>
        </pc:graphicFrameChg>
        <pc:cxnChg chg="add mod">
          <ac:chgData name="Tezcan Cogalan (Nokia)" userId="78ee4074-7bea-45b4-a7b2-a93a9b091274" providerId="ADAL" clId="{44328CBE-1D3C-42B3-8533-CD52CA25F493}" dt="2025-07-31T19:48:14.254" v="3828" actId="14100"/>
          <ac:cxnSpMkLst>
            <pc:docMk/>
            <pc:sldMk cId="3145010690" sldId="385"/>
            <ac:cxnSpMk id="13" creationId="{E84083E7-F43A-4FBD-0514-F70F8AB24DC4}"/>
          </ac:cxnSpMkLst>
        </pc:cxnChg>
        <pc:cxnChg chg="add mod">
          <ac:chgData name="Tezcan Cogalan (Nokia)" userId="78ee4074-7bea-45b4-a7b2-a93a9b091274" providerId="ADAL" clId="{44328CBE-1D3C-42B3-8533-CD52CA25F493}" dt="2025-07-31T19:48:10.112" v="3826" actId="14100"/>
          <ac:cxnSpMkLst>
            <pc:docMk/>
            <pc:sldMk cId="3145010690" sldId="385"/>
            <ac:cxnSpMk id="15" creationId="{FFE71248-5286-C16E-D8F3-E0802E4FC086}"/>
          </ac:cxnSpMkLst>
        </pc:cxnChg>
        <pc:cxnChg chg="add mod">
          <ac:chgData name="Tezcan Cogalan (Nokia)" userId="78ee4074-7bea-45b4-a7b2-a93a9b091274" providerId="ADAL" clId="{44328CBE-1D3C-42B3-8533-CD52CA25F493}" dt="2025-07-31T19:48:25.480" v="3831" actId="14100"/>
          <ac:cxnSpMkLst>
            <pc:docMk/>
            <pc:sldMk cId="3145010690" sldId="385"/>
            <ac:cxnSpMk id="21" creationId="{0131E369-4847-8CEE-B0C6-DFBC29146C3E}"/>
          </ac:cxnSpMkLst>
        </pc:cxnChg>
        <pc:cxnChg chg="add mod ord">
          <ac:chgData name="Tezcan Cogalan (Nokia)" userId="78ee4074-7bea-45b4-a7b2-a93a9b091274" providerId="ADAL" clId="{44328CBE-1D3C-42B3-8533-CD52CA25F493}" dt="2025-07-31T19:43:20.923" v="3605" actId="14100"/>
          <ac:cxnSpMkLst>
            <pc:docMk/>
            <pc:sldMk cId="3145010690" sldId="385"/>
            <ac:cxnSpMk id="26" creationId="{154B695F-0F5D-0F5C-0116-3ED944726422}"/>
          </ac:cxnSpMkLst>
        </pc:cxnChg>
        <pc:cxnChg chg="add mod">
          <ac:chgData name="Tezcan Cogalan (Nokia)" userId="78ee4074-7bea-45b4-a7b2-a93a9b091274" providerId="ADAL" clId="{44328CBE-1D3C-42B3-8533-CD52CA25F493}" dt="2025-07-31T19:48:59.038" v="3835" actId="208"/>
          <ac:cxnSpMkLst>
            <pc:docMk/>
            <pc:sldMk cId="3145010690" sldId="385"/>
            <ac:cxnSpMk id="29" creationId="{BF2D2EC0-E6E1-A68F-4B2B-D1C86970FA21}"/>
          </ac:cxnSpMkLst>
        </pc:cxnChg>
        <pc:cxnChg chg="add mod">
          <ac:chgData name="Tezcan Cogalan (Nokia)" userId="78ee4074-7bea-45b4-a7b2-a93a9b091274" providerId="ADAL" clId="{44328CBE-1D3C-42B3-8533-CD52CA25F493}" dt="2025-07-31T19:48:59.038" v="3835" actId="208"/>
          <ac:cxnSpMkLst>
            <pc:docMk/>
            <pc:sldMk cId="3145010690" sldId="385"/>
            <ac:cxnSpMk id="31" creationId="{78C9DEBE-69AE-5AE8-F8A1-B85F60CAC85F}"/>
          </ac:cxnSpMkLst>
        </pc:cxnChg>
        <pc:cxnChg chg="add mod">
          <ac:chgData name="Tezcan Cogalan (Nokia)" userId="78ee4074-7bea-45b4-a7b2-a93a9b091274" providerId="ADAL" clId="{44328CBE-1D3C-42B3-8533-CD52CA25F493}" dt="2025-07-31T19:48:30.905" v="3832" actId="14100"/>
          <ac:cxnSpMkLst>
            <pc:docMk/>
            <pc:sldMk cId="3145010690" sldId="385"/>
            <ac:cxnSpMk id="34" creationId="{8DD221EC-F802-2A7B-6C51-8E39395B9B7C}"/>
          </ac:cxnSpMkLst>
        </pc:cxnChg>
        <pc:cxnChg chg="add mod">
          <ac:chgData name="Tezcan Cogalan (Nokia)" userId="78ee4074-7bea-45b4-a7b2-a93a9b091274" providerId="ADAL" clId="{44328CBE-1D3C-42B3-8533-CD52CA25F493}" dt="2025-07-31T19:48:22.659" v="3830" actId="14100"/>
          <ac:cxnSpMkLst>
            <pc:docMk/>
            <pc:sldMk cId="3145010690" sldId="385"/>
            <ac:cxnSpMk id="41" creationId="{F049D41C-1AE2-F50A-61C5-B7ADA974817C}"/>
          </ac:cxnSpMkLst>
        </pc:cxnChg>
        <pc:cxnChg chg="add mod">
          <ac:chgData name="Tezcan Cogalan (Nokia)" userId="78ee4074-7bea-45b4-a7b2-a93a9b091274" providerId="ADAL" clId="{44328CBE-1D3C-42B3-8533-CD52CA25F493}" dt="2025-07-31T19:48:34.869" v="3833" actId="14100"/>
          <ac:cxnSpMkLst>
            <pc:docMk/>
            <pc:sldMk cId="3145010690" sldId="385"/>
            <ac:cxnSpMk id="47" creationId="{561F9316-59DD-FF8F-BA8D-528837919AB5}"/>
          </ac:cxnSpMkLst>
        </pc:cxnChg>
      </pc:sldChg>
      <pc:sldChg chg="addSp delSp modSp add mod modCm">
        <pc:chgData name="Tezcan Cogalan (Nokia)" userId="78ee4074-7bea-45b4-a7b2-a93a9b091274" providerId="ADAL" clId="{44328CBE-1D3C-42B3-8533-CD52CA25F493}" dt="2025-07-31T20:22:32.902" v="4341" actId="115"/>
        <pc:sldMkLst>
          <pc:docMk/>
          <pc:sldMk cId="1020855569" sldId="386"/>
        </pc:sldMkLst>
        <pc:spChg chg="mod">
          <ac:chgData name="Tezcan Cogalan (Nokia)" userId="78ee4074-7bea-45b4-a7b2-a93a9b091274" providerId="ADAL" clId="{44328CBE-1D3C-42B3-8533-CD52CA25F493}" dt="2025-07-31T20:22:32.902" v="4341" actId="115"/>
          <ac:spMkLst>
            <pc:docMk/>
            <pc:sldMk cId="1020855569" sldId="386"/>
            <ac:spMk id="2" creationId="{B486482E-517E-248B-E9F6-ACABE96C9B58}"/>
          </ac:spMkLst>
        </pc:spChg>
        <pc:spChg chg="mod">
          <ac:chgData name="Tezcan Cogalan (Nokia)" userId="78ee4074-7bea-45b4-a7b2-a93a9b091274" providerId="ADAL" clId="{44328CBE-1D3C-42B3-8533-CD52CA25F493}" dt="2025-07-31T19:47:47.786" v="3819" actId="14100"/>
          <ac:spMkLst>
            <pc:docMk/>
            <pc:sldMk cId="1020855569" sldId="386"/>
            <ac:spMk id="11" creationId="{2A96F6C1-0843-3E56-C0AF-ACD926163531}"/>
          </ac:spMkLst>
        </pc:spChg>
        <pc:spChg chg="mod">
          <ac:chgData name="Tezcan Cogalan (Nokia)" userId="78ee4074-7bea-45b4-a7b2-a93a9b091274" providerId="ADAL" clId="{44328CBE-1D3C-42B3-8533-CD52CA25F493}" dt="2025-07-31T19:59:57.649" v="4020" actId="1035"/>
          <ac:spMkLst>
            <pc:docMk/>
            <pc:sldMk cId="1020855569" sldId="386"/>
            <ac:spMk id="14" creationId="{4854F96D-AD37-415F-905C-03360286419E}"/>
          </ac:spMkLst>
        </pc:spChg>
        <pc:spChg chg="add mod">
          <ac:chgData name="Tezcan Cogalan (Nokia)" userId="78ee4074-7bea-45b4-a7b2-a93a9b091274" providerId="ADAL" clId="{44328CBE-1D3C-42B3-8533-CD52CA25F493}" dt="2025-07-31T20:04:26.403" v="4239" actId="1036"/>
          <ac:spMkLst>
            <pc:docMk/>
            <pc:sldMk cId="1020855569" sldId="386"/>
            <ac:spMk id="16" creationId="{3BBB08BE-F05F-A233-4E84-0652C9920414}"/>
          </ac:spMkLst>
        </pc:spChg>
        <pc:spChg chg="mod">
          <ac:chgData name="Tezcan Cogalan (Nokia)" userId="78ee4074-7bea-45b4-a7b2-a93a9b091274" providerId="ADAL" clId="{44328CBE-1D3C-42B3-8533-CD52CA25F493}" dt="2025-07-31T19:58:37.337" v="3986" actId="20577"/>
          <ac:spMkLst>
            <pc:docMk/>
            <pc:sldMk cId="1020855569" sldId="386"/>
            <ac:spMk id="20" creationId="{DD4DA27B-B72B-35FC-CE29-ACFD87F03502}"/>
          </ac:spMkLst>
        </pc:spChg>
        <pc:spChg chg="mod">
          <ac:chgData name="Tezcan Cogalan (Nokia)" userId="78ee4074-7bea-45b4-a7b2-a93a9b091274" providerId="ADAL" clId="{44328CBE-1D3C-42B3-8533-CD52CA25F493}" dt="2025-07-31T19:47:11.468" v="3812" actId="207"/>
          <ac:spMkLst>
            <pc:docMk/>
            <pc:sldMk cId="1020855569" sldId="386"/>
            <ac:spMk id="27" creationId="{C4CD79CE-7FBD-78E2-6CC8-1E71346CB112}"/>
          </ac:spMkLst>
        </pc:spChg>
        <pc:spChg chg="add mod">
          <ac:chgData name="Tezcan Cogalan (Nokia)" userId="78ee4074-7bea-45b4-a7b2-a93a9b091274" providerId="ADAL" clId="{44328CBE-1D3C-42B3-8533-CD52CA25F493}" dt="2025-07-31T20:10:53.700" v="4335" actId="108"/>
          <ac:spMkLst>
            <pc:docMk/>
            <pc:sldMk cId="1020855569" sldId="386"/>
            <ac:spMk id="28" creationId="{E4314F6C-56FE-C407-CD9E-594A6161376E}"/>
          </ac:spMkLst>
        </pc:spChg>
        <pc:spChg chg="mod">
          <ac:chgData name="Tezcan Cogalan (Nokia)" userId="78ee4074-7bea-45b4-a7b2-a93a9b091274" providerId="ADAL" clId="{44328CBE-1D3C-42B3-8533-CD52CA25F493}" dt="2025-07-31T19:47:14.865" v="3813" actId="207"/>
          <ac:spMkLst>
            <pc:docMk/>
            <pc:sldMk cId="1020855569" sldId="386"/>
            <ac:spMk id="30" creationId="{ECC29C6D-F894-BE73-2049-AFE2E2ED5EB2}"/>
          </ac:spMkLst>
        </pc:spChg>
        <pc:spChg chg="mod">
          <ac:chgData name="Tezcan Cogalan (Nokia)" userId="78ee4074-7bea-45b4-a7b2-a93a9b091274" providerId="ADAL" clId="{44328CBE-1D3C-42B3-8533-CD52CA25F493}" dt="2025-07-31T19:47:17.371" v="3814" actId="207"/>
          <ac:spMkLst>
            <pc:docMk/>
            <pc:sldMk cId="1020855569" sldId="386"/>
            <ac:spMk id="32" creationId="{63A8C6D2-69DB-C3DA-0C7E-1C2AC684F5B0}"/>
          </ac:spMkLst>
        </pc:spChg>
        <pc:spChg chg="mod">
          <ac:chgData name="Tezcan Cogalan (Nokia)" userId="78ee4074-7bea-45b4-a7b2-a93a9b091274" providerId="ADAL" clId="{44328CBE-1D3C-42B3-8533-CD52CA25F493}" dt="2025-07-31T19:47:38.638" v="3817" actId="404"/>
          <ac:spMkLst>
            <pc:docMk/>
            <pc:sldMk cId="1020855569" sldId="386"/>
            <ac:spMk id="33" creationId="{C4013A8E-6F1B-CEF8-5773-CE6FB3DE9254}"/>
          </ac:spMkLst>
        </pc:spChg>
        <pc:spChg chg="add mod">
          <ac:chgData name="Tezcan Cogalan (Nokia)" userId="78ee4074-7bea-45b4-a7b2-a93a9b091274" providerId="ADAL" clId="{44328CBE-1D3C-42B3-8533-CD52CA25F493}" dt="2025-07-31T20:16:34.641" v="4339" actId="1076"/>
          <ac:spMkLst>
            <pc:docMk/>
            <pc:sldMk cId="1020855569" sldId="386"/>
            <ac:spMk id="43" creationId="{74EFD779-F326-DADB-FA28-457DE0B9B0FA}"/>
          </ac:spMkLst>
        </pc:spChg>
        <pc:cxnChg chg="add mod">
          <ac:chgData name="Tezcan Cogalan (Nokia)" userId="78ee4074-7bea-45b4-a7b2-a93a9b091274" providerId="ADAL" clId="{44328CBE-1D3C-42B3-8533-CD52CA25F493}" dt="2025-07-31T19:46:00.460" v="3803" actId="208"/>
          <ac:cxnSpMkLst>
            <pc:docMk/>
            <pc:sldMk cId="1020855569" sldId="386"/>
            <ac:cxnSpMk id="4" creationId="{11E21B94-EF85-E70F-901C-DC6E74C5B42F}"/>
          </ac:cxnSpMkLst>
        </pc:cxnChg>
        <pc:cxnChg chg="add mod">
          <ac:chgData name="Tezcan Cogalan (Nokia)" userId="78ee4074-7bea-45b4-a7b2-a93a9b091274" providerId="ADAL" clId="{44328CBE-1D3C-42B3-8533-CD52CA25F493}" dt="2025-07-31T19:46:15.939" v="3806" actId="1076"/>
          <ac:cxnSpMkLst>
            <pc:docMk/>
            <pc:sldMk cId="1020855569" sldId="386"/>
            <ac:cxnSpMk id="6" creationId="{87701CDF-B108-AA23-4176-3372E0DCF89F}"/>
          </ac:cxnSpMkLst>
        </pc:cxnChg>
        <pc:cxnChg chg="add mod">
          <ac:chgData name="Tezcan Cogalan (Nokia)" userId="78ee4074-7bea-45b4-a7b2-a93a9b091274" providerId="ADAL" clId="{44328CBE-1D3C-42B3-8533-CD52CA25F493}" dt="2025-07-31T19:49:20.076" v="3838" actId="1076"/>
          <ac:cxnSpMkLst>
            <pc:docMk/>
            <pc:sldMk cId="1020855569" sldId="386"/>
            <ac:cxnSpMk id="9" creationId="{BE0DBDC6-9E80-F99F-1A8A-898CF0F7DEAB}"/>
          </ac:cxnSpMkLst>
        </pc:cxnChg>
        <pc:cxnChg chg="add mod">
          <ac:chgData name="Tezcan Cogalan (Nokia)" userId="78ee4074-7bea-45b4-a7b2-a93a9b091274" providerId="ADAL" clId="{44328CBE-1D3C-42B3-8533-CD52CA25F493}" dt="2025-07-31T19:49:20.076" v="3838" actId="1076"/>
          <ac:cxnSpMkLst>
            <pc:docMk/>
            <pc:sldMk cId="1020855569" sldId="386"/>
            <ac:cxnSpMk id="10" creationId="{91189EF9-C2C2-D831-32A2-0B96803B3E8F}"/>
          </ac:cxnSpMkLst>
        </pc:cxnChg>
        <pc:cxnChg chg="mod">
          <ac:chgData name="Tezcan Cogalan (Nokia)" userId="78ee4074-7bea-45b4-a7b2-a93a9b091274" providerId="ADAL" clId="{44328CBE-1D3C-42B3-8533-CD52CA25F493}" dt="2025-07-31T19:47:47.786" v="3819" actId="14100"/>
          <ac:cxnSpMkLst>
            <pc:docMk/>
            <pc:sldMk cId="1020855569" sldId="386"/>
            <ac:cxnSpMk id="13" creationId="{37CFB388-D583-5BC5-3250-47050368B04E}"/>
          </ac:cxnSpMkLst>
        </pc:cxnChg>
        <pc:cxnChg chg="mod">
          <ac:chgData name="Tezcan Cogalan (Nokia)" userId="78ee4074-7bea-45b4-a7b2-a93a9b091274" providerId="ADAL" clId="{44328CBE-1D3C-42B3-8533-CD52CA25F493}" dt="2025-07-31T20:00:09.434" v="4023" actId="14100"/>
          <ac:cxnSpMkLst>
            <pc:docMk/>
            <pc:sldMk cId="1020855569" sldId="386"/>
            <ac:cxnSpMk id="15" creationId="{6CC8EFDC-34FE-1FFF-217B-79C99DEA8C19}"/>
          </ac:cxnSpMkLst>
        </pc:cxnChg>
        <pc:cxnChg chg="add mod">
          <ac:chgData name="Tezcan Cogalan (Nokia)" userId="78ee4074-7bea-45b4-a7b2-a93a9b091274" providerId="ADAL" clId="{44328CBE-1D3C-42B3-8533-CD52CA25F493}" dt="2025-07-31T20:04:29.326" v="4240" actId="14100"/>
          <ac:cxnSpMkLst>
            <pc:docMk/>
            <pc:sldMk cId="1020855569" sldId="386"/>
            <ac:cxnSpMk id="17" creationId="{F4C3C051-6CFE-D793-07E3-B875C9040DF4}"/>
          </ac:cxnSpMkLst>
        </pc:cxnChg>
        <pc:cxnChg chg="mod">
          <ac:chgData name="Tezcan Cogalan (Nokia)" userId="78ee4074-7bea-45b4-a7b2-a93a9b091274" providerId="ADAL" clId="{44328CBE-1D3C-42B3-8533-CD52CA25F493}" dt="2025-07-31T19:58:35.033" v="3972" actId="20577"/>
          <ac:cxnSpMkLst>
            <pc:docMk/>
            <pc:sldMk cId="1020855569" sldId="386"/>
            <ac:cxnSpMk id="21" creationId="{90FB3C20-1989-8B26-00B5-9C0EEE04A2E1}"/>
          </ac:cxnSpMkLst>
        </pc:cxnChg>
        <pc:cxnChg chg="mod">
          <ac:chgData name="Tezcan Cogalan (Nokia)" userId="78ee4074-7bea-45b4-a7b2-a93a9b091274" providerId="ADAL" clId="{44328CBE-1D3C-42B3-8533-CD52CA25F493}" dt="2025-07-31T19:46:44.967" v="3807" actId="208"/>
          <ac:cxnSpMkLst>
            <pc:docMk/>
            <pc:sldMk cId="1020855569" sldId="386"/>
            <ac:cxnSpMk id="29" creationId="{2585AC2C-1709-3509-7689-13623651FAA7}"/>
          </ac:cxnSpMkLst>
        </pc:cxnChg>
        <pc:cxnChg chg="mod">
          <ac:chgData name="Tezcan Cogalan (Nokia)" userId="78ee4074-7bea-45b4-a7b2-a93a9b091274" providerId="ADAL" clId="{44328CBE-1D3C-42B3-8533-CD52CA25F493}" dt="2025-07-31T19:46:44.967" v="3807" actId="208"/>
          <ac:cxnSpMkLst>
            <pc:docMk/>
            <pc:sldMk cId="1020855569" sldId="386"/>
            <ac:cxnSpMk id="31" creationId="{FB650B1E-F2AE-0477-5FF0-D00FCB963F54}"/>
          </ac:cxnSpMkLst>
        </pc:cxnChg>
        <pc:cxnChg chg="mod">
          <ac:chgData name="Tezcan Cogalan (Nokia)" userId="78ee4074-7bea-45b4-a7b2-a93a9b091274" providerId="ADAL" clId="{44328CBE-1D3C-42B3-8533-CD52CA25F493}" dt="2025-07-31T19:47:38.638" v="3817" actId="404"/>
          <ac:cxnSpMkLst>
            <pc:docMk/>
            <pc:sldMk cId="1020855569" sldId="386"/>
            <ac:cxnSpMk id="34" creationId="{3F6CF743-8A49-F09C-B32C-9524EA22EA47}"/>
          </ac:cxnSpMkLst>
        </pc:cxnChg>
        <pc:cxnChg chg="add mod">
          <ac:chgData name="Tezcan Cogalan (Nokia)" userId="78ee4074-7bea-45b4-a7b2-a93a9b091274" providerId="ADAL" clId="{44328CBE-1D3C-42B3-8533-CD52CA25F493}" dt="2025-07-31T20:11:00.094" v="4336" actId="14100"/>
          <ac:cxnSpMkLst>
            <pc:docMk/>
            <pc:sldMk cId="1020855569" sldId="386"/>
            <ac:cxnSpMk id="35" creationId="{A97E59FE-996C-0323-7B1C-03E22C41423D}"/>
          </ac:cxnSpMkLst>
        </pc:cxnChg>
        <pc:cxnChg chg="add mod">
          <ac:chgData name="Tezcan Cogalan (Nokia)" userId="78ee4074-7bea-45b4-a7b2-a93a9b091274" providerId="ADAL" clId="{44328CBE-1D3C-42B3-8533-CD52CA25F493}" dt="2025-07-31T20:16:30.128" v="4338" actId="14100"/>
          <ac:cxnSpMkLst>
            <pc:docMk/>
            <pc:sldMk cId="1020855569" sldId="386"/>
            <ac:cxnSpMk id="42" creationId="{41202858-4D03-9881-6340-0D13CF8923D1}"/>
          </ac:cxnSpMkLst>
        </pc:cxnChg>
        <pc:extLst>
          <p:ext xmlns:p="http://schemas.openxmlformats.org/presentationml/2006/main" uri="{D6D511B9-2390-475A-947B-AFAB55BFBCF1}">
            <pc226:cmChg xmlns:pc226="http://schemas.microsoft.com/office/powerpoint/2022/06/main/command" chg="mod">
              <pc226:chgData name="Tezcan Cogalan (Nokia)" userId="78ee4074-7bea-45b4-a7b2-a93a9b091274" providerId="ADAL" clId="{44328CBE-1D3C-42B3-8533-CD52CA25F493}" dt="2025-07-31T19:59:21.840" v="3998" actId="20577"/>
              <pc2:cmMkLst xmlns:pc2="http://schemas.microsoft.com/office/powerpoint/2019/9/main/command">
                <pc:docMk/>
                <pc:sldMk cId="1020855569" sldId="386"/>
                <pc2:cmMk id="{9BA164B3-BD0B-4C47-B4BA-9C688048990E}"/>
              </pc2:cmMkLst>
            </pc226:cmChg>
          </p:ext>
        </pc:extLst>
      </pc:sldChg>
      <pc:sldChg chg="addSp modSp add mod">
        <pc:chgData name="Tezcan Cogalan (Nokia)" userId="78ee4074-7bea-45b4-a7b2-a93a9b091274" providerId="ADAL" clId="{44328CBE-1D3C-42B3-8533-CD52CA25F493}" dt="2025-08-07T14:26:09.567" v="4757" actId="404"/>
        <pc:sldMkLst>
          <pc:docMk/>
          <pc:sldMk cId="3899554525" sldId="387"/>
        </pc:sldMkLst>
        <pc:spChg chg="add mod">
          <ac:chgData name="Tezcan Cogalan (Nokia)" userId="78ee4074-7bea-45b4-a7b2-a93a9b091274" providerId="ADAL" clId="{44328CBE-1D3C-42B3-8533-CD52CA25F493}" dt="2025-08-07T14:20:56.089" v="4520" actId="1076"/>
          <ac:spMkLst>
            <pc:docMk/>
            <pc:sldMk cId="3899554525" sldId="387"/>
            <ac:spMk id="5" creationId="{E57E8C3A-80A2-95F8-2C7B-C093289880F3}"/>
          </ac:spMkLst>
        </pc:spChg>
        <pc:spChg chg="mod">
          <ac:chgData name="Tezcan Cogalan (Nokia)" userId="78ee4074-7bea-45b4-a7b2-a93a9b091274" providerId="ADAL" clId="{44328CBE-1D3C-42B3-8533-CD52CA25F493}" dt="2025-08-07T14:26:05.080" v="4755" actId="14100"/>
          <ac:spMkLst>
            <pc:docMk/>
            <pc:sldMk cId="3899554525" sldId="387"/>
            <ac:spMk id="7" creationId="{FCBC742F-DD62-6749-B7A2-D3E50BD03349}"/>
          </ac:spMkLst>
        </pc:spChg>
        <pc:spChg chg="mod">
          <ac:chgData name="Tezcan Cogalan (Nokia)" userId="78ee4074-7bea-45b4-a7b2-a93a9b091274" providerId="ADAL" clId="{44328CBE-1D3C-42B3-8533-CD52CA25F493}" dt="2025-08-07T14:20:38.054" v="4516" actId="1076"/>
          <ac:spMkLst>
            <pc:docMk/>
            <pc:sldMk cId="3899554525" sldId="387"/>
            <ac:spMk id="9" creationId="{0176FB32-9A94-BF8D-F7CB-433BC6341E11}"/>
          </ac:spMkLst>
        </pc:spChg>
        <pc:spChg chg="add mod">
          <ac:chgData name="Tezcan Cogalan (Nokia)" userId="78ee4074-7bea-45b4-a7b2-a93a9b091274" providerId="ADAL" clId="{44328CBE-1D3C-42B3-8533-CD52CA25F493}" dt="2025-08-07T14:23:02.559" v="4609"/>
          <ac:spMkLst>
            <pc:docMk/>
            <pc:sldMk cId="3899554525" sldId="387"/>
            <ac:spMk id="13" creationId="{CCD42D66-5474-AFBA-5B7A-5888ED58D6EC}"/>
          </ac:spMkLst>
        </pc:spChg>
        <pc:spChg chg="mod">
          <ac:chgData name="Tezcan Cogalan (Nokia)" userId="78ee4074-7bea-45b4-a7b2-a93a9b091274" providerId="ADAL" clId="{44328CBE-1D3C-42B3-8533-CD52CA25F493}" dt="2025-08-07T14:26:09.567" v="4757" actId="404"/>
          <ac:spMkLst>
            <pc:docMk/>
            <pc:sldMk cId="3899554525" sldId="387"/>
            <ac:spMk id="28" creationId="{D765C3CF-F31F-2405-1510-25B9F8CB0CA3}"/>
          </ac:spMkLst>
        </pc:spChg>
        <pc:spChg chg="mod">
          <ac:chgData name="Tezcan Cogalan (Nokia)" userId="78ee4074-7bea-45b4-a7b2-a93a9b091274" providerId="ADAL" clId="{44328CBE-1D3C-42B3-8533-CD52CA25F493}" dt="2025-08-07T14:20:23.138" v="4514" actId="20577"/>
          <ac:spMkLst>
            <pc:docMk/>
            <pc:sldMk cId="3899554525" sldId="387"/>
            <ac:spMk id="7170" creationId="{6C9838C7-123A-F558-E62A-18B74DDA6C7B}"/>
          </ac:spMkLst>
        </pc:spChg>
        <pc:picChg chg="mod">
          <ac:chgData name="Tezcan Cogalan (Nokia)" userId="78ee4074-7bea-45b4-a7b2-a93a9b091274" providerId="ADAL" clId="{44328CBE-1D3C-42B3-8533-CD52CA25F493}" dt="2025-08-07T14:24:09.924" v="4628" actId="1076"/>
          <ac:picMkLst>
            <pc:docMk/>
            <pc:sldMk cId="3899554525" sldId="387"/>
            <ac:picMk id="11" creationId="{EDBB569D-D5BC-E683-B062-EB6EEEDFA265}"/>
          </ac:picMkLst>
        </pc:picChg>
        <pc:picChg chg="add mod">
          <ac:chgData name="Tezcan Cogalan (Nokia)" userId="78ee4074-7bea-45b4-a7b2-a93a9b091274" providerId="ADAL" clId="{44328CBE-1D3C-42B3-8533-CD52CA25F493}" dt="2025-08-07T14:25:10.188" v="4681" actId="1036"/>
          <ac:picMkLst>
            <pc:docMk/>
            <pc:sldMk cId="3899554525" sldId="387"/>
            <ac:picMk id="14" creationId="{42274355-AEC3-FB30-2187-70FA83403A87}"/>
          </ac:picMkLst>
        </pc:picChg>
        <pc:cxnChg chg="add mod">
          <ac:chgData name="Tezcan Cogalan (Nokia)" userId="78ee4074-7bea-45b4-a7b2-a93a9b091274" providerId="ADAL" clId="{44328CBE-1D3C-42B3-8533-CD52CA25F493}" dt="2025-08-07T14:23:02.559" v="4609"/>
          <ac:cxnSpMkLst>
            <pc:docMk/>
            <pc:sldMk cId="3899554525" sldId="387"/>
            <ac:cxnSpMk id="6" creationId="{E558B806-59A4-6DAF-A0C4-044652A0B39A}"/>
          </ac:cxnSpMkLst>
        </pc:cxnChg>
        <pc:cxnChg chg="add mod">
          <ac:chgData name="Tezcan Cogalan (Nokia)" userId="78ee4074-7bea-45b4-a7b2-a93a9b091274" providerId="ADAL" clId="{44328CBE-1D3C-42B3-8533-CD52CA25F493}" dt="2025-08-07T14:25:17.876" v="4682" actId="1076"/>
          <ac:cxnSpMkLst>
            <pc:docMk/>
            <pc:sldMk cId="3899554525" sldId="387"/>
            <ac:cxnSpMk id="18" creationId="{4D453901-5979-B7DF-6CB7-3A99A315147C}"/>
          </ac:cxnSpMkLst>
        </pc:cxnChg>
        <pc:cxnChg chg="mod">
          <ac:chgData name="Tezcan Cogalan (Nokia)" userId="78ee4074-7bea-45b4-a7b2-a93a9b091274" providerId="ADAL" clId="{44328CBE-1D3C-42B3-8533-CD52CA25F493}" dt="2025-08-07T14:26:09.567" v="4757" actId="404"/>
          <ac:cxnSpMkLst>
            <pc:docMk/>
            <pc:sldMk cId="3899554525" sldId="387"/>
            <ac:cxnSpMk id="42" creationId="{17BDA490-58FB-5B73-D240-CCA890ABE186}"/>
          </ac:cxnSpMkLst>
        </pc:cxnChg>
      </pc:sldChg>
      <pc:sldChg chg="modSp add mod">
        <pc:chgData name="Tezcan Cogalan (Nokia)" userId="78ee4074-7bea-45b4-a7b2-a93a9b091274" providerId="ADAL" clId="{44328CBE-1D3C-42B3-8533-CD52CA25F493}" dt="2025-08-07T14:36:20.700" v="5261" actId="20577"/>
        <pc:sldMkLst>
          <pc:docMk/>
          <pc:sldMk cId="1002734398" sldId="388"/>
        </pc:sldMkLst>
        <pc:spChg chg="mod">
          <ac:chgData name="Tezcan Cogalan (Nokia)" userId="78ee4074-7bea-45b4-a7b2-a93a9b091274" providerId="ADAL" clId="{44328CBE-1D3C-42B3-8533-CD52CA25F493}" dt="2025-08-07T14:31:31.245" v="4979" actId="20577"/>
          <ac:spMkLst>
            <pc:docMk/>
            <pc:sldMk cId="1002734398" sldId="388"/>
            <ac:spMk id="8194" creationId="{1B47948E-760B-3B67-49A8-117454C5D1B1}"/>
          </ac:spMkLst>
        </pc:spChg>
        <pc:spChg chg="mod">
          <ac:chgData name="Tezcan Cogalan (Nokia)" userId="78ee4074-7bea-45b4-a7b2-a93a9b091274" providerId="ADAL" clId="{44328CBE-1D3C-42B3-8533-CD52CA25F493}" dt="2025-08-07T14:36:20.700" v="5261" actId="20577"/>
          <ac:spMkLst>
            <pc:docMk/>
            <pc:sldMk cId="1002734398" sldId="388"/>
            <ac:spMk id="8195" creationId="{94A6C0EF-155E-97CA-C290-29B0CB2C15C8}"/>
          </ac:spMkLst>
        </pc:spChg>
      </pc:sldChg>
    </pc:docChg>
  </pc:docChgLst>
  <pc:docChgLst>
    <pc:chgData name="Tezcan Cogalan (Nokia)" userId="78ee4074-7bea-45b4-a7b2-a93a9b091274" providerId="ADAL" clId="{D90614E0-10EE-40E9-9416-C0909029C4FA}"/>
    <pc:docChg chg="undo custSel addSld modSld">
      <pc:chgData name="Tezcan Cogalan (Nokia)" userId="78ee4074-7bea-45b4-a7b2-a93a9b091274" providerId="ADAL" clId="{D90614E0-10EE-40E9-9416-C0909029C4FA}" dt="2025-08-15T17:01:14.677" v="2333" actId="20577"/>
      <pc:docMkLst>
        <pc:docMk/>
      </pc:docMkLst>
      <pc:sldChg chg="modSp mod">
        <pc:chgData name="Tezcan Cogalan (Nokia)" userId="78ee4074-7bea-45b4-a7b2-a93a9b091274" providerId="ADAL" clId="{D90614E0-10EE-40E9-9416-C0909029C4FA}" dt="2025-08-15T17:00:28.419" v="2252"/>
        <pc:sldMkLst>
          <pc:docMk/>
          <pc:sldMk cId="0" sldId="341"/>
        </pc:sldMkLst>
        <pc:spChg chg="mod">
          <ac:chgData name="Tezcan Cogalan (Nokia)" userId="78ee4074-7bea-45b4-a7b2-a93a9b091274" providerId="ADAL" clId="{D90614E0-10EE-40E9-9416-C0909029C4FA}" dt="2025-08-15T17:00:28.419" v="2252"/>
          <ac:spMkLst>
            <pc:docMk/>
            <pc:sldMk cId="0" sldId="341"/>
            <ac:spMk id="11" creationId="{AA2802BD-1B72-4AD1-8184-0FD099607084}"/>
          </ac:spMkLst>
        </pc:spChg>
      </pc:sldChg>
      <pc:sldChg chg="addSp delSp modSp mod">
        <pc:chgData name="Tezcan Cogalan (Nokia)" userId="78ee4074-7bea-45b4-a7b2-a93a9b091274" providerId="ADAL" clId="{D90614E0-10EE-40E9-9416-C0909029C4FA}" dt="2025-08-15T15:40:14.868" v="1764" actId="113"/>
        <pc:sldMkLst>
          <pc:docMk/>
          <pc:sldMk cId="0" sldId="365"/>
        </pc:sldMkLst>
        <pc:spChg chg="add mod">
          <ac:chgData name="Tezcan Cogalan (Nokia)" userId="78ee4074-7bea-45b4-a7b2-a93a9b091274" providerId="ADAL" clId="{D90614E0-10EE-40E9-9416-C0909029C4FA}" dt="2025-08-15T15:34:31.677" v="1579" actId="207"/>
          <ac:spMkLst>
            <pc:docMk/>
            <pc:sldMk cId="0" sldId="365"/>
            <ac:spMk id="2" creationId="{56F121B3-A96B-7EA8-1689-7754CF485457}"/>
          </ac:spMkLst>
        </pc:spChg>
        <pc:spChg chg="add del mod">
          <ac:chgData name="Tezcan Cogalan (Nokia)" userId="78ee4074-7bea-45b4-a7b2-a93a9b091274" providerId="ADAL" clId="{D90614E0-10EE-40E9-9416-C0909029C4FA}" dt="2025-08-15T15:36:12.638" v="1659" actId="478"/>
          <ac:spMkLst>
            <pc:docMk/>
            <pc:sldMk cId="0" sldId="365"/>
            <ac:spMk id="7" creationId="{A191B03E-FD55-C1FB-4916-2D28EB6E56C6}"/>
          </ac:spMkLst>
        </pc:spChg>
        <pc:spChg chg="add del mod">
          <ac:chgData name="Tezcan Cogalan (Nokia)" userId="78ee4074-7bea-45b4-a7b2-a93a9b091274" providerId="ADAL" clId="{D90614E0-10EE-40E9-9416-C0909029C4FA}" dt="2025-08-15T15:36:19.344" v="1661" actId="478"/>
          <ac:spMkLst>
            <pc:docMk/>
            <pc:sldMk cId="0" sldId="365"/>
            <ac:spMk id="9" creationId="{FC2DEB89-7364-E04D-3CC2-B6EEA228DD1E}"/>
          </ac:spMkLst>
        </pc:spChg>
        <pc:spChg chg="mod">
          <ac:chgData name="Tezcan Cogalan (Nokia)" userId="78ee4074-7bea-45b4-a7b2-a93a9b091274" providerId="ADAL" clId="{D90614E0-10EE-40E9-9416-C0909029C4FA}" dt="2025-08-15T13:49:46.475" v="1153" actId="20577"/>
          <ac:spMkLst>
            <pc:docMk/>
            <pc:sldMk cId="0" sldId="365"/>
            <ac:spMk id="8194" creationId="{3AFF4909-1900-46CD-87F7-AE296C59418F}"/>
          </ac:spMkLst>
        </pc:spChg>
        <pc:spChg chg="mod">
          <ac:chgData name="Tezcan Cogalan (Nokia)" userId="78ee4074-7bea-45b4-a7b2-a93a9b091274" providerId="ADAL" clId="{D90614E0-10EE-40E9-9416-C0909029C4FA}" dt="2025-08-15T15:40:14.868" v="1764" actId="113"/>
          <ac:spMkLst>
            <pc:docMk/>
            <pc:sldMk cId="0" sldId="365"/>
            <ac:spMk id="8195" creationId="{A955EC6E-B2A1-4AA5-9F6A-E317D7FE324C}"/>
          </ac:spMkLst>
        </pc:spChg>
        <pc:graphicFrameChg chg="add mod modGraphic">
          <ac:chgData name="Tezcan Cogalan (Nokia)" userId="78ee4074-7bea-45b4-a7b2-a93a9b091274" providerId="ADAL" clId="{D90614E0-10EE-40E9-9416-C0909029C4FA}" dt="2025-08-15T15:39:54.668" v="1761" actId="1076"/>
          <ac:graphicFrameMkLst>
            <pc:docMk/>
            <pc:sldMk cId="0" sldId="365"/>
            <ac:graphicFrameMk id="3" creationId="{80A6ABD6-3C99-F1A9-F100-83E33799331E}"/>
          </ac:graphicFrameMkLst>
        </pc:graphicFrameChg>
        <pc:graphicFrameChg chg="add mod">
          <ac:chgData name="Tezcan Cogalan (Nokia)" userId="78ee4074-7bea-45b4-a7b2-a93a9b091274" providerId="ADAL" clId="{D90614E0-10EE-40E9-9416-C0909029C4FA}" dt="2025-08-15T13:53:39.270" v="1252"/>
          <ac:graphicFrameMkLst>
            <pc:docMk/>
            <pc:sldMk cId="0" sldId="365"/>
            <ac:graphicFrameMk id="4" creationId="{7D6FF222-91F1-DCC7-6152-036EB165345A}"/>
          </ac:graphicFrameMkLst>
        </pc:graphicFrameChg>
        <pc:graphicFrameChg chg="add mod">
          <ac:chgData name="Tezcan Cogalan (Nokia)" userId="78ee4074-7bea-45b4-a7b2-a93a9b091274" providerId="ADAL" clId="{D90614E0-10EE-40E9-9416-C0909029C4FA}" dt="2025-08-15T13:53:41.368" v="1253"/>
          <ac:graphicFrameMkLst>
            <pc:docMk/>
            <pc:sldMk cId="0" sldId="365"/>
            <ac:graphicFrameMk id="5" creationId="{C93E69CD-961B-7242-94CE-0970CB2EDDDC}"/>
          </ac:graphicFrameMkLst>
        </pc:graphicFrameChg>
        <pc:graphicFrameChg chg="add mod modGraphic">
          <ac:chgData name="Tezcan Cogalan (Nokia)" userId="78ee4074-7bea-45b4-a7b2-a93a9b091274" providerId="ADAL" clId="{D90614E0-10EE-40E9-9416-C0909029C4FA}" dt="2025-08-15T15:40:00.357" v="1762" actId="1076"/>
          <ac:graphicFrameMkLst>
            <pc:docMk/>
            <pc:sldMk cId="0" sldId="365"/>
            <ac:graphicFrameMk id="8" creationId="{1241756D-5E1E-6415-C9F4-C33373CD7ADB}"/>
          </ac:graphicFrameMkLst>
        </pc:graphicFrameChg>
      </pc:sldChg>
      <pc:sldChg chg="modSp mod">
        <pc:chgData name="Tezcan Cogalan (Nokia)" userId="78ee4074-7bea-45b4-a7b2-a93a9b091274" providerId="ADAL" clId="{D90614E0-10EE-40E9-9416-C0909029C4FA}" dt="2025-08-15T17:01:14.677" v="2333" actId="20577"/>
        <pc:sldMkLst>
          <pc:docMk/>
          <pc:sldMk cId="4073903399" sldId="377"/>
        </pc:sldMkLst>
        <pc:spChg chg="mod">
          <ac:chgData name="Tezcan Cogalan (Nokia)" userId="78ee4074-7bea-45b4-a7b2-a93a9b091274" providerId="ADAL" clId="{D90614E0-10EE-40E9-9416-C0909029C4FA}" dt="2025-08-15T17:01:14.677" v="2333" actId="20577"/>
          <ac:spMkLst>
            <pc:docMk/>
            <pc:sldMk cId="4073903399" sldId="377"/>
            <ac:spMk id="8195" creationId="{A955EC6E-B2A1-4AA5-9F6A-E317D7FE324C}"/>
          </ac:spMkLst>
        </pc:spChg>
      </pc:sldChg>
      <pc:sldChg chg="modSp mod">
        <pc:chgData name="Tezcan Cogalan (Nokia)" userId="78ee4074-7bea-45b4-a7b2-a93a9b091274" providerId="ADAL" clId="{D90614E0-10EE-40E9-9416-C0909029C4FA}" dt="2025-08-15T13:13:43.031" v="53"/>
        <pc:sldMkLst>
          <pc:docMk/>
          <pc:sldMk cId="4253057103" sldId="381"/>
        </pc:sldMkLst>
        <pc:graphicFrameChg chg="mod modGraphic">
          <ac:chgData name="Tezcan Cogalan (Nokia)" userId="78ee4074-7bea-45b4-a7b2-a93a9b091274" providerId="ADAL" clId="{D90614E0-10EE-40E9-9416-C0909029C4FA}" dt="2025-08-15T13:13:43.031" v="53"/>
          <ac:graphicFrameMkLst>
            <pc:docMk/>
            <pc:sldMk cId="4253057103" sldId="381"/>
            <ac:graphicFrameMk id="31" creationId="{E5CCE609-DB3D-FB43-1016-34C2AA27C07D}"/>
          </ac:graphicFrameMkLst>
        </pc:graphicFrameChg>
      </pc:sldChg>
      <pc:sldChg chg="modSp mod">
        <pc:chgData name="Tezcan Cogalan (Nokia)" userId="78ee4074-7bea-45b4-a7b2-a93a9b091274" providerId="ADAL" clId="{D90614E0-10EE-40E9-9416-C0909029C4FA}" dt="2025-08-15T13:08:45.516" v="0" actId="207"/>
        <pc:sldMkLst>
          <pc:docMk/>
          <pc:sldMk cId="1508649504" sldId="382"/>
        </pc:sldMkLst>
        <pc:spChg chg="mod">
          <ac:chgData name="Tezcan Cogalan (Nokia)" userId="78ee4074-7bea-45b4-a7b2-a93a9b091274" providerId="ADAL" clId="{D90614E0-10EE-40E9-9416-C0909029C4FA}" dt="2025-08-15T13:08:45.516" v="0" actId="207"/>
          <ac:spMkLst>
            <pc:docMk/>
            <pc:sldMk cId="1508649504" sldId="382"/>
            <ac:spMk id="6147" creationId="{D93A87F6-8345-53C6-CDFF-CF0A5F2BA804}"/>
          </ac:spMkLst>
        </pc:spChg>
      </pc:sldChg>
      <pc:sldChg chg="modSp mod">
        <pc:chgData name="Tezcan Cogalan (Nokia)" userId="78ee4074-7bea-45b4-a7b2-a93a9b091274" providerId="ADAL" clId="{D90614E0-10EE-40E9-9416-C0909029C4FA}" dt="2025-08-15T13:13:51.837" v="54"/>
        <pc:sldMkLst>
          <pc:docMk/>
          <pc:sldMk cId="457900613" sldId="383"/>
        </pc:sldMkLst>
        <pc:graphicFrameChg chg="mod modGraphic">
          <ac:chgData name="Tezcan Cogalan (Nokia)" userId="78ee4074-7bea-45b4-a7b2-a93a9b091274" providerId="ADAL" clId="{D90614E0-10EE-40E9-9416-C0909029C4FA}" dt="2025-08-15T13:13:51.837" v="54"/>
          <ac:graphicFrameMkLst>
            <pc:docMk/>
            <pc:sldMk cId="457900613" sldId="383"/>
            <ac:graphicFrameMk id="31" creationId="{CF25858B-A73B-DFF0-B867-F3FF2B03C2A4}"/>
          </ac:graphicFrameMkLst>
        </pc:graphicFrameChg>
      </pc:sldChg>
      <pc:sldChg chg="addSp delSp modSp mod">
        <pc:chgData name="Tezcan Cogalan (Nokia)" userId="78ee4074-7bea-45b4-a7b2-a93a9b091274" providerId="ADAL" clId="{D90614E0-10EE-40E9-9416-C0909029C4FA}" dt="2025-08-15T15:50:25.472" v="2251" actId="478"/>
        <pc:sldMkLst>
          <pc:docMk/>
          <pc:sldMk cId="3145010690" sldId="385"/>
        </pc:sldMkLst>
        <pc:spChg chg="add del mod">
          <ac:chgData name="Tezcan Cogalan (Nokia)" userId="78ee4074-7bea-45b4-a7b2-a93a9b091274" providerId="ADAL" clId="{D90614E0-10EE-40E9-9416-C0909029C4FA}" dt="2025-08-15T15:50:25.472" v="2251" actId="478"/>
          <ac:spMkLst>
            <pc:docMk/>
            <pc:sldMk cId="3145010690" sldId="385"/>
            <ac:spMk id="3" creationId="{3630E167-9B0C-63B2-0D01-0AD5882BDBF3}"/>
          </ac:spMkLst>
        </pc:spChg>
        <pc:spChg chg="mod">
          <ac:chgData name="Tezcan Cogalan (Nokia)" userId="78ee4074-7bea-45b4-a7b2-a93a9b091274" providerId="ADAL" clId="{D90614E0-10EE-40E9-9416-C0909029C4FA}" dt="2025-08-15T15:46:54.800" v="2082" actId="207"/>
          <ac:spMkLst>
            <pc:docMk/>
            <pc:sldMk cId="3145010690" sldId="385"/>
            <ac:spMk id="25" creationId="{C29F5522-4B7F-0E45-7786-BB692CBC2E68}"/>
          </ac:spMkLst>
        </pc:spChg>
        <pc:cxnChg chg="mod">
          <ac:chgData name="Tezcan Cogalan (Nokia)" userId="78ee4074-7bea-45b4-a7b2-a93a9b091274" providerId="ADAL" clId="{D90614E0-10EE-40E9-9416-C0909029C4FA}" dt="2025-08-15T15:47:17.603" v="2085" actId="208"/>
          <ac:cxnSpMkLst>
            <pc:docMk/>
            <pc:sldMk cId="3145010690" sldId="385"/>
            <ac:cxnSpMk id="26" creationId="{154B695F-0F5D-0F5C-0116-3ED944726422}"/>
          </ac:cxnSpMkLst>
        </pc:cxnChg>
      </pc:sldChg>
      <pc:sldChg chg="addSp modSp mod modCm">
        <pc:chgData name="Tezcan Cogalan (Nokia)" userId="78ee4074-7bea-45b4-a7b2-a93a9b091274" providerId="ADAL" clId="{D90614E0-10EE-40E9-9416-C0909029C4FA}" dt="2025-08-15T15:50:18.081" v="2242" actId="1076"/>
        <pc:sldMkLst>
          <pc:docMk/>
          <pc:sldMk cId="1020855569" sldId="386"/>
        </pc:sldMkLst>
        <pc:spChg chg="add mod">
          <ac:chgData name="Tezcan Cogalan (Nokia)" userId="78ee4074-7bea-45b4-a7b2-a93a9b091274" providerId="ADAL" clId="{D90614E0-10EE-40E9-9416-C0909029C4FA}" dt="2025-08-15T15:50:18.081" v="2242" actId="1076"/>
          <ac:spMkLst>
            <pc:docMk/>
            <pc:sldMk cId="1020855569" sldId="386"/>
            <ac:spMk id="3" creationId="{682B8643-9826-3ED6-CEC0-16D52A7E11BF}"/>
          </ac:spMkLst>
        </pc:spChg>
        <pc:spChg chg="mod">
          <ac:chgData name="Tezcan Cogalan (Nokia)" userId="78ee4074-7bea-45b4-a7b2-a93a9b091274" providerId="ADAL" clId="{D90614E0-10EE-40E9-9416-C0909029C4FA}" dt="2025-08-15T15:40:36.409" v="1803" actId="20577"/>
          <ac:spMkLst>
            <pc:docMk/>
            <pc:sldMk cId="1020855569" sldId="386"/>
            <ac:spMk id="16" creationId="{3BBB08BE-F05F-A233-4E84-0652C9920414}"/>
          </ac:spMkLst>
        </pc:spChg>
        <pc:spChg chg="mod">
          <ac:chgData name="Tezcan Cogalan (Nokia)" userId="78ee4074-7bea-45b4-a7b2-a93a9b091274" providerId="ADAL" clId="{D90614E0-10EE-40E9-9416-C0909029C4FA}" dt="2025-08-15T15:46:58.966" v="2083" actId="207"/>
          <ac:spMkLst>
            <pc:docMk/>
            <pc:sldMk cId="1020855569" sldId="386"/>
            <ac:spMk id="25" creationId="{51D84B41-2B32-4B65-D0BE-E9E090E5B80A}"/>
          </ac:spMkLst>
        </pc:spChg>
        <pc:spChg chg="mod">
          <ac:chgData name="Tezcan Cogalan (Nokia)" userId="78ee4074-7bea-45b4-a7b2-a93a9b091274" providerId="ADAL" clId="{D90614E0-10EE-40E9-9416-C0909029C4FA}" dt="2025-08-15T15:40:43.375" v="1821" actId="20577"/>
          <ac:spMkLst>
            <pc:docMk/>
            <pc:sldMk cId="1020855569" sldId="386"/>
            <ac:spMk id="28" creationId="{E4314F6C-56FE-C407-CD9E-594A6161376E}"/>
          </ac:spMkLst>
        </pc:spChg>
        <pc:cxnChg chg="mod">
          <ac:chgData name="Tezcan Cogalan (Nokia)" userId="78ee4074-7bea-45b4-a7b2-a93a9b091274" providerId="ADAL" clId="{D90614E0-10EE-40E9-9416-C0909029C4FA}" dt="2025-08-15T15:40:35.389" v="1795" actId="20577"/>
          <ac:cxnSpMkLst>
            <pc:docMk/>
            <pc:sldMk cId="1020855569" sldId="386"/>
            <ac:cxnSpMk id="17" creationId="{F4C3C051-6CFE-D793-07E3-B875C9040DF4}"/>
          </ac:cxnSpMkLst>
        </pc:cxnChg>
        <pc:cxnChg chg="mod">
          <ac:chgData name="Tezcan Cogalan (Nokia)" userId="78ee4074-7bea-45b4-a7b2-a93a9b091274" providerId="ADAL" clId="{D90614E0-10EE-40E9-9416-C0909029C4FA}" dt="2025-08-15T15:47:12.168" v="2084" actId="208"/>
          <ac:cxnSpMkLst>
            <pc:docMk/>
            <pc:sldMk cId="1020855569" sldId="386"/>
            <ac:cxnSpMk id="26" creationId="{3E0A3549-F7D2-6369-0A93-860F92BB460C}"/>
          </ac:cxnSpMkLst>
        </pc:cxnChg>
        <pc:extLst>
          <p:ext xmlns:p="http://schemas.openxmlformats.org/presentationml/2006/main" uri="{D6D511B9-2390-475A-947B-AFAB55BFBCF1}">
            <pc226:cmChg xmlns:pc226="http://schemas.microsoft.com/office/powerpoint/2022/06/main/command" chg="mod">
              <pc226:chgData name="Tezcan Cogalan (Nokia)" userId="78ee4074-7bea-45b4-a7b2-a93a9b091274" providerId="ADAL" clId="{D90614E0-10EE-40E9-9416-C0909029C4FA}" dt="2025-08-15T15:40:43.375" v="1821" actId="20577"/>
              <pc2:cmMkLst xmlns:pc2="http://schemas.microsoft.com/office/powerpoint/2019/9/main/command">
                <pc:docMk/>
                <pc:sldMk cId="1020855569" sldId="386"/>
                <pc2:cmMk id="{FB78FD1B-4B74-464D-BB55-8F164A77A2BC}"/>
              </pc2:cmMkLst>
            </pc226:cmChg>
            <pc226:cmChg xmlns:pc226="http://schemas.microsoft.com/office/powerpoint/2022/06/main/command" chg="mod">
              <pc226:chgData name="Tezcan Cogalan (Nokia)" userId="78ee4074-7bea-45b4-a7b2-a93a9b091274" providerId="ADAL" clId="{D90614E0-10EE-40E9-9416-C0909029C4FA}" dt="2025-08-15T15:40:43.375" v="1821" actId="20577"/>
              <pc2:cmMkLst xmlns:pc2="http://schemas.microsoft.com/office/powerpoint/2019/9/main/command">
                <pc:docMk/>
                <pc:sldMk cId="1020855569" sldId="386"/>
                <pc2:cmMk id="{BE0A797B-9554-4F7A-87BB-25B60EA98708}"/>
              </pc2:cmMkLst>
            </pc226:cmChg>
            <pc226:cmChg xmlns:pc226="http://schemas.microsoft.com/office/powerpoint/2022/06/main/command" chg="mod">
              <pc226:chgData name="Tezcan Cogalan (Nokia)" userId="78ee4074-7bea-45b4-a7b2-a93a9b091274" providerId="ADAL" clId="{D90614E0-10EE-40E9-9416-C0909029C4FA}" dt="2025-08-15T15:40:36.409" v="1803" actId="20577"/>
              <pc2:cmMkLst xmlns:pc2="http://schemas.microsoft.com/office/powerpoint/2019/9/main/command">
                <pc:docMk/>
                <pc:sldMk cId="1020855569" sldId="386"/>
                <pc2:cmMk id="{9BA164B3-BD0B-4C47-B4BA-9C688048990E}"/>
              </pc2:cmMkLst>
            </pc226:cmChg>
          </p:ext>
        </pc:extLst>
      </pc:sldChg>
      <pc:sldChg chg="modSp mod">
        <pc:chgData name="Tezcan Cogalan (Nokia)" userId="78ee4074-7bea-45b4-a7b2-a93a9b091274" providerId="ADAL" clId="{D90614E0-10EE-40E9-9416-C0909029C4FA}" dt="2025-08-15T13:13:55.150" v="55"/>
        <pc:sldMkLst>
          <pc:docMk/>
          <pc:sldMk cId="3899554525" sldId="387"/>
        </pc:sldMkLst>
        <pc:graphicFrameChg chg="mod modGraphic">
          <ac:chgData name="Tezcan Cogalan (Nokia)" userId="78ee4074-7bea-45b4-a7b2-a93a9b091274" providerId="ADAL" clId="{D90614E0-10EE-40E9-9416-C0909029C4FA}" dt="2025-08-15T13:13:55.150" v="55"/>
          <ac:graphicFrameMkLst>
            <pc:docMk/>
            <pc:sldMk cId="3899554525" sldId="387"/>
            <ac:graphicFrameMk id="31" creationId="{52525211-361C-50AA-577B-543FAA53EEA9}"/>
          </ac:graphicFrameMkLst>
        </pc:graphicFrameChg>
      </pc:sldChg>
      <pc:sldChg chg="modSp mod">
        <pc:chgData name="Tezcan Cogalan (Nokia)" userId="78ee4074-7bea-45b4-a7b2-a93a9b091274" providerId="ADAL" clId="{D90614E0-10EE-40E9-9416-C0909029C4FA}" dt="2025-08-15T13:14:17.371" v="71" actId="20577"/>
        <pc:sldMkLst>
          <pc:docMk/>
          <pc:sldMk cId="1002734398" sldId="388"/>
        </pc:sldMkLst>
        <pc:spChg chg="mod">
          <ac:chgData name="Tezcan Cogalan (Nokia)" userId="78ee4074-7bea-45b4-a7b2-a93a9b091274" providerId="ADAL" clId="{D90614E0-10EE-40E9-9416-C0909029C4FA}" dt="2025-08-15T13:14:17.371" v="71" actId="20577"/>
          <ac:spMkLst>
            <pc:docMk/>
            <pc:sldMk cId="1002734398" sldId="388"/>
            <ac:spMk id="8195" creationId="{94A6C0EF-155E-97CA-C290-29B0CB2C15C8}"/>
          </ac:spMkLst>
        </pc:spChg>
      </pc:sldChg>
      <pc:sldChg chg="modSp add mod">
        <pc:chgData name="Tezcan Cogalan (Nokia)" userId="78ee4074-7bea-45b4-a7b2-a93a9b091274" providerId="ADAL" clId="{D90614E0-10EE-40E9-9416-C0909029C4FA}" dt="2025-08-15T15:43:25.624" v="1854" actId="255"/>
        <pc:sldMkLst>
          <pc:docMk/>
          <pc:sldMk cId="2944105788" sldId="389"/>
        </pc:sldMkLst>
        <pc:spChg chg="mod">
          <ac:chgData name="Tezcan Cogalan (Nokia)" userId="78ee4074-7bea-45b4-a7b2-a93a9b091274" providerId="ADAL" clId="{D90614E0-10EE-40E9-9416-C0909029C4FA}" dt="2025-08-15T15:43:25.624" v="1854" actId="255"/>
          <ac:spMkLst>
            <pc:docMk/>
            <pc:sldMk cId="2944105788" sldId="389"/>
            <ac:spMk id="8195" creationId="{316202E7-32A4-85CB-4CB6-A192E365B185}"/>
          </ac:spMkLst>
        </pc:spChg>
      </pc:sldChg>
      <pc:sldChg chg="modSp add mod">
        <pc:chgData name="Tezcan Cogalan (Nokia)" userId="78ee4074-7bea-45b4-a7b2-a93a9b091274" providerId="ADAL" clId="{D90614E0-10EE-40E9-9416-C0909029C4FA}" dt="2025-08-15T15:43:05.472" v="1852" actId="20577"/>
        <pc:sldMkLst>
          <pc:docMk/>
          <pc:sldMk cId="3355432013" sldId="390"/>
        </pc:sldMkLst>
        <pc:spChg chg="mod">
          <ac:chgData name="Tezcan Cogalan (Nokia)" userId="78ee4074-7bea-45b4-a7b2-a93a9b091274" providerId="ADAL" clId="{D90614E0-10EE-40E9-9416-C0909029C4FA}" dt="2025-08-15T15:43:05.472" v="1852" actId="20577"/>
          <ac:spMkLst>
            <pc:docMk/>
            <pc:sldMk cId="3355432013" sldId="390"/>
            <ac:spMk id="8195" creationId="{78F99267-DA01-66CC-3099-CB98D9736D6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3212302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12</a:t>
            </a:fld>
            <a:endParaRPr lang="en-GB" altLang="en-US"/>
          </a:p>
        </p:txBody>
      </p:sp>
    </p:spTree>
    <p:extLst>
      <p:ext uri="{BB962C8B-B14F-4D97-AF65-F5344CB8AC3E}">
        <p14:creationId xmlns:p14="http://schemas.microsoft.com/office/powerpoint/2010/main" val="4084718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16</a:t>
            </a:fld>
            <a:endParaRPr lang="en-GB" altLang="en-US"/>
          </a:p>
        </p:txBody>
      </p:sp>
    </p:spTree>
    <p:extLst>
      <p:ext uri="{BB962C8B-B14F-4D97-AF65-F5344CB8AC3E}">
        <p14:creationId xmlns:p14="http://schemas.microsoft.com/office/powerpoint/2010/main" val="2185666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package" Target="../embeddings/Microsoft_Visio_Drawing.vsdx"/><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782515" y="1940943"/>
            <a:ext cx="9252073" cy="2579298"/>
          </a:xfrm>
        </p:spPr>
        <p:txBody>
          <a:bodyPr/>
          <a:lstStyle/>
          <a:p>
            <a:pPr eaLnBrk="1" hangingPunct="1"/>
            <a:r>
              <a:rPr lang="en-US" altLang="en-US" sz="4800" dirty="0"/>
              <a:t>Handling target DNAI provided by AF/PCF while I-SMF is inserted for Local Offloading Management</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782515" y="4682809"/>
            <a:ext cx="9252073" cy="1406841"/>
          </a:xfrm>
        </p:spPr>
        <p:txBody>
          <a:bodyPr/>
          <a:lstStyle/>
          <a:p>
            <a:pPr marL="0" indent="0" eaLnBrk="1" hangingPunct="1">
              <a:buFontTx/>
              <a:buNone/>
            </a:pPr>
            <a:r>
              <a:rPr lang="en-GB" altLang="en-US" b="1" dirty="0"/>
              <a:t>Nokia</a:t>
            </a:r>
          </a:p>
          <a:p>
            <a:pPr marL="0" indent="0">
              <a:buNone/>
            </a:pPr>
            <a:r>
              <a:rPr lang="en-GB" sz="1800" b="1" dirty="0">
                <a:latin typeface="Arial" panose="020B0604020202020204" pitchFamily="34" charset="0"/>
                <a:ea typeface="SimSun" panose="02010600030101010101" pitchFamily="2" charset="-122"/>
              </a:rPr>
              <a:t>Document for:		Discussion</a:t>
            </a:r>
            <a:br>
              <a:rPr lang="en-US" sz="1800" b="1" dirty="0">
                <a:latin typeface="Arial" panose="020B0604020202020204" pitchFamily="34" charset="0"/>
                <a:ea typeface="SimSun" panose="02010600030101010101" pitchFamily="2" charset="-122"/>
              </a:rPr>
            </a:br>
            <a:r>
              <a:rPr lang="en-GB" sz="1800" b="1" dirty="0">
                <a:latin typeface="Arial" panose="020B0604020202020204" pitchFamily="34" charset="0"/>
                <a:ea typeface="SimSun" panose="02010600030101010101" pitchFamily="2" charset="-122"/>
              </a:rPr>
              <a:t>Agenda Item:		19.9.2</a:t>
            </a:r>
            <a:br>
              <a:rPr lang="en-US" sz="1800" b="1" dirty="0">
                <a:latin typeface="Arial" panose="020B0604020202020204" pitchFamily="34" charset="0"/>
                <a:ea typeface="SimSun" panose="02010600030101010101" pitchFamily="2" charset="-122"/>
              </a:rPr>
            </a:br>
            <a:r>
              <a:rPr lang="en-GB" sz="1800" b="1" dirty="0">
                <a:latin typeface="Arial" panose="020B0604020202020204" pitchFamily="34" charset="0"/>
                <a:ea typeface="SimSun" panose="02010600030101010101" pitchFamily="2" charset="-122"/>
              </a:rPr>
              <a:t>Work Item / Release:	 eEDGE_5GC_Ph3 / Rel-19</a:t>
            </a:r>
            <a:endParaRPr lang="en-US" sz="1800" b="1" dirty="0">
              <a:latin typeface="Arial" panose="020B0604020202020204" pitchFamily="34" charset="0"/>
              <a:ea typeface="SimSun" panose="02010600030101010101" pitchFamily="2" charset="-122"/>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p:nvSpPr>
        <p:spPr bwMode="auto">
          <a:xfrm>
            <a:off x="537795" y="160195"/>
            <a:ext cx="9608528" cy="63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Aft>
                <a:spcPts val="900"/>
              </a:spcAft>
              <a:tabLst>
                <a:tab pos="9360000" algn="r"/>
              </a:tabLst>
            </a:pPr>
            <a:r>
              <a:rPr lang="en-GB" sz="1400" b="1" dirty="0">
                <a:effectLst/>
                <a:ea typeface="SimSun" panose="02010600030101010101" pitchFamily="2" charset="-122"/>
              </a:rPr>
              <a:t>SA WG2 Meeting #170	</a:t>
            </a:r>
            <a:r>
              <a:rPr lang="en-GB" sz="1400" b="1" dirty="0">
                <a:solidFill>
                  <a:srgbClr val="0000FF"/>
                </a:solidFill>
                <a:effectLst/>
                <a:ea typeface="SimSun" panose="02010600030101010101" pitchFamily="2" charset="-122"/>
              </a:rPr>
              <a:t>S2-2507382</a:t>
            </a:r>
            <a:endParaRPr lang="en-GB" sz="1400" dirty="0">
              <a:solidFill>
                <a:srgbClr val="0000FF"/>
              </a:solidFill>
              <a:effectLst/>
              <a:latin typeface="Times New Roman" panose="02020603050405020304" pitchFamily="18" charset="0"/>
              <a:ea typeface="SimSun" panose="02010600030101010101" pitchFamily="2" charset="-122"/>
            </a:endParaRPr>
          </a:p>
          <a:p>
            <a:pPr>
              <a:spcAft>
                <a:spcPts val="900"/>
              </a:spcAft>
              <a:tabLst>
                <a:tab pos="6120130" algn="r"/>
              </a:tabLst>
            </a:pPr>
            <a:r>
              <a:rPr lang="en-GB" sz="1400" b="1" dirty="0">
                <a:ea typeface="SimSun" panose="02010600030101010101" pitchFamily="2" charset="-122"/>
              </a:rPr>
              <a:t>25</a:t>
            </a:r>
            <a:r>
              <a:rPr lang="en-GB" sz="1400" b="1" dirty="0">
                <a:effectLst/>
                <a:ea typeface="SimSun" panose="02010600030101010101" pitchFamily="2" charset="-122"/>
              </a:rPr>
              <a:t> – 29 August, 2025, Goteborg, Sweden</a:t>
            </a:r>
            <a:endParaRPr lang="en-GB" sz="1400" dirty="0">
              <a:effectLst/>
              <a:latin typeface="Times New Roman" panose="02020603050405020304" pitchFamily="18" charset="0"/>
              <a:ea typeface="SimSun" panose="02010600030101010101" pitchFamily="2" charset="-122"/>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9FB2E-82FB-E3B1-2ED5-641A9490411B}"/>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1B47948E-760B-3B67-49A8-117454C5D1B1}"/>
              </a:ext>
            </a:extLst>
          </p:cNvPr>
          <p:cNvSpPr>
            <a:spLocks noGrp="1"/>
          </p:cNvSpPr>
          <p:nvPr>
            <p:ph type="title"/>
          </p:nvPr>
        </p:nvSpPr>
        <p:spPr/>
        <p:txBody>
          <a:bodyPr/>
          <a:lstStyle/>
          <a:p>
            <a:r>
              <a:rPr lang="en-GB" altLang="en-US" dirty="0"/>
              <a:t>Scenario-related Observations</a:t>
            </a:r>
          </a:p>
        </p:txBody>
      </p:sp>
      <p:sp>
        <p:nvSpPr>
          <p:cNvPr id="8195" name="Content Placeholder 2">
            <a:extLst>
              <a:ext uri="{FF2B5EF4-FFF2-40B4-BE49-F238E27FC236}">
                <a16:creationId xmlns:a16="http://schemas.microsoft.com/office/drawing/2014/main" id="{94A6C0EF-155E-97CA-C290-29B0CB2C15C8}"/>
              </a:ext>
            </a:extLst>
          </p:cNvPr>
          <p:cNvSpPr>
            <a:spLocks noGrp="1"/>
          </p:cNvSpPr>
          <p:nvPr>
            <p:ph idx="1"/>
          </p:nvPr>
        </p:nvSpPr>
        <p:spPr>
          <a:xfrm>
            <a:off x="165100" y="1825625"/>
            <a:ext cx="11188700" cy="4351338"/>
          </a:xfrm>
        </p:spPr>
        <p:txBody>
          <a:bodyPr/>
          <a:lstStyle/>
          <a:p>
            <a:r>
              <a:rPr lang="en-US" altLang="en-US" sz="1800" b="1" dirty="0"/>
              <a:t>Observation 3: The anchor SMF is the only entity that can decide whether UE is running multiple applications on the same PDU session towards different DNAIs.</a:t>
            </a:r>
          </a:p>
          <a:p>
            <a:r>
              <a:rPr lang="en-US" altLang="en-US" sz="1800" b="1" dirty="0"/>
              <a:t>Observation 4: SMF may identify that UE has another application running on the PDU session towards different DNAI(s). Therefore, </a:t>
            </a:r>
            <a:r>
              <a:rPr lang="en-US" altLang="en-US" sz="1800" b="1" u="sng" dirty="0"/>
              <a:t>SMF decides not to send target DNAI to AMF to not to trigger I-SMF re-selection/removal. Instead SMF triggers failure/notification towards PCF/AF</a:t>
            </a:r>
            <a:r>
              <a:rPr lang="en-US" altLang="en-US" sz="1800" b="1" dirty="0"/>
              <a:t>.</a:t>
            </a:r>
          </a:p>
          <a:p>
            <a:r>
              <a:rPr lang="en-US" altLang="en-US" sz="1800" b="1" dirty="0"/>
              <a:t>Observation 5: SMF may identify that the target DNAI is not part of list of supported DNAIs provided by the I-SMF and there is no other application running on the same PDU session. Therefore, </a:t>
            </a:r>
            <a:r>
              <a:rPr lang="en-US" altLang="en-US" sz="1800" b="1" u="sng" dirty="0"/>
              <a:t>SMF decides to send target DNAI to AMF to trigger I-SMF re-selection/removal</a:t>
            </a:r>
            <a:r>
              <a:rPr lang="en-US" altLang="en-US" sz="1800" b="1" dirty="0"/>
              <a:t>.</a:t>
            </a:r>
          </a:p>
          <a:p>
            <a:r>
              <a:rPr lang="en-US" altLang="en-US" sz="1800" b="1" dirty="0"/>
              <a:t>Observation 6: SMF may identify that the target DNAI is not part of list of supported DNAIs provided by the I-SMF and that UE has another application running on the PDU session towards the same DNAI. Therefore, </a:t>
            </a:r>
            <a:r>
              <a:rPr lang="en-US" altLang="en-US" sz="1800" b="1" u="sng" dirty="0"/>
              <a:t>SMF decides to send target DNAI to AMF to trigger I-SMF re-selection/removal</a:t>
            </a:r>
            <a:r>
              <a:rPr lang="en-US" altLang="en-US" sz="1800" b="1" dirty="0"/>
              <a:t>.</a:t>
            </a:r>
          </a:p>
          <a:p>
            <a:pPr lvl="1"/>
            <a:endParaRPr lang="en-US" altLang="en-US" sz="1400" dirty="0"/>
          </a:p>
        </p:txBody>
      </p:sp>
    </p:spTree>
    <p:extLst>
      <p:ext uri="{BB962C8B-B14F-4D97-AF65-F5344CB8AC3E}">
        <p14:creationId xmlns:p14="http://schemas.microsoft.com/office/powerpoint/2010/main" val="100273439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154B695F-0F5D-0F5C-0116-3ED944726422}"/>
              </a:ext>
            </a:extLst>
          </p:cNvPr>
          <p:cNvCxnSpPr>
            <a:cxnSpLocks/>
          </p:cNvCxnSpPr>
          <p:nvPr/>
        </p:nvCxnSpPr>
        <p:spPr>
          <a:xfrm>
            <a:off x="1807951" y="2314809"/>
            <a:ext cx="0" cy="3886708"/>
          </a:xfrm>
          <a:prstGeom prst="line">
            <a:avLst/>
          </a:prstGeom>
          <a:ln>
            <a:solidFill>
              <a:srgbClr val="0000FF"/>
            </a:solidFill>
          </a:ln>
        </p:spPr>
        <p:style>
          <a:lnRef idx="1">
            <a:schemeClr val="dk1"/>
          </a:lnRef>
          <a:fillRef idx="0">
            <a:schemeClr val="dk1"/>
          </a:fillRef>
          <a:effectRef idx="0">
            <a:schemeClr val="dk1"/>
          </a:effectRef>
          <a:fontRef idx="minor">
            <a:schemeClr val="tx1"/>
          </a:fontRef>
        </p:style>
      </p:cxnSp>
      <p:sp>
        <p:nvSpPr>
          <p:cNvPr id="2" name="Title 1">
            <a:extLst>
              <a:ext uri="{FF2B5EF4-FFF2-40B4-BE49-F238E27FC236}">
                <a16:creationId xmlns:a16="http://schemas.microsoft.com/office/drawing/2014/main" id="{BAC53FF8-18F3-A2AC-A45A-7514369DF43A}"/>
              </a:ext>
            </a:extLst>
          </p:cNvPr>
          <p:cNvSpPr>
            <a:spLocks noGrp="1"/>
          </p:cNvSpPr>
          <p:nvPr>
            <p:ph type="title"/>
          </p:nvPr>
        </p:nvSpPr>
        <p:spPr/>
        <p:txBody>
          <a:bodyPr/>
          <a:lstStyle/>
          <a:p>
            <a:r>
              <a:rPr lang="en-US" dirty="0"/>
              <a:t>SMF </a:t>
            </a:r>
            <a:r>
              <a:rPr lang="en-US" b="1" u="sng" dirty="0"/>
              <a:t>sends</a:t>
            </a:r>
            <a:r>
              <a:rPr lang="en-US" dirty="0"/>
              <a:t> target DNAI to AMF</a:t>
            </a:r>
          </a:p>
        </p:txBody>
      </p:sp>
      <p:graphicFrame>
        <p:nvGraphicFramePr>
          <p:cNvPr id="5" name="Object 4">
            <a:extLst>
              <a:ext uri="{FF2B5EF4-FFF2-40B4-BE49-F238E27FC236}">
                <a16:creationId xmlns:a16="http://schemas.microsoft.com/office/drawing/2014/main" id="{661E1FB0-4482-6F13-D9FF-08990CAE5F88}"/>
              </a:ext>
            </a:extLst>
          </p:cNvPr>
          <p:cNvGraphicFramePr>
            <a:graphicFrameLocks noChangeAspect="1"/>
          </p:cNvGraphicFramePr>
          <p:nvPr>
            <p:extLst>
              <p:ext uri="{D42A27DB-BD31-4B8C-83A1-F6EECF244321}">
                <p14:modId xmlns:p14="http://schemas.microsoft.com/office/powerpoint/2010/main" val="2895341415"/>
              </p:ext>
            </p:extLst>
          </p:nvPr>
        </p:nvGraphicFramePr>
        <p:xfrm>
          <a:off x="2492943" y="1905802"/>
          <a:ext cx="6902517" cy="4295715"/>
        </p:xfrm>
        <a:graphic>
          <a:graphicData uri="http://schemas.openxmlformats.org/presentationml/2006/ole">
            <mc:AlternateContent xmlns:mc="http://schemas.openxmlformats.org/markup-compatibility/2006">
              <mc:Choice xmlns:v="urn:schemas-microsoft-com:vml" Requires="v">
                <p:oleObj name="Visio" r:id="rId2" imgW="5352571" imgH="3333547" progId="Visio.Drawing.15">
                  <p:embed/>
                </p:oleObj>
              </mc:Choice>
              <mc:Fallback>
                <p:oleObj name="Visio" r:id="rId2" imgW="5352571" imgH="3333547" progId="Visio.Drawing.15">
                  <p:embed/>
                  <p:pic>
                    <p:nvPicPr>
                      <p:cNvPr id="5" name="Object 4">
                        <a:extLst>
                          <a:ext uri="{FF2B5EF4-FFF2-40B4-BE49-F238E27FC236}">
                            <a16:creationId xmlns:a16="http://schemas.microsoft.com/office/drawing/2014/main" id="{661E1FB0-4482-6F13-D9FF-08990CAE5F88}"/>
                          </a:ext>
                        </a:extLst>
                      </p:cNvPr>
                      <p:cNvPicPr>
                        <a:picLocks noChangeAspect="1" noChangeArrowheads="1"/>
                      </p:cNvPicPr>
                      <p:nvPr/>
                    </p:nvPicPr>
                    <p:blipFill>
                      <a:blip r:embed="rId3"/>
                      <a:srcRect/>
                      <a:stretch>
                        <a:fillRect/>
                      </a:stretch>
                    </p:blipFill>
                    <p:spPr bwMode="auto">
                      <a:xfrm>
                        <a:off x="2492943" y="1905802"/>
                        <a:ext cx="6902517" cy="4295715"/>
                      </a:xfrm>
                      <a:prstGeom prst="rect">
                        <a:avLst/>
                      </a:prstGeom>
                      <a:noFill/>
                    </p:spPr>
                  </p:pic>
                </p:oleObj>
              </mc:Fallback>
            </mc:AlternateContent>
          </a:graphicData>
        </a:graphic>
      </p:graphicFrame>
      <p:sp>
        <p:nvSpPr>
          <p:cNvPr id="11" name="TextBox 10">
            <a:extLst>
              <a:ext uri="{FF2B5EF4-FFF2-40B4-BE49-F238E27FC236}">
                <a16:creationId xmlns:a16="http://schemas.microsoft.com/office/drawing/2014/main" id="{F8E6EC35-C19B-EBCC-2F22-E26A0D0636E2}"/>
              </a:ext>
            </a:extLst>
          </p:cNvPr>
          <p:cNvSpPr txBox="1"/>
          <p:nvPr/>
        </p:nvSpPr>
        <p:spPr>
          <a:xfrm>
            <a:off x="9529009" y="2666198"/>
            <a:ext cx="1674797" cy="276999"/>
          </a:xfrm>
          <a:prstGeom prst="rect">
            <a:avLst/>
          </a:prstGeom>
          <a:solidFill>
            <a:schemeClr val="bg2"/>
          </a:solidFill>
        </p:spPr>
        <p:txBody>
          <a:bodyPr wrap="square" rtlCol="0">
            <a:spAutoFit/>
          </a:bodyPr>
          <a:lstStyle>
            <a:defPPr>
              <a:defRPr lang="en-GB"/>
            </a:defPPr>
            <a:lvl1pPr>
              <a:defRPr sz="1400">
                <a:solidFill>
                  <a:srgbClr val="FF0000"/>
                </a:solidFill>
              </a:defRPr>
            </a:lvl1pPr>
          </a:lstStyle>
          <a:p>
            <a:r>
              <a:rPr lang="en-US" sz="1200" dirty="0"/>
              <a:t>AF sends target DNAI</a:t>
            </a:r>
          </a:p>
        </p:txBody>
      </p:sp>
      <p:cxnSp>
        <p:nvCxnSpPr>
          <p:cNvPr id="13" name="Straight Arrow Connector 12">
            <a:extLst>
              <a:ext uri="{FF2B5EF4-FFF2-40B4-BE49-F238E27FC236}">
                <a16:creationId xmlns:a16="http://schemas.microsoft.com/office/drawing/2014/main" id="{E84083E7-F43A-4FBD-0514-F70F8AB24DC4}"/>
              </a:ext>
            </a:extLst>
          </p:cNvPr>
          <p:cNvCxnSpPr>
            <a:cxnSpLocks/>
            <a:stCxn id="11" idx="1"/>
          </p:cNvCxnSpPr>
          <p:nvPr/>
        </p:nvCxnSpPr>
        <p:spPr>
          <a:xfrm flipH="1">
            <a:off x="9057373" y="2804698"/>
            <a:ext cx="471636" cy="15988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2616DE2E-A16D-02DC-371B-741F070FEEAB}"/>
              </a:ext>
            </a:extLst>
          </p:cNvPr>
          <p:cNvSpPr txBox="1"/>
          <p:nvPr/>
        </p:nvSpPr>
        <p:spPr>
          <a:xfrm>
            <a:off x="9057373" y="4628147"/>
            <a:ext cx="2598821" cy="461665"/>
          </a:xfrm>
          <a:prstGeom prst="rect">
            <a:avLst/>
          </a:prstGeom>
          <a:solidFill>
            <a:schemeClr val="bg2"/>
          </a:solidFill>
        </p:spPr>
        <p:txBody>
          <a:bodyPr wrap="square" rtlCol="0">
            <a:spAutoFit/>
          </a:bodyPr>
          <a:lstStyle>
            <a:defPPr>
              <a:defRPr lang="en-GB"/>
            </a:defPPr>
            <a:lvl1pPr>
              <a:defRPr sz="1400">
                <a:solidFill>
                  <a:srgbClr val="FF0000"/>
                </a:solidFill>
              </a:defRPr>
            </a:lvl1pPr>
          </a:lstStyle>
          <a:p>
            <a:r>
              <a:rPr lang="en-US" sz="1200" dirty="0"/>
              <a:t>PCF updates PCC rule for the PDU session to indicate target DNAI</a:t>
            </a:r>
          </a:p>
        </p:txBody>
      </p:sp>
      <p:cxnSp>
        <p:nvCxnSpPr>
          <p:cNvPr id="15" name="Straight Arrow Connector 14">
            <a:extLst>
              <a:ext uri="{FF2B5EF4-FFF2-40B4-BE49-F238E27FC236}">
                <a16:creationId xmlns:a16="http://schemas.microsoft.com/office/drawing/2014/main" id="{FFE71248-5286-C16E-D8F3-E0802E4FC086}"/>
              </a:ext>
            </a:extLst>
          </p:cNvPr>
          <p:cNvCxnSpPr>
            <a:cxnSpLocks/>
            <a:stCxn id="14" idx="1"/>
          </p:cNvCxnSpPr>
          <p:nvPr/>
        </p:nvCxnSpPr>
        <p:spPr>
          <a:xfrm flipH="1">
            <a:off x="6487427" y="4858980"/>
            <a:ext cx="2569946" cy="18465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FCDC5EA-A67E-B24D-F32C-35420EA5F787}"/>
              </a:ext>
            </a:extLst>
          </p:cNvPr>
          <p:cNvSpPr txBox="1"/>
          <p:nvPr/>
        </p:nvSpPr>
        <p:spPr>
          <a:xfrm>
            <a:off x="235818" y="4532309"/>
            <a:ext cx="2671012" cy="461665"/>
          </a:xfrm>
          <a:prstGeom prst="rect">
            <a:avLst/>
          </a:prstGeom>
          <a:solidFill>
            <a:schemeClr val="bg2"/>
          </a:solidFill>
        </p:spPr>
        <p:txBody>
          <a:bodyPr wrap="square" rtlCol="0">
            <a:spAutoFit/>
          </a:bodyPr>
          <a:lstStyle>
            <a:defPPr>
              <a:defRPr lang="en-GB"/>
            </a:defPPr>
            <a:lvl1pPr>
              <a:defRPr sz="1400">
                <a:solidFill>
                  <a:srgbClr val="FF0000"/>
                </a:solidFill>
              </a:defRPr>
            </a:lvl1pPr>
          </a:lstStyle>
          <a:p>
            <a:r>
              <a:rPr lang="en-US" sz="1200" dirty="0"/>
              <a:t>SMF determines that the target DNAI is not supported by the I-SMF</a:t>
            </a:r>
          </a:p>
        </p:txBody>
      </p:sp>
      <p:cxnSp>
        <p:nvCxnSpPr>
          <p:cNvPr id="21" name="Straight Arrow Connector 20">
            <a:extLst>
              <a:ext uri="{FF2B5EF4-FFF2-40B4-BE49-F238E27FC236}">
                <a16:creationId xmlns:a16="http://schemas.microsoft.com/office/drawing/2014/main" id="{0131E369-4847-8CEE-B0C6-DFBC29146C3E}"/>
              </a:ext>
            </a:extLst>
          </p:cNvPr>
          <p:cNvCxnSpPr>
            <a:cxnSpLocks/>
            <a:stCxn id="20" idx="3"/>
          </p:cNvCxnSpPr>
          <p:nvPr/>
        </p:nvCxnSpPr>
        <p:spPr>
          <a:xfrm>
            <a:off x="2906830" y="4763142"/>
            <a:ext cx="1471068" cy="65588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C29F5522-4B7F-0E45-7786-BB692CBC2E68}"/>
              </a:ext>
            </a:extLst>
          </p:cNvPr>
          <p:cNvSpPr/>
          <p:nvPr/>
        </p:nvSpPr>
        <p:spPr>
          <a:xfrm>
            <a:off x="1480699" y="1968158"/>
            <a:ext cx="654505" cy="34665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a:solidFill>
                  <a:srgbClr val="0000FF"/>
                </a:solidFill>
              </a:rPr>
              <a:t>I-SMF</a:t>
            </a:r>
          </a:p>
        </p:txBody>
      </p:sp>
      <p:sp>
        <p:nvSpPr>
          <p:cNvPr id="27" name="Rectangle 26">
            <a:extLst>
              <a:ext uri="{FF2B5EF4-FFF2-40B4-BE49-F238E27FC236}">
                <a16:creationId xmlns:a16="http://schemas.microsoft.com/office/drawing/2014/main" id="{20C62596-78D7-8BEB-CB45-2E4AE7C52D24}"/>
              </a:ext>
            </a:extLst>
          </p:cNvPr>
          <p:cNvSpPr/>
          <p:nvPr/>
        </p:nvSpPr>
        <p:spPr>
          <a:xfrm>
            <a:off x="1480699" y="2387065"/>
            <a:ext cx="3495562" cy="274395"/>
          </a:xfrm>
          <a:prstGeom prst="rect">
            <a:avLst/>
          </a:prstGeom>
          <a:ln>
            <a:solidFill>
              <a:srgbClr val="0000FF"/>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a:solidFill>
                  <a:srgbClr val="0000FF"/>
                </a:solidFill>
              </a:rPr>
              <a:t>0a. AMF has inserted I-SMF for LOM</a:t>
            </a:r>
          </a:p>
        </p:txBody>
      </p:sp>
      <p:cxnSp>
        <p:nvCxnSpPr>
          <p:cNvPr id="29" name="Straight Arrow Connector 28">
            <a:extLst>
              <a:ext uri="{FF2B5EF4-FFF2-40B4-BE49-F238E27FC236}">
                <a16:creationId xmlns:a16="http://schemas.microsoft.com/office/drawing/2014/main" id="{BF2D2EC0-E6E1-A68F-4B2B-D1C86970FA21}"/>
              </a:ext>
            </a:extLst>
          </p:cNvPr>
          <p:cNvCxnSpPr/>
          <p:nvPr/>
        </p:nvCxnSpPr>
        <p:spPr>
          <a:xfrm>
            <a:off x="1807951" y="2954841"/>
            <a:ext cx="2869927" cy="0"/>
          </a:xfrm>
          <a:prstGeom prst="straightConnector1">
            <a:avLst/>
          </a:prstGeom>
          <a:ln>
            <a:solidFill>
              <a:srgbClr val="0000FF"/>
            </a:solidFill>
            <a:tailEnd type="triangle"/>
          </a:ln>
        </p:spPr>
        <p:style>
          <a:lnRef idx="1">
            <a:schemeClr val="dk1"/>
          </a:lnRef>
          <a:fillRef idx="0">
            <a:schemeClr val="dk1"/>
          </a:fillRef>
          <a:effectRef idx="0">
            <a:schemeClr val="dk1"/>
          </a:effectRef>
          <a:fontRef idx="minor">
            <a:schemeClr val="tx1"/>
          </a:fontRef>
        </p:style>
      </p:cxnSp>
      <p:sp>
        <p:nvSpPr>
          <p:cNvPr id="30" name="TextBox 29">
            <a:extLst>
              <a:ext uri="{FF2B5EF4-FFF2-40B4-BE49-F238E27FC236}">
                <a16:creationId xmlns:a16="http://schemas.microsoft.com/office/drawing/2014/main" id="{F1DA232E-87C5-769E-8390-35BF6C605427}"/>
              </a:ext>
            </a:extLst>
          </p:cNvPr>
          <p:cNvSpPr txBox="1"/>
          <p:nvPr/>
        </p:nvSpPr>
        <p:spPr>
          <a:xfrm>
            <a:off x="1451824" y="2681192"/>
            <a:ext cx="4332960" cy="253916"/>
          </a:xfrm>
          <a:prstGeom prst="rect">
            <a:avLst/>
          </a:prstGeom>
          <a:noFill/>
        </p:spPr>
        <p:txBody>
          <a:bodyPr wrap="square" rtlCol="0">
            <a:spAutoFit/>
          </a:bodyPr>
          <a:lstStyle/>
          <a:p>
            <a:r>
              <a:rPr lang="en-US" sz="1050" dirty="0">
                <a:solidFill>
                  <a:srgbClr val="0000FF"/>
                </a:solidFill>
              </a:rPr>
              <a:t>0b1. Nsmf_PDUSession_Create Request (list of supported DNAIs)</a:t>
            </a:r>
          </a:p>
        </p:txBody>
      </p:sp>
      <p:cxnSp>
        <p:nvCxnSpPr>
          <p:cNvPr id="31" name="Straight Arrow Connector 30">
            <a:extLst>
              <a:ext uri="{FF2B5EF4-FFF2-40B4-BE49-F238E27FC236}">
                <a16:creationId xmlns:a16="http://schemas.microsoft.com/office/drawing/2014/main" id="{78C9DEBE-69AE-5AE8-F8A1-B85F60CAC85F}"/>
              </a:ext>
            </a:extLst>
          </p:cNvPr>
          <p:cNvCxnSpPr>
            <a:cxnSpLocks/>
          </p:cNvCxnSpPr>
          <p:nvPr/>
        </p:nvCxnSpPr>
        <p:spPr>
          <a:xfrm flipH="1">
            <a:off x="1807951" y="3301492"/>
            <a:ext cx="2869927" cy="0"/>
          </a:xfrm>
          <a:prstGeom prst="straightConnector1">
            <a:avLst/>
          </a:prstGeom>
          <a:ln>
            <a:solidFill>
              <a:srgbClr val="0000FF"/>
            </a:solidFill>
            <a:tailEnd type="triangle"/>
          </a:ln>
        </p:spPr>
        <p:style>
          <a:lnRef idx="1">
            <a:schemeClr val="dk1"/>
          </a:lnRef>
          <a:fillRef idx="0">
            <a:schemeClr val="dk1"/>
          </a:fillRef>
          <a:effectRef idx="0">
            <a:schemeClr val="dk1"/>
          </a:effectRef>
          <a:fontRef idx="minor">
            <a:schemeClr val="tx1"/>
          </a:fontRef>
        </p:style>
      </p:cxnSp>
      <p:sp>
        <p:nvSpPr>
          <p:cNvPr id="32" name="TextBox 31">
            <a:extLst>
              <a:ext uri="{FF2B5EF4-FFF2-40B4-BE49-F238E27FC236}">
                <a16:creationId xmlns:a16="http://schemas.microsoft.com/office/drawing/2014/main" id="{7EA43F22-6C84-860F-7B1C-7057D1C95CD4}"/>
              </a:ext>
            </a:extLst>
          </p:cNvPr>
          <p:cNvSpPr txBox="1"/>
          <p:nvPr/>
        </p:nvSpPr>
        <p:spPr>
          <a:xfrm>
            <a:off x="510139" y="3027843"/>
            <a:ext cx="5274645" cy="253916"/>
          </a:xfrm>
          <a:prstGeom prst="rect">
            <a:avLst/>
          </a:prstGeom>
          <a:noFill/>
        </p:spPr>
        <p:txBody>
          <a:bodyPr wrap="square" rtlCol="0">
            <a:spAutoFit/>
          </a:bodyPr>
          <a:lstStyle/>
          <a:p>
            <a:r>
              <a:rPr lang="en-US" sz="1050" dirty="0">
                <a:solidFill>
                  <a:srgbClr val="0000FF"/>
                </a:solidFill>
              </a:rPr>
              <a:t>0b2. Nsmf_PDUSession_Create Response (list of DNAIs of interest to PDU Session)</a:t>
            </a:r>
          </a:p>
        </p:txBody>
      </p:sp>
      <p:sp>
        <p:nvSpPr>
          <p:cNvPr id="33" name="TextBox 32">
            <a:extLst>
              <a:ext uri="{FF2B5EF4-FFF2-40B4-BE49-F238E27FC236}">
                <a16:creationId xmlns:a16="http://schemas.microsoft.com/office/drawing/2014/main" id="{B2D1F56E-78CF-6A79-924E-98A3C0858E2E}"/>
              </a:ext>
            </a:extLst>
          </p:cNvPr>
          <p:cNvSpPr txBox="1"/>
          <p:nvPr/>
        </p:nvSpPr>
        <p:spPr>
          <a:xfrm>
            <a:off x="235818" y="3537702"/>
            <a:ext cx="2671012" cy="646331"/>
          </a:xfrm>
          <a:prstGeom prst="rect">
            <a:avLst/>
          </a:prstGeom>
          <a:solidFill>
            <a:schemeClr val="bg2"/>
          </a:solidFill>
        </p:spPr>
        <p:txBody>
          <a:bodyPr wrap="square" rtlCol="0">
            <a:spAutoFit/>
          </a:bodyPr>
          <a:lstStyle/>
          <a:p>
            <a:r>
              <a:rPr lang="en-US" sz="1200" dirty="0">
                <a:solidFill>
                  <a:srgbClr val="FF0000"/>
                </a:solidFill>
              </a:rPr>
              <a:t>SMF decides list of DNAIs of interest to PDU session and is aware DNAIs supported by the inserted I-SMF</a:t>
            </a:r>
          </a:p>
        </p:txBody>
      </p:sp>
      <p:cxnSp>
        <p:nvCxnSpPr>
          <p:cNvPr id="34" name="Straight Arrow Connector 33">
            <a:extLst>
              <a:ext uri="{FF2B5EF4-FFF2-40B4-BE49-F238E27FC236}">
                <a16:creationId xmlns:a16="http://schemas.microsoft.com/office/drawing/2014/main" id="{8DD221EC-F802-2A7B-6C51-8E39395B9B7C}"/>
              </a:ext>
            </a:extLst>
          </p:cNvPr>
          <p:cNvCxnSpPr>
            <a:cxnSpLocks/>
            <a:stCxn id="33" idx="0"/>
          </p:cNvCxnSpPr>
          <p:nvPr/>
        </p:nvCxnSpPr>
        <p:spPr>
          <a:xfrm flipV="1">
            <a:off x="1571324" y="3374494"/>
            <a:ext cx="1133375" cy="16320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CB96823D-4D3E-881B-0C9F-8E7674D415A2}"/>
              </a:ext>
            </a:extLst>
          </p:cNvPr>
          <p:cNvSpPr txBox="1"/>
          <p:nvPr/>
        </p:nvSpPr>
        <p:spPr>
          <a:xfrm>
            <a:off x="178868" y="5166857"/>
            <a:ext cx="2400703" cy="276999"/>
          </a:xfrm>
          <a:prstGeom prst="rect">
            <a:avLst/>
          </a:prstGeom>
          <a:solidFill>
            <a:schemeClr val="bg2"/>
          </a:solidFill>
        </p:spPr>
        <p:txBody>
          <a:bodyPr wrap="square" rtlCol="0">
            <a:spAutoFit/>
          </a:bodyPr>
          <a:lstStyle>
            <a:defPPr>
              <a:defRPr lang="en-GB"/>
            </a:defPPr>
            <a:lvl1pPr>
              <a:defRPr sz="1400">
                <a:solidFill>
                  <a:srgbClr val="FF0000"/>
                </a:solidFill>
              </a:defRPr>
            </a:lvl1pPr>
          </a:lstStyle>
          <a:p>
            <a:r>
              <a:rPr lang="en-US" sz="1200" dirty="0"/>
              <a:t>SMF sends target DNAI to AMF</a:t>
            </a:r>
          </a:p>
        </p:txBody>
      </p:sp>
      <p:cxnSp>
        <p:nvCxnSpPr>
          <p:cNvPr id="41" name="Straight Arrow Connector 40">
            <a:extLst>
              <a:ext uri="{FF2B5EF4-FFF2-40B4-BE49-F238E27FC236}">
                <a16:creationId xmlns:a16="http://schemas.microsoft.com/office/drawing/2014/main" id="{F049D41C-1AE2-F50A-61C5-B7ADA974817C}"/>
              </a:ext>
            </a:extLst>
          </p:cNvPr>
          <p:cNvCxnSpPr>
            <a:cxnSpLocks/>
            <a:stCxn id="40" idx="3"/>
          </p:cNvCxnSpPr>
          <p:nvPr/>
        </p:nvCxnSpPr>
        <p:spPr>
          <a:xfrm>
            <a:off x="2579571" y="5305357"/>
            <a:ext cx="866273" cy="63121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ECB72C92-3DDD-4869-0D66-518261A61F86}"/>
              </a:ext>
            </a:extLst>
          </p:cNvPr>
          <p:cNvSpPr txBox="1"/>
          <p:nvPr/>
        </p:nvSpPr>
        <p:spPr>
          <a:xfrm>
            <a:off x="183681" y="5750553"/>
            <a:ext cx="1808748" cy="461665"/>
          </a:xfrm>
          <a:prstGeom prst="rect">
            <a:avLst/>
          </a:prstGeom>
          <a:solidFill>
            <a:schemeClr val="bg2"/>
          </a:solidFill>
        </p:spPr>
        <p:txBody>
          <a:bodyPr wrap="square" rtlCol="0">
            <a:spAutoFit/>
          </a:bodyPr>
          <a:lstStyle>
            <a:defPPr>
              <a:defRPr lang="en-GB"/>
            </a:defPPr>
            <a:lvl1pPr>
              <a:defRPr sz="1400">
                <a:solidFill>
                  <a:srgbClr val="FF0000"/>
                </a:solidFill>
              </a:defRPr>
            </a:lvl1pPr>
          </a:lstStyle>
          <a:p>
            <a:r>
              <a:rPr lang="en-US" sz="1200" dirty="0"/>
              <a:t>AMF performs I-SMF re-selection or removal</a:t>
            </a:r>
          </a:p>
        </p:txBody>
      </p:sp>
      <p:cxnSp>
        <p:nvCxnSpPr>
          <p:cNvPr id="47" name="Straight Arrow Connector 46">
            <a:extLst>
              <a:ext uri="{FF2B5EF4-FFF2-40B4-BE49-F238E27FC236}">
                <a16:creationId xmlns:a16="http://schemas.microsoft.com/office/drawing/2014/main" id="{561F9316-59DD-FF8F-BA8D-528837919AB5}"/>
              </a:ext>
            </a:extLst>
          </p:cNvPr>
          <p:cNvCxnSpPr>
            <a:cxnSpLocks/>
            <a:stCxn id="46" idx="3"/>
          </p:cNvCxnSpPr>
          <p:nvPr/>
        </p:nvCxnSpPr>
        <p:spPr>
          <a:xfrm>
            <a:off x="1992429" y="5981386"/>
            <a:ext cx="760403" cy="16647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501069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EFAE0-97E0-7737-C2CE-FA0925F9F5B6}"/>
            </a:ext>
          </a:extLst>
        </p:cNvPr>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3E0A3549-F7D2-6369-0A93-860F92BB460C}"/>
              </a:ext>
            </a:extLst>
          </p:cNvPr>
          <p:cNvCxnSpPr>
            <a:cxnSpLocks/>
          </p:cNvCxnSpPr>
          <p:nvPr/>
        </p:nvCxnSpPr>
        <p:spPr>
          <a:xfrm>
            <a:off x="1807951" y="2314809"/>
            <a:ext cx="0" cy="3886708"/>
          </a:xfrm>
          <a:prstGeom prst="line">
            <a:avLst/>
          </a:prstGeom>
          <a:ln>
            <a:solidFill>
              <a:srgbClr val="0000FF"/>
            </a:solidFill>
          </a:ln>
        </p:spPr>
        <p:style>
          <a:lnRef idx="1">
            <a:schemeClr val="dk1"/>
          </a:lnRef>
          <a:fillRef idx="0">
            <a:schemeClr val="dk1"/>
          </a:fillRef>
          <a:effectRef idx="0">
            <a:schemeClr val="dk1"/>
          </a:effectRef>
          <a:fontRef idx="minor">
            <a:schemeClr val="tx1"/>
          </a:fontRef>
        </p:style>
      </p:cxnSp>
      <p:sp>
        <p:nvSpPr>
          <p:cNvPr id="2" name="Title 1">
            <a:extLst>
              <a:ext uri="{FF2B5EF4-FFF2-40B4-BE49-F238E27FC236}">
                <a16:creationId xmlns:a16="http://schemas.microsoft.com/office/drawing/2014/main" id="{B486482E-517E-248B-E9F6-ACABE96C9B58}"/>
              </a:ext>
            </a:extLst>
          </p:cNvPr>
          <p:cNvSpPr>
            <a:spLocks noGrp="1"/>
          </p:cNvSpPr>
          <p:nvPr>
            <p:ph type="title"/>
          </p:nvPr>
        </p:nvSpPr>
        <p:spPr/>
        <p:txBody>
          <a:bodyPr/>
          <a:lstStyle/>
          <a:p>
            <a:r>
              <a:rPr lang="en-US" dirty="0"/>
              <a:t>SMF </a:t>
            </a:r>
            <a:r>
              <a:rPr lang="en-US" b="1" u="sng" dirty="0"/>
              <a:t>does not send </a:t>
            </a:r>
            <a:r>
              <a:rPr lang="en-US" dirty="0"/>
              <a:t>target DNAI to AMF</a:t>
            </a:r>
          </a:p>
        </p:txBody>
      </p:sp>
      <p:graphicFrame>
        <p:nvGraphicFramePr>
          <p:cNvPr id="5" name="Object 4">
            <a:extLst>
              <a:ext uri="{FF2B5EF4-FFF2-40B4-BE49-F238E27FC236}">
                <a16:creationId xmlns:a16="http://schemas.microsoft.com/office/drawing/2014/main" id="{3C54FB68-3727-3293-7BF0-224CAB7BF776}"/>
              </a:ext>
            </a:extLst>
          </p:cNvPr>
          <p:cNvGraphicFramePr>
            <a:graphicFrameLocks noChangeAspect="1"/>
          </p:cNvGraphicFramePr>
          <p:nvPr/>
        </p:nvGraphicFramePr>
        <p:xfrm>
          <a:off x="2492943" y="1905802"/>
          <a:ext cx="6902517" cy="4295715"/>
        </p:xfrm>
        <a:graphic>
          <a:graphicData uri="http://schemas.openxmlformats.org/presentationml/2006/ole">
            <mc:AlternateContent xmlns:mc="http://schemas.openxmlformats.org/markup-compatibility/2006">
              <mc:Choice xmlns:v="urn:schemas-microsoft-com:vml" Requires="v">
                <p:oleObj name="Visio" r:id="rId3" imgW="5352571" imgH="3333547" progId="Visio.Drawing.15">
                  <p:embed/>
                </p:oleObj>
              </mc:Choice>
              <mc:Fallback>
                <p:oleObj name="Visio" r:id="rId3" imgW="5352571" imgH="3333547" progId="Visio.Drawing.15">
                  <p:embed/>
                  <p:pic>
                    <p:nvPicPr>
                      <p:cNvPr id="5" name="Object 4">
                        <a:extLst>
                          <a:ext uri="{FF2B5EF4-FFF2-40B4-BE49-F238E27FC236}">
                            <a16:creationId xmlns:a16="http://schemas.microsoft.com/office/drawing/2014/main" id="{3C54FB68-3727-3293-7BF0-224CAB7BF776}"/>
                          </a:ext>
                        </a:extLst>
                      </p:cNvPr>
                      <p:cNvPicPr>
                        <a:picLocks noChangeAspect="1" noChangeArrowheads="1"/>
                      </p:cNvPicPr>
                      <p:nvPr/>
                    </p:nvPicPr>
                    <p:blipFill>
                      <a:blip r:embed="rId4"/>
                      <a:srcRect/>
                      <a:stretch>
                        <a:fillRect/>
                      </a:stretch>
                    </p:blipFill>
                    <p:spPr bwMode="auto">
                      <a:xfrm>
                        <a:off x="2492943" y="1905802"/>
                        <a:ext cx="6902517" cy="4295715"/>
                      </a:xfrm>
                      <a:prstGeom prst="rect">
                        <a:avLst/>
                      </a:prstGeom>
                      <a:noFill/>
                    </p:spPr>
                  </p:pic>
                </p:oleObj>
              </mc:Fallback>
            </mc:AlternateContent>
          </a:graphicData>
        </a:graphic>
      </p:graphicFrame>
      <p:sp>
        <p:nvSpPr>
          <p:cNvPr id="11" name="TextBox 10">
            <a:extLst>
              <a:ext uri="{FF2B5EF4-FFF2-40B4-BE49-F238E27FC236}">
                <a16:creationId xmlns:a16="http://schemas.microsoft.com/office/drawing/2014/main" id="{2A96F6C1-0843-3E56-C0AF-ACD926163531}"/>
              </a:ext>
            </a:extLst>
          </p:cNvPr>
          <p:cNvSpPr txBox="1"/>
          <p:nvPr/>
        </p:nvSpPr>
        <p:spPr>
          <a:xfrm>
            <a:off x="9529009" y="2666198"/>
            <a:ext cx="1703673" cy="276999"/>
          </a:xfrm>
          <a:prstGeom prst="rect">
            <a:avLst/>
          </a:prstGeom>
          <a:solidFill>
            <a:schemeClr val="bg2"/>
          </a:solidFill>
        </p:spPr>
        <p:txBody>
          <a:bodyPr wrap="square" rtlCol="0">
            <a:spAutoFit/>
          </a:bodyPr>
          <a:lstStyle>
            <a:defPPr>
              <a:defRPr lang="en-GB"/>
            </a:defPPr>
            <a:lvl1pPr>
              <a:defRPr sz="1400">
                <a:solidFill>
                  <a:srgbClr val="FF0000"/>
                </a:solidFill>
              </a:defRPr>
            </a:lvl1pPr>
          </a:lstStyle>
          <a:p>
            <a:r>
              <a:rPr lang="en-US" sz="1200" dirty="0"/>
              <a:t>AF sends target DNAI</a:t>
            </a:r>
          </a:p>
        </p:txBody>
      </p:sp>
      <p:cxnSp>
        <p:nvCxnSpPr>
          <p:cNvPr id="13" name="Straight Arrow Connector 12">
            <a:extLst>
              <a:ext uri="{FF2B5EF4-FFF2-40B4-BE49-F238E27FC236}">
                <a16:creationId xmlns:a16="http://schemas.microsoft.com/office/drawing/2014/main" id="{37CFB388-D583-5BC5-3250-47050368B04E}"/>
              </a:ext>
            </a:extLst>
          </p:cNvPr>
          <p:cNvCxnSpPr>
            <a:cxnSpLocks/>
            <a:stCxn id="11" idx="1"/>
          </p:cNvCxnSpPr>
          <p:nvPr/>
        </p:nvCxnSpPr>
        <p:spPr>
          <a:xfrm flipH="1">
            <a:off x="9057373" y="2804698"/>
            <a:ext cx="471636" cy="15988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854F96D-AD37-415F-905C-03360286419E}"/>
              </a:ext>
            </a:extLst>
          </p:cNvPr>
          <p:cNvSpPr txBox="1"/>
          <p:nvPr/>
        </p:nvSpPr>
        <p:spPr>
          <a:xfrm>
            <a:off x="9057373" y="3523633"/>
            <a:ext cx="2589195" cy="461665"/>
          </a:xfrm>
          <a:prstGeom prst="rect">
            <a:avLst/>
          </a:prstGeom>
          <a:solidFill>
            <a:schemeClr val="bg2"/>
          </a:solidFill>
        </p:spPr>
        <p:txBody>
          <a:bodyPr wrap="square" rtlCol="0">
            <a:spAutoFit/>
          </a:bodyPr>
          <a:lstStyle>
            <a:defPPr>
              <a:defRPr lang="en-GB"/>
            </a:defPPr>
            <a:lvl1pPr>
              <a:defRPr sz="1400">
                <a:solidFill>
                  <a:srgbClr val="FF0000"/>
                </a:solidFill>
              </a:defRPr>
            </a:lvl1pPr>
          </a:lstStyle>
          <a:p>
            <a:r>
              <a:rPr lang="en-US" sz="1200" dirty="0"/>
              <a:t>PCF updates PCC rule for the PDU session to indicate target DNAI</a:t>
            </a:r>
          </a:p>
        </p:txBody>
      </p:sp>
      <p:cxnSp>
        <p:nvCxnSpPr>
          <p:cNvPr id="15" name="Straight Arrow Connector 14">
            <a:extLst>
              <a:ext uri="{FF2B5EF4-FFF2-40B4-BE49-F238E27FC236}">
                <a16:creationId xmlns:a16="http://schemas.microsoft.com/office/drawing/2014/main" id="{6CC8EFDC-34FE-1FFF-217B-79C99DEA8C19}"/>
              </a:ext>
            </a:extLst>
          </p:cNvPr>
          <p:cNvCxnSpPr>
            <a:cxnSpLocks/>
            <a:stCxn id="14" idx="1"/>
          </p:cNvCxnSpPr>
          <p:nvPr/>
        </p:nvCxnSpPr>
        <p:spPr>
          <a:xfrm flipH="1">
            <a:off x="5689600" y="3754466"/>
            <a:ext cx="3367773" cy="93547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DD4DA27B-B72B-35FC-CE29-ACFD87F03502}"/>
              </a:ext>
            </a:extLst>
          </p:cNvPr>
          <p:cNvSpPr txBox="1"/>
          <p:nvPr/>
        </p:nvSpPr>
        <p:spPr>
          <a:xfrm>
            <a:off x="235817" y="4532309"/>
            <a:ext cx="3065647" cy="1015663"/>
          </a:xfrm>
          <a:prstGeom prst="rect">
            <a:avLst/>
          </a:prstGeom>
          <a:solidFill>
            <a:schemeClr val="bg2"/>
          </a:solidFill>
        </p:spPr>
        <p:txBody>
          <a:bodyPr wrap="square" rtlCol="0">
            <a:spAutoFit/>
          </a:bodyPr>
          <a:lstStyle>
            <a:defPPr>
              <a:defRPr lang="en-GB"/>
            </a:defPPr>
            <a:lvl1pPr>
              <a:defRPr sz="1400">
                <a:solidFill>
                  <a:srgbClr val="FF0000"/>
                </a:solidFill>
              </a:defRPr>
            </a:lvl1pPr>
          </a:lstStyle>
          <a:p>
            <a:r>
              <a:rPr lang="en-US" sz="1200" dirty="0"/>
              <a:t>SMF determines that the target DNAI is not supported by the I-SMF but there are other applications running towards other DNAIs on this PDU Session that are served by the I-SMF.</a:t>
            </a:r>
          </a:p>
        </p:txBody>
      </p:sp>
      <p:cxnSp>
        <p:nvCxnSpPr>
          <p:cNvPr id="21" name="Straight Arrow Connector 20">
            <a:extLst>
              <a:ext uri="{FF2B5EF4-FFF2-40B4-BE49-F238E27FC236}">
                <a16:creationId xmlns:a16="http://schemas.microsoft.com/office/drawing/2014/main" id="{90FB3C20-1989-8B26-00B5-9C0EEE04A2E1}"/>
              </a:ext>
            </a:extLst>
          </p:cNvPr>
          <p:cNvCxnSpPr>
            <a:cxnSpLocks/>
            <a:stCxn id="20" idx="3"/>
          </p:cNvCxnSpPr>
          <p:nvPr/>
        </p:nvCxnSpPr>
        <p:spPr>
          <a:xfrm>
            <a:off x="3301464" y="5040141"/>
            <a:ext cx="1362773" cy="29577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51D84B41-2B32-4B65-D0BE-E9E090E5B80A}"/>
              </a:ext>
            </a:extLst>
          </p:cNvPr>
          <p:cNvSpPr/>
          <p:nvPr/>
        </p:nvSpPr>
        <p:spPr>
          <a:xfrm>
            <a:off x="1480699" y="1968158"/>
            <a:ext cx="654505" cy="34665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a:solidFill>
                  <a:srgbClr val="0000FF"/>
                </a:solidFill>
              </a:rPr>
              <a:t>I-SMF</a:t>
            </a:r>
          </a:p>
        </p:txBody>
      </p:sp>
      <p:sp>
        <p:nvSpPr>
          <p:cNvPr id="27" name="Rectangle 26">
            <a:extLst>
              <a:ext uri="{FF2B5EF4-FFF2-40B4-BE49-F238E27FC236}">
                <a16:creationId xmlns:a16="http://schemas.microsoft.com/office/drawing/2014/main" id="{C4CD79CE-7FBD-78E2-6CC8-1E71346CB112}"/>
              </a:ext>
            </a:extLst>
          </p:cNvPr>
          <p:cNvSpPr/>
          <p:nvPr/>
        </p:nvSpPr>
        <p:spPr>
          <a:xfrm>
            <a:off x="1480699" y="2387065"/>
            <a:ext cx="3495562" cy="274395"/>
          </a:xfrm>
          <a:prstGeom prst="rect">
            <a:avLst/>
          </a:prstGeom>
          <a:ln>
            <a:solidFill>
              <a:srgbClr val="0000FF"/>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a:solidFill>
                  <a:srgbClr val="0000FF"/>
                </a:solidFill>
              </a:rPr>
              <a:t>0a. AMF has inserted I-SMF for LOM</a:t>
            </a:r>
          </a:p>
        </p:txBody>
      </p:sp>
      <p:cxnSp>
        <p:nvCxnSpPr>
          <p:cNvPr id="29" name="Straight Arrow Connector 28">
            <a:extLst>
              <a:ext uri="{FF2B5EF4-FFF2-40B4-BE49-F238E27FC236}">
                <a16:creationId xmlns:a16="http://schemas.microsoft.com/office/drawing/2014/main" id="{2585AC2C-1709-3509-7689-13623651FAA7}"/>
              </a:ext>
            </a:extLst>
          </p:cNvPr>
          <p:cNvCxnSpPr/>
          <p:nvPr/>
        </p:nvCxnSpPr>
        <p:spPr>
          <a:xfrm>
            <a:off x="1807951" y="2954841"/>
            <a:ext cx="2869927" cy="0"/>
          </a:xfrm>
          <a:prstGeom prst="straightConnector1">
            <a:avLst/>
          </a:prstGeom>
          <a:ln>
            <a:solidFill>
              <a:srgbClr val="0000FF"/>
            </a:solidFill>
            <a:tailEnd type="triangle"/>
          </a:ln>
        </p:spPr>
        <p:style>
          <a:lnRef idx="1">
            <a:schemeClr val="dk1"/>
          </a:lnRef>
          <a:fillRef idx="0">
            <a:schemeClr val="dk1"/>
          </a:fillRef>
          <a:effectRef idx="0">
            <a:schemeClr val="dk1"/>
          </a:effectRef>
          <a:fontRef idx="minor">
            <a:schemeClr val="tx1"/>
          </a:fontRef>
        </p:style>
      </p:cxnSp>
      <p:sp>
        <p:nvSpPr>
          <p:cNvPr id="30" name="TextBox 29">
            <a:extLst>
              <a:ext uri="{FF2B5EF4-FFF2-40B4-BE49-F238E27FC236}">
                <a16:creationId xmlns:a16="http://schemas.microsoft.com/office/drawing/2014/main" id="{ECC29C6D-F894-BE73-2049-AFE2E2ED5EB2}"/>
              </a:ext>
            </a:extLst>
          </p:cNvPr>
          <p:cNvSpPr txBox="1"/>
          <p:nvPr/>
        </p:nvSpPr>
        <p:spPr>
          <a:xfrm>
            <a:off x="1451824" y="2681192"/>
            <a:ext cx="4332960" cy="253916"/>
          </a:xfrm>
          <a:prstGeom prst="rect">
            <a:avLst/>
          </a:prstGeom>
          <a:noFill/>
          <a:ln>
            <a:noFill/>
          </a:ln>
        </p:spPr>
        <p:txBody>
          <a:bodyPr wrap="square" rtlCol="0">
            <a:spAutoFit/>
          </a:bodyPr>
          <a:lstStyle/>
          <a:p>
            <a:r>
              <a:rPr lang="en-US" sz="1050" dirty="0">
                <a:solidFill>
                  <a:srgbClr val="0000FF"/>
                </a:solidFill>
              </a:rPr>
              <a:t>0b1. Nsmf_PDUSession_Create Request (list of supported DNAIs)</a:t>
            </a:r>
          </a:p>
        </p:txBody>
      </p:sp>
      <p:cxnSp>
        <p:nvCxnSpPr>
          <p:cNvPr id="31" name="Straight Arrow Connector 30">
            <a:extLst>
              <a:ext uri="{FF2B5EF4-FFF2-40B4-BE49-F238E27FC236}">
                <a16:creationId xmlns:a16="http://schemas.microsoft.com/office/drawing/2014/main" id="{FB650B1E-F2AE-0477-5FF0-D00FCB963F54}"/>
              </a:ext>
            </a:extLst>
          </p:cNvPr>
          <p:cNvCxnSpPr>
            <a:cxnSpLocks/>
          </p:cNvCxnSpPr>
          <p:nvPr/>
        </p:nvCxnSpPr>
        <p:spPr>
          <a:xfrm flipH="1">
            <a:off x="1807951" y="3301492"/>
            <a:ext cx="2869927" cy="0"/>
          </a:xfrm>
          <a:prstGeom prst="straightConnector1">
            <a:avLst/>
          </a:prstGeom>
          <a:ln>
            <a:solidFill>
              <a:srgbClr val="0000FF"/>
            </a:solidFill>
            <a:tailEnd type="triangle"/>
          </a:ln>
        </p:spPr>
        <p:style>
          <a:lnRef idx="1">
            <a:schemeClr val="dk1"/>
          </a:lnRef>
          <a:fillRef idx="0">
            <a:schemeClr val="dk1"/>
          </a:fillRef>
          <a:effectRef idx="0">
            <a:schemeClr val="dk1"/>
          </a:effectRef>
          <a:fontRef idx="minor">
            <a:schemeClr val="tx1"/>
          </a:fontRef>
        </p:style>
      </p:cxnSp>
      <p:sp>
        <p:nvSpPr>
          <p:cNvPr id="32" name="TextBox 31">
            <a:extLst>
              <a:ext uri="{FF2B5EF4-FFF2-40B4-BE49-F238E27FC236}">
                <a16:creationId xmlns:a16="http://schemas.microsoft.com/office/drawing/2014/main" id="{63A8C6D2-69DB-C3DA-0C7E-1C2AC684F5B0}"/>
              </a:ext>
            </a:extLst>
          </p:cNvPr>
          <p:cNvSpPr txBox="1"/>
          <p:nvPr/>
        </p:nvSpPr>
        <p:spPr>
          <a:xfrm>
            <a:off x="510139" y="3008593"/>
            <a:ext cx="5274645" cy="253916"/>
          </a:xfrm>
          <a:prstGeom prst="rect">
            <a:avLst/>
          </a:prstGeom>
          <a:noFill/>
          <a:ln>
            <a:noFill/>
          </a:ln>
        </p:spPr>
        <p:txBody>
          <a:bodyPr wrap="square" rtlCol="0">
            <a:spAutoFit/>
          </a:bodyPr>
          <a:lstStyle/>
          <a:p>
            <a:r>
              <a:rPr lang="en-US" sz="1050" dirty="0">
                <a:solidFill>
                  <a:srgbClr val="0000FF"/>
                </a:solidFill>
              </a:rPr>
              <a:t>0b2. Nsmf_PDUSession_Create Response (list of DNAIs of interest to PDU Session)</a:t>
            </a:r>
          </a:p>
        </p:txBody>
      </p:sp>
      <p:sp>
        <p:nvSpPr>
          <p:cNvPr id="33" name="TextBox 32">
            <a:extLst>
              <a:ext uri="{FF2B5EF4-FFF2-40B4-BE49-F238E27FC236}">
                <a16:creationId xmlns:a16="http://schemas.microsoft.com/office/drawing/2014/main" id="{C4013A8E-6F1B-CEF8-5773-CE6FB3DE9254}"/>
              </a:ext>
            </a:extLst>
          </p:cNvPr>
          <p:cNvSpPr txBox="1"/>
          <p:nvPr/>
        </p:nvSpPr>
        <p:spPr>
          <a:xfrm>
            <a:off x="235818" y="3537702"/>
            <a:ext cx="3210026" cy="646331"/>
          </a:xfrm>
          <a:prstGeom prst="rect">
            <a:avLst/>
          </a:prstGeom>
          <a:solidFill>
            <a:schemeClr val="bg2"/>
          </a:solidFill>
        </p:spPr>
        <p:txBody>
          <a:bodyPr wrap="square" rtlCol="0">
            <a:spAutoFit/>
          </a:bodyPr>
          <a:lstStyle/>
          <a:p>
            <a:r>
              <a:rPr lang="en-US" sz="1200" dirty="0">
                <a:solidFill>
                  <a:srgbClr val="FF0000"/>
                </a:solidFill>
              </a:rPr>
              <a:t>SMF decides list of DNAIs of interest to PDU session and is aware DNAIs supported by the inserted I-SMF</a:t>
            </a:r>
          </a:p>
        </p:txBody>
      </p:sp>
      <p:cxnSp>
        <p:nvCxnSpPr>
          <p:cNvPr id="34" name="Straight Arrow Connector 33">
            <a:extLst>
              <a:ext uri="{FF2B5EF4-FFF2-40B4-BE49-F238E27FC236}">
                <a16:creationId xmlns:a16="http://schemas.microsoft.com/office/drawing/2014/main" id="{3F6CF743-8A49-F09C-B32C-9524EA22EA47}"/>
              </a:ext>
            </a:extLst>
          </p:cNvPr>
          <p:cNvCxnSpPr>
            <a:cxnSpLocks/>
            <a:stCxn id="33" idx="0"/>
          </p:cNvCxnSpPr>
          <p:nvPr/>
        </p:nvCxnSpPr>
        <p:spPr>
          <a:xfrm flipV="1">
            <a:off x="1840831" y="3374494"/>
            <a:ext cx="863868" cy="16320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11E21B94-EF85-E70F-901C-DC6E74C5B42F}"/>
              </a:ext>
            </a:extLst>
          </p:cNvPr>
          <p:cNvCxnSpPr/>
          <p:nvPr/>
        </p:nvCxnSpPr>
        <p:spPr>
          <a:xfrm flipH="1">
            <a:off x="3590223" y="5842535"/>
            <a:ext cx="885524" cy="43313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7701CDF-B108-AA23-4176-3372E0DCF89F}"/>
              </a:ext>
            </a:extLst>
          </p:cNvPr>
          <p:cNvCxnSpPr>
            <a:cxnSpLocks/>
          </p:cNvCxnSpPr>
          <p:nvPr/>
        </p:nvCxnSpPr>
        <p:spPr>
          <a:xfrm>
            <a:off x="3618304" y="5861115"/>
            <a:ext cx="885524" cy="43313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E0DBDC6-9E80-F99F-1A8A-898CF0F7DEAB}"/>
              </a:ext>
            </a:extLst>
          </p:cNvPr>
          <p:cNvCxnSpPr/>
          <p:nvPr/>
        </p:nvCxnSpPr>
        <p:spPr>
          <a:xfrm flipH="1">
            <a:off x="3953576" y="5317334"/>
            <a:ext cx="885524" cy="43313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1189EF9-C2C2-D831-32A2-0B96803B3E8F}"/>
              </a:ext>
            </a:extLst>
          </p:cNvPr>
          <p:cNvCxnSpPr>
            <a:cxnSpLocks/>
          </p:cNvCxnSpPr>
          <p:nvPr/>
        </p:nvCxnSpPr>
        <p:spPr>
          <a:xfrm>
            <a:off x="3981657" y="5335914"/>
            <a:ext cx="885524" cy="43313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3BBB08BE-F05F-A233-4E84-0652C9920414}"/>
              </a:ext>
            </a:extLst>
          </p:cNvPr>
          <p:cNvSpPr txBox="1"/>
          <p:nvPr/>
        </p:nvSpPr>
        <p:spPr>
          <a:xfrm>
            <a:off x="7799268" y="4596011"/>
            <a:ext cx="4303832" cy="646331"/>
          </a:xfrm>
          <a:prstGeom prst="rect">
            <a:avLst/>
          </a:prstGeom>
          <a:solidFill>
            <a:schemeClr val="bg2"/>
          </a:solidFill>
        </p:spPr>
        <p:txBody>
          <a:bodyPr wrap="square" rtlCol="0">
            <a:spAutoFit/>
          </a:bodyPr>
          <a:lstStyle>
            <a:defPPr>
              <a:defRPr lang="en-GB"/>
            </a:defPPr>
            <a:lvl1pPr>
              <a:defRPr sz="1400">
                <a:solidFill>
                  <a:srgbClr val="FF0000"/>
                </a:solidFill>
              </a:defRPr>
            </a:lvl1pPr>
          </a:lstStyle>
          <a:p>
            <a:r>
              <a:rPr lang="en-US" sz="1200" b="1" dirty="0">
                <a:solidFill>
                  <a:srgbClr val="0000FF"/>
                </a:solidFill>
              </a:rPr>
              <a:t>Notification to PCF: </a:t>
            </a:r>
            <a:r>
              <a:rPr lang="en-US" sz="1200" dirty="0"/>
              <a:t>SMF sends </a:t>
            </a:r>
            <a:r>
              <a:rPr lang="en-US" sz="1200" dirty="0" err="1"/>
              <a:t>Npcf_SMPolicyControl_UpdateNotify</a:t>
            </a:r>
            <a:r>
              <a:rPr lang="en-US" sz="1200" dirty="0"/>
              <a:t> response with “FAILURE: </a:t>
            </a:r>
            <a:r>
              <a:rPr lang="en-US" sz="1200" b="1" dirty="0">
                <a:solidFill>
                  <a:srgbClr val="0000FF"/>
                </a:solidFill>
              </a:rPr>
              <a:t>DNAI_STEERING_ERROR</a:t>
            </a:r>
            <a:r>
              <a:rPr lang="en-US" sz="1200" dirty="0"/>
              <a:t>” </a:t>
            </a:r>
          </a:p>
        </p:txBody>
      </p:sp>
      <p:cxnSp>
        <p:nvCxnSpPr>
          <p:cNvPr id="17" name="Straight Arrow Connector 16">
            <a:extLst>
              <a:ext uri="{FF2B5EF4-FFF2-40B4-BE49-F238E27FC236}">
                <a16:creationId xmlns:a16="http://schemas.microsoft.com/office/drawing/2014/main" id="{F4C3C051-6CFE-D793-07E3-B875C9040DF4}"/>
              </a:ext>
            </a:extLst>
          </p:cNvPr>
          <p:cNvCxnSpPr>
            <a:cxnSpLocks/>
            <a:stCxn id="16" idx="1"/>
          </p:cNvCxnSpPr>
          <p:nvPr/>
        </p:nvCxnSpPr>
        <p:spPr>
          <a:xfrm flipH="1">
            <a:off x="5668751" y="4919177"/>
            <a:ext cx="2130517" cy="21239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4314F6C-56FE-C407-CD9E-594A6161376E}"/>
              </a:ext>
            </a:extLst>
          </p:cNvPr>
          <p:cNvSpPr txBox="1"/>
          <p:nvPr/>
        </p:nvSpPr>
        <p:spPr>
          <a:xfrm>
            <a:off x="7799268" y="5635100"/>
            <a:ext cx="4303832" cy="646331"/>
          </a:xfrm>
          <a:prstGeom prst="rect">
            <a:avLst/>
          </a:prstGeom>
          <a:solidFill>
            <a:schemeClr val="bg2"/>
          </a:solidFill>
        </p:spPr>
        <p:txBody>
          <a:bodyPr wrap="square" rtlCol="0">
            <a:spAutoFit/>
          </a:bodyPr>
          <a:lstStyle>
            <a:defPPr>
              <a:defRPr lang="en-GB"/>
            </a:defPPr>
            <a:lvl1pPr>
              <a:defRPr sz="1400">
                <a:solidFill>
                  <a:srgbClr val="FF0000"/>
                </a:solidFill>
              </a:defRPr>
            </a:lvl1pPr>
          </a:lstStyle>
          <a:p>
            <a:r>
              <a:rPr lang="en-US" sz="1200" b="1" dirty="0">
                <a:solidFill>
                  <a:srgbClr val="0000FF"/>
                </a:solidFill>
              </a:rPr>
              <a:t>Notification to AF: </a:t>
            </a:r>
            <a:r>
              <a:rPr lang="en-US" sz="1200" dirty="0"/>
              <a:t>SMF notifies AF with “</a:t>
            </a:r>
            <a:r>
              <a:rPr lang="en-US" sz="1200" b="1" dirty="0">
                <a:solidFill>
                  <a:srgbClr val="0000FF"/>
                </a:solidFill>
              </a:rPr>
              <a:t>TRAFF_ROUTE_REQ_OUTCOME</a:t>
            </a:r>
            <a:r>
              <a:rPr lang="en-US" sz="1200" dirty="0"/>
              <a:t>” that includes “</a:t>
            </a:r>
            <a:r>
              <a:rPr lang="en-GB" sz="1200" b="1" dirty="0" err="1">
                <a:solidFill>
                  <a:srgbClr val="0000FF"/>
                </a:solidFill>
              </a:rPr>
              <a:t>failedTrafficFlows</a:t>
            </a:r>
            <a:r>
              <a:rPr lang="en-US" sz="1200" dirty="0"/>
              <a:t>”</a:t>
            </a:r>
          </a:p>
        </p:txBody>
      </p:sp>
      <p:cxnSp>
        <p:nvCxnSpPr>
          <p:cNvPr id="35" name="Straight Arrow Connector 34">
            <a:extLst>
              <a:ext uri="{FF2B5EF4-FFF2-40B4-BE49-F238E27FC236}">
                <a16:creationId xmlns:a16="http://schemas.microsoft.com/office/drawing/2014/main" id="{A97E59FE-996C-0323-7B1C-03E22C41423D}"/>
              </a:ext>
            </a:extLst>
          </p:cNvPr>
          <p:cNvCxnSpPr>
            <a:cxnSpLocks/>
            <a:stCxn id="28" idx="1"/>
          </p:cNvCxnSpPr>
          <p:nvPr/>
        </p:nvCxnSpPr>
        <p:spPr>
          <a:xfrm flipH="1" flipV="1">
            <a:off x="6972300" y="5493408"/>
            <a:ext cx="826968" cy="46485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41202858-4D03-9881-6340-0D13CF8923D1}"/>
              </a:ext>
            </a:extLst>
          </p:cNvPr>
          <p:cNvCxnSpPr>
            <a:cxnSpLocks/>
          </p:cNvCxnSpPr>
          <p:nvPr/>
        </p:nvCxnSpPr>
        <p:spPr>
          <a:xfrm>
            <a:off x="4677878" y="5444041"/>
            <a:ext cx="4059722" cy="0"/>
          </a:xfrm>
          <a:prstGeom prst="straightConnector1">
            <a:avLst/>
          </a:prstGeom>
          <a:ln>
            <a:solidFill>
              <a:srgbClr val="0000FF"/>
            </a:solidFill>
            <a:prstDash val="lgDash"/>
            <a:tailEnd type="triangle"/>
          </a:ln>
        </p:spPr>
        <p:style>
          <a:lnRef idx="1">
            <a:schemeClr val="dk1"/>
          </a:lnRef>
          <a:fillRef idx="0">
            <a:schemeClr val="dk1"/>
          </a:fillRef>
          <a:effectRef idx="0">
            <a:schemeClr val="dk1"/>
          </a:effectRef>
          <a:fontRef idx="minor">
            <a:schemeClr val="tx1"/>
          </a:fontRef>
        </p:style>
      </p:cxnSp>
      <p:sp>
        <p:nvSpPr>
          <p:cNvPr id="43" name="TextBox 42">
            <a:extLst>
              <a:ext uri="{FF2B5EF4-FFF2-40B4-BE49-F238E27FC236}">
                <a16:creationId xmlns:a16="http://schemas.microsoft.com/office/drawing/2014/main" id="{74EFD779-F326-DADB-FA28-457DE0B9B0FA}"/>
              </a:ext>
            </a:extLst>
          </p:cNvPr>
          <p:cNvSpPr txBox="1"/>
          <p:nvPr/>
        </p:nvSpPr>
        <p:spPr>
          <a:xfrm>
            <a:off x="4664237" y="5183380"/>
            <a:ext cx="4332960" cy="253916"/>
          </a:xfrm>
          <a:prstGeom prst="rect">
            <a:avLst/>
          </a:prstGeom>
          <a:noFill/>
          <a:ln>
            <a:noFill/>
          </a:ln>
        </p:spPr>
        <p:txBody>
          <a:bodyPr wrap="square" rtlCol="0">
            <a:spAutoFit/>
          </a:bodyPr>
          <a:lstStyle/>
          <a:p>
            <a:r>
              <a:rPr lang="en-US" sz="1050" dirty="0">
                <a:solidFill>
                  <a:srgbClr val="0000FF"/>
                </a:solidFill>
              </a:rPr>
              <a:t>5b. </a:t>
            </a:r>
            <a:r>
              <a:rPr lang="en-US" sz="1050" dirty="0" err="1">
                <a:solidFill>
                  <a:srgbClr val="0000FF"/>
                </a:solidFill>
              </a:rPr>
              <a:t>Nsmf_EventExposure_Notif</a:t>
            </a:r>
            <a:r>
              <a:rPr lang="en-US" sz="1050" dirty="0">
                <a:solidFill>
                  <a:srgbClr val="0000FF"/>
                </a:solidFill>
              </a:rPr>
              <a:t> (TRAFF_ROUTE_REQ_OUTCOME)</a:t>
            </a:r>
          </a:p>
        </p:txBody>
      </p:sp>
    </p:spTree>
    <p:extLst>
      <p:ext uri="{BB962C8B-B14F-4D97-AF65-F5344CB8AC3E}">
        <p14:creationId xmlns:p14="http://schemas.microsoft.com/office/powerpoint/2010/main" val="102085556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Failed enforcement of target DNAI</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165100" y="1825625"/>
            <a:ext cx="11188700" cy="4351338"/>
          </a:xfrm>
        </p:spPr>
        <p:txBody>
          <a:bodyPr/>
          <a:lstStyle/>
          <a:p>
            <a:r>
              <a:rPr lang="en-US" altLang="en-US" sz="1600" dirty="0"/>
              <a:t>In clause 4.2.6.2.6.2 of TS 29.512, </a:t>
            </a:r>
            <a:r>
              <a:rPr lang="en-US" altLang="en-US" sz="1600" b="1" dirty="0"/>
              <a:t>DNAI_STEERING_ERROR </a:t>
            </a:r>
            <a:r>
              <a:rPr lang="en-US" altLang="en-US" sz="1600" dirty="0"/>
              <a:t>is defined as follows:</a:t>
            </a:r>
          </a:p>
          <a:p>
            <a:endParaRPr lang="en-US" altLang="en-US" sz="1800" dirty="0"/>
          </a:p>
          <a:p>
            <a:endParaRPr lang="en-US" altLang="en-US" sz="1800" dirty="0"/>
          </a:p>
          <a:p>
            <a:r>
              <a:rPr lang="en-US" altLang="en-US" sz="1600" dirty="0"/>
              <a:t>In clause 5.6.3.3 of TS 29.508, </a:t>
            </a:r>
            <a:r>
              <a:rPr lang="en-US" altLang="en-US" sz="1600" b="1" dirty="0"/>
              <a:t>TRAFF_ROUTE_REQ_OUTCOME </a:t>
            </a:r>
            <a:r>
              <a:rPr lang="en-US" altLang="en-US" sz="1600" dirty="0"/>
              <a:t>is defined in Table 5.6.3.3-1 as follows:</a:t>
            </a:r>
          </a:p>
          <a:p>
            <a:endParaRPr lang="en-US" altLang="en-US" sz="1800" dirty="0"/>
          </a:p>
          <a:p>
            <a:endParaRPr lang="en-US" altLang="en-US" sz="1800" dirty="0"/>
          </a:p>
          <a:p>
            <a:pPr marL="269875" indent="0">
              <a:buNone/>
            </a:pPr>
            <a:r>
              <a:rPr lang="en-US" altLang="en-US" sz="1600" b="1" dirty="0" err="1"/>
              <a:t>TraffRouteReqOutcome</a:t>
            </a:r>
            <a:r>
              <a:rPr lang="en-US" altLang="en-US" sz="1600" dirty="0"/>
              <a:t> is described as a subscribed event in clause 4.2.2.2 of TS 29.508, and has the following data definition:</a:t>
            </a:r>
          </a:p>
          <a:p>
            <a:pPr marL="0" indent="0">
              <a:buNone/>
            </a:pPr>
            <a:endParaRPr lang="en-US" altLang="en-US" sz="1600" dirty="0"/>
          </a:p>
          <a:p>
            <a:pPr marL="0" indent="0">
              <a:buNone/>
            </a:pPr>
            <a:endParaRPr lang="en-US" altLang="en-US" sz="1800" dirty="0"/>
          </a:p>
        </p:txBody>
      </p:sp>
      <p:sp>
        <p:nvSpPr>
          <p:cNvPr id="2" name="TextBox 1">
            <a:extLst>
              <a:ext uri="{FF2B5EF4-FFF2-40B4-BE49-F238E27FC236}">
                <a16:creationId xmlns:a16="http://schemas.microsoft.com/office/drawing/2014/main" id="{56F121B3-A96B-7EA8-1689-7754CF485457}"/>
              </a:ext>
            </a:extLst>
          </p:cNvPr>
          <p:cNvSpPr txBox="1"/>
          <p:nvPr/>
        </p:nvSpPr>
        <p:spPr>
          <a:xfrm>
            <a:off x="967273" y="2135365"/>
            <a:ext cx="10142376" cy="646331"/>
          </a:xfrm>
          <a:prstGeom prst="rect">
            <a:avLst/>
          </a:prstGeom>
          <a:solidFill>
            <a:schemeClr val="bg1">
              <a:lumMod val="95000"/>
            </a:schemeClr>
          </a:solidFill>
          <a:ln>
            <a:solidFill>
              <a:schemeClr val="tx1"/>
            </a:solidFill>
          </a:ln>
        </p:spPr>
        <p:txBody>
          <a:bodyPr wrap="square" rtlCol="0">
            <a:spAutoFit/>
          </a:bodyPr>
          <a:lstStyle/>
          <a:p>
            <a:r>
              <a:rPr lang="en-US" altLang="en-US" sz="1200" i="1" dirty="0">
                <a:latin typeface="+mn-lt"/>
                <a:cs typeface="+mn-cs"/>
              </a:rPr>
              <a:t>If routing of traffic to a local access to a data network policy provided in the "</a:t>
            </a:r>
            <a:r>
              <a:rPr lang="en-US" altLang="en-US" sz="1200" i="1" dirty="0" err="1">
                <a:latin typeface="+mn-lt"/>
                <a:cs typeface="+mn-cs"/>
              </a:rPr>
              <a:t>routeToLocs</a:t>
            </a:r>
            <a:r>
              <a:rPr lang="en-US" altLang="en-US" sz="1200" i="1" dirty="0">
                <a:latin typeface="+mn-lt"/>
                <a:cs typeface="+mn-cs"/>
              </a:rPr>
              <a:t>" attribute is invalid, unknown or not applicable, </a:t>
            </a:r>
            <a:r>
              <a:rPr lang="en-US" altLang="en-US" sz="1200" i="1" dirty="0">
                <a:highlight>
                  <a:srgbClr val="FFFF00"/>
                </a:highlight>
                <a:latin typeface="+mn-lt"/>
                <a:cs typeface="+mn-cs"/>
              </a:rPr>
              <a:t>or the enforcement of the steering of the traffic to the indicated DNAI failed</a:t>
            </a:r>
            <a:r>
              <a:rPr lang="en-US" altLang="en-US" sz="1200" i="1" dirty="0">
                <a:latin typeface="+mn-lt"/>
                <a:cs typeface="+mn-cs"/>
              </a:rPr>
              <a:t>, </a:t>
            </a:r>
            <a:r>
              <a:rPr lang="en-US" altLang="en-US" sz="1200" i="1" dirty="0">
                <a:highlight>
                  <a:srgbClr val="FFFF00"/>
                </a:highlight>
                <a:latin typeface="+mn-lt"/>
                <a:cs typeface="+mn-cs"/>
              </a:rPr>
              <a:t>the SMF shall return a PCC Rule Error Report</a:t>
            </a:r>
            <a:r>
              <a:rPr lang="en-US" altLang="en-US" sz="1200" i="1" dirty="0">
                <a:latin typeface="+mn-lt"/>
                <a:cs typeface="+mn-cs"/>
              </a:rPr>
              <a:t>, as specified in clauses 4.2.3.16 and 4.2.4.15, and set the "</a:t>
            </a:r>
            <a:r>
              <a:rPr lang="en-US" altLang="en-US" sz="1200" i="1" dirty="0" err="1">
                <a:highlight>
                  <a:srgbClr val="FFFF00"/>
                </a:highlight>
                <a:latin typeface="+mn-lt"/>
                <a:cs typeface="+mn-cs"/>
              </a:rPr>
              <a:t>failureCode</a:t>
            </a:r>
            <a:r>
              <a:rPr lang="en-US" altLang="en-US" sz="1200" i="1" dirty="0">
                <a:latin typeface="+mn-lt"/>
                <a:cs typeface="+mn-cs"/>
              </a:rPr>
              <a:t>" attribute to "</a:t>
            </a:r>
            <a:r>
              <a:rPr lang="en-US" altLang="en-US" sz="1200" i="1" dirty="0">
                <a:highlight>
                  <a:srgbClr val="FFFF00"/>
                </a:highlight>
                <a:latin typeface="+mn-lt"/>
                <a:cs typeface="+mn-cs"/>
              </a:rPr>
              <a:t>DNAI_STEERING_ERROR</a:t>
            </a:r>
            <a:r>
              <a:rPr lang="en-US" altLang="en-US" sz="1200" i="1" dirty="0">
                <a:latin typeface="+mn-lt"/>
                <a:cs typeface="+mn-cs"/>
              </a:rPr>
              <a:t>".</a:t>
            </a:r>
          </a:p>
        </p:txBody>
      </p:sp>
      <p:graphicFrame>
        <p:nvGraphicFramePr>
          <p:cNvPr id="3" name="Table 2">
            <a:extLst>
              <a:ext uri="{FF2B5EF4-FFF2-40B4-BE49-F238E27FC236}">
                <a16:creationId xmlns:a16="http://schemas.microsoft.com/office/drawing/2014/main" id="{80A6ABD6-3C99-F1A9-F100-83E33799331E}"/>
              </a:ext>
            </a:extLst>
          </p:cNvPr>
          <p:cNvGraphicFramePr>
            <a:graphicFrameLocks noGrp="1"/>
          </p:cNvGraphicFramePr>
          <p:nvPr>
            <p:extLst>
              <p:ext uri="{D42A27DB-BD31-4B8C-83A1-F6EECF244321}">
                <p14:modId xmlns:p14="http://schemas.microsoft.com/office/powerpoint/2010/main" val="2389793959"/>
              </p:ext>
            </p:extLst>
          </p:nvPr>
        </p:nvGraphicFramePr>
        <p:xfrm>
          <a:off x="967273" y="3264582"/>
          <a:ext cx="10142376" cy="579120"/>
        </p:xfrm>
        <a:graphic>
          <a:graphicData uri="http://schemas.openxmlformats.org/drawingml/2006/table">
            <a:tbl>
              <a:tblPr firstRow="1" firstCol="1" bandRow="1">
                <a:tableStyleId>{5940675A-B579-460E-94D1-54222C63F5DA}</a:tableStyleId>
              </a:tblPr>
              <a:tblGrid>
                <a:gridCol w="3147527">
                  <a:extLst>
                    <a:ext uri="{9D8B030D-6E8A-4147-A177-3AD203B41FA5}">
                      <a16:colId xmlns:a16="http://schemas.microsoft.com/office/drawing/2014/main" val="559860435"/>
                    </a:ext>
                  </a:extLst>
                </a:gridCol>
                <a:gridCol w="4590661">
                  <a:extLst>
                    <a:ext uri="{9D8B030D-6E8A-4147-A177-3AD203B41FA5}">
                      <a16:colId xmlns:a16="http://schemas.microsoft.com/office/drawing/2014/main" val="2153950028"/>
                    </a:ext>
                  </a:extLst>
                </a:gridCol>
                <a:gridCol w="2404188">
                  <a:extLst>
                    <a:ext uri="{9D8B030D-6E8A-4147-A177-3AD203B41FA5}">
                      <a16:colId xmlns:a16="http://schemas.microsoft.com/office/drawing/2014/main" val="3571478998"/>
                    </a:ext>
                  </a:extLst>
                </a:gridCol>
              </a:tblGrid>
              <a:tr h="49452">
                <a:tc>
                  <a:txBody>
                    <a:bodyPr/>
                    <a:lstStyle/>
                    <a:p>
                      <a:pPr marL="0" algn="l" defTabSz="914400" rtl="0" eaLnBrk="1" latinLnBrk="0" hangingPunct="1">
                        <a:buNone/>
                      </a:pPr>
                      <a:r>
                        <a:rPr lang="en-GB" sz="1400" b="1" i="0" kern="1200" dirty="0">
                          <a:solidFill>
                            <a:schemeClr val="tx1"/>
                          </a:solidFill>
                          <a:latin typeface="+mn-lt"/>
                          <a:ea typeface="+mn-ea"/>
                          <a:cs typeface="+mn-cs"/>
                        </a:rPr>
                        <a:t>Enumeration value</a:t>
                      </a:r>
                      <a:endParaRPr lang="en-US" sz="1400" b="1" i="0" kern="1200" dirty="0">
                        <a:solidFill>
                          <a:schemeClr val="tx1"/>
                        </a:solidFill>
                        <a:latin typeface="+mn-lt"/>
                        <a:ea typeface="+mn-ea"/>
                        <a:cs typeface="+mn-cs"/>
                      </a:endParaRPr>
                    </a:p>
                  </a:txBody>
                  <a:tcPr marL="68580" marR="68580" marT="0" marB="0">
                    <a:solidFill>
                      <a:schemeClr val="bg2">
                        <a:lumMod val="90000"/>
                      </a:schemeClr>
                    </a:solidFill>
                  </a:tcPr>
                </a:tc>
                <a:tc>
                  <a:txBody>
                    <a:bodyPr/>
                    <a:lstStyle/>
                    <a:p>
                      <a:pPr marL="0" algn="l" defTabSz="914400" rtl="0" eaLnBrk="1" latinLnBrk="0" hangingPunct="1">
                        <a:buNone/>
                      </a:pPr>
                      <a:r>
                        <a:rPr lang="en-GB" sz="1400" b="1" i="0" kern="1200" dirty="0">
                          <a:solidFill>
                            <a:schemeClr val="tx1"/>
                          </a:solidFill>
                          <a:latin typeface="+mn-lt"/>
                          <a:ea typeface="+mn-ea"/>
                          <a:cs typeface="+mn-cs"/>
                        </a:rPr>
                        <a:t>Description</a:t>
                      </a:r>
                      <a:endParaRPr lang="en-US" sz="1400" b="1" i="0" kern="1200" dirty="0">
                        <a:solidFill>
                          <a:schemeClr val="tx1"/>
                        </a:solidFill>
                        <a:latin typeface="+mn-lt"/>
                        <a:ea typeface="+mn-ea"/>
                        <a:cs typeface="+mn-cs"/>
                      </a:endParaRPr>
                    </a:p>
                  </a:txBody>
                  <a:tcPr marL="68580" marR="68580" marT="0" marB="0">
                    <a:solidFill>
                      <a:schemeClr val="bg2">
                        <a:lumMod val="90000"/>
                      </a:schemeClr>
                    </a:solidFill>
                  </a:tcPr>
                </a:tc>
                <a:tc>
                  <a:txBody>
                    <a:bodyPr/>
                    <a:lstStyle/>
                    <a:p>
                      <a:pPr marL="0" algn="l" defTabSz="914400" rtl="0" eaLnBrk="1" latinLnBrk="0" hangingPunct="1">
                        <a:buNone/>
                      </a:pPr>
                      <a:r>
                        <a:rPr lang="en-GB" sz="1400" b="1" i="0" kern="1200" dirty="0">
                          <a:solidFill>
                            <a:schemeClr val="tx1"/>
                          </a:solidFill>
                          <a:latin typeface="+mn-lt"/>
                          <a:ea typeface="+mn-ea"/>
                          <a:cs typeface="+mn-cs"/>
                        </a:rPr>
                        <a:t>Applicability</a:t>
                      </a:r>
                      <a:endParaRPr lang="en-US" sz="1400" b="1" i="0" kern="1200" dirty="0">
                        <a:solidFill>
                          <a:schemeClr val="tx1"/>
                        </a:solidFill>
                        <a:latin typeface="+mn-lt"/>
                        <a:ea typeface="+mn-ea"/>
                        <a:cs typeface="+mn-cs"/>
                      </a:endParaRPr>
                    </a:p>
                  </a:txBody>
                  <a:tcPr marL="0" marR="0" marT="0" marB="0">
                    <a:solidFill>
                      <a:schemeClr val="bg2">
                        <a:lumMod val="90000"/>
                      </a:schemeClr>
                    </a:solidFill>
                  </a:tcPr>
                </a:tc>
                <a:extLst>
                  <a:ext uri="{0D108BD9-81ED-4DB2-BD59-A6C34878D82A}">
                    <a16:rowId xmlns:a16="http://schemas.microsoft.com/office/drawing/2014/main" val="2129450524"/>
                  </a:ext>
                </a:extLst>
              </a:tr>
              <a:tr h="0">
                <a:tc>
                  <a:txBody>
                    <a:bodyPr/>
                    <a:lstStyle/>
                    <a:p>
                      <a:pPr marL="0" algn="l" defTabSz="914400" rtl="0" eaLnBrk="1" latinLnBrk="0" hangingPunct="1">
                        <a:buNone/>
                      </a:pPr>
                      <a:r>
                        <a:rPr lang="en-GB" sz="1200" i="0" kern="1200" dirty="0">
                          <a:solidFill>
                            <a:schemeClr val="tx1"/>
                          </a:solidFill>
                          <a:latin typeface="+mn-lt"/>
                          <a:ea typeface="+mn-ea"/>
                          <a:cs typeface="+mn-cs"/>
                        </a:rPr>
                        <a:t>TRAFF_ROUTE_REQ_OUTCOME</a:t>
                      </a:r>
                      <a:endParaRPr lang="en-US" sz="1200" i="0" kern="1200" dirty="0">
                        <a:solidFill>
                          <a:schemeClr val="tx1"/>
                        </a:solidFill>
                        <a:latin typeface="+mn-lt"/>
                        <a:ea typeface="+mn-ea"/>
                        <a:cs typeface="+mn-cs"/>
                      </a:endParaRPr>
                    </a:p>
                  </a:txBody>
                  <a:tcPr marL="68580" marR="68580" marT="0" marB="0"/>
                </a:tc>
                <a:tc>
                  <a:txBody>
                    <a:bodyPr/>
                    <a:lstStyle/>
                    <a:p>
                      <a:pPr marL="0" algn="l" defTabSz="914400" rtl="0" eaLnBrk="1" latinLnBrk="0" hangingPunct="1">
                        <a:buNone/>
                      </a:pPr>
                      <a:r>
                        <a:rPr lang="en-GB" sz="1200" i="0" kern="1200" dirty="0">
                          <a:solidFill>
                            <a:schemeClr val="tx1"/>
                          </a:solidFill>
                          <a:highlight>
                            <a:srgbClr val="FFFF00"/>
                          </a:highlight>
                          <a:latin typeface="+mn-lt"/>
                          <a:ea typeface="+mn-ea"/>
                          <a:cs typeface="+mn-cs"/>
                        </a:rPr>
                        <a:t>Indicates the report of the installation outcome of the requested traffic routing requirements</a:t>
                      </a:r>
                      <a:r>
                        <a:rPr lang="en-GB" sz="1200" i="0" kern="1200" dirty="0">
                          <a:solidFill>
                            <a:schemeClr val="tx1"/>
                          </a:solidFill>
                          <a:latin typeface="+mn-lt"/>
                          <a:ea typeface="+mn-ea"/>
                          <a:cs typeface="+mn-cs"/>
                        </a:rPr>
                        <a:t>.</a:t>
                      </a:r>
                      <a:endParaRPr lang="en-US" sz="1200" i="0" kern="1200" dirty="0">
                        <a:solidFill>
                          <a:schemeClr val="tx1"/>
                        </a:solidFill>
                        <a:latin typeface="+mn-lt"/>
                        <a:ea typeface="+mn-ea"/>
                        <a:cs typeface="+mn-cs"/>
                      </a:endParaRPr>
                    </a:p>
                  </a:txBody>
                  <a:tcPr marL="68580" marR="68580" marT="0" marB="0"/>
                </a:tc>
                <a:tc>
                  <a:txBody>
                    <a:bodyPr/>
                    <a:lstStyle/>
                    <a:p>
                      <a:pPr marL="0" algn="l" defTabSz="914400" rtl="0" eaLnBrk="1" latinLnBrk="0" hangingPunct="1">
                        <a:buNone/>
                      </a:pPr>
                      <a:r>
                        <a:rPr lang="en-GB" sz="1200" i="0" kern="1200" dirty="0" err="1">
                          <a:solidFill>
                            <a:schemeClr val="tx1"/>
                          </a:solidFill>
                          <a:latin typeface="+mn-lt"/>
                          <a:ea typeface="+mn-ea"/>
                          <a:cs typeface="+mn-cs"/>
                        </a:rPr>
                        <a:t>TraffRouteReqOutcome</a:t>
                      </a:r>
                      <a:endParaRPr lang="en-US" sz="1200" i="0" kern="1200" dirty="0">
                        <a:solidFill>
                          <a:schemeClr val="tx1"/>
                        </a:solidFill>
                        <a:latin typeface="+mn-lt"/>
                        <a:ea typeface="+mn-ea"/>
                        <a:cs typeface="+mn-cs"/>
                      </a:endParaRPr>
                    </a:p>
                  </a:txBody>
                  <a:tcPr marL="0" marR="0" marT="0" marB="0"/>
                </a:tc>
                <a:extLst>
                  <a:ext uri="{0D108BD9-81ED-4DB2-BD59-A6C34878D82A}">
                    <a16:rowId xmlns:a16="http://schemas.microsoft.com/office/drawing/2014/main" val="530952792"/>
                  </a:ext>
                </a:extLst>
              </a:tr>
            </a:tbl>
          </a:graphicData>
        </a:graphic>
      </p:graphicFrame>
      <p:graphicFrame>
        <p:nvGraphicFramePr>
          <p:cNvPr id="8" name="Table 7">
            <a:extLst>
              <a:ext uri="{FF2B5EF4-FFF2-40B4-BE49-F238E27FC236}">
                <a16:creationId xmlns:a16="http://schemas.microsoft.com/office/drawing/2014/main" id="{1241756D-5E1E-6415-C9F4-C33373CD7ADB}"/>
              </a:ext>
            </a:extLst>
          </p:cNvPr>
          <p:cNvGraphicFramePr>
            <a:graphicFrameLocks noGrp="1"/>
          </p:cNvGraphicFramePr>
          <p:nvPr>
            <p:extLst>
              <p:ext uri="{D42A27DB-BD31-4B8C-83A1-F6EECF244321}">
                <p14:modId xmlns:p14="http://schemas.microsoft.com/office/powerpoint/2010/main" val="524317704"/>
              </p:ext>
            </p:extLst>
          </p:nvPr>
        </p:nvGraphicFramePr>
        <p:xfrm>
          <a:off x="967272" y="4363403"/>
          <a:ext cx="10142377" cy="1813560"/>
        </p:xfrm>
        <a:graphic>
          <a:graphicData uri="http://schemas.openxmlformats.org/drawingml/2006/table">
            <a:tbl>
              <a:tblPr firstRow="1" firstCol="1" bandRow="1">
                <a:tableStyleId>{5940675A-B579-460E-94D1-54222C63F5DA}</a:tableStyleId>
              </a:tblPr>
              <a:tblGrid>
                <a:gridCol w="1337388">
                  <a:extLst>
                    <a:ext uri="{9D8B030D-6E8A-4147-A177-3AD203B41FA5}">
                      <a16:colId xmlns:a16="http://schemas.microsoft.com/office/drawing/2014/main" val="200065768"/>
                    </a:ext>
                  </a:extLst>
                </a:gridCol>
                <a:gridCol w="1567543">
                  <a:extLst>
                    <a:ext uri="{9D8B030D-6E8A-4147-A177-3AD203B41FA5}">
                      <a16:colId xmlns:a16="http://schemas.microsoft.com/office/drawing/2014/main" val="202677282"/>
                    </a:ext>
                  </a:extLst>
                </a:gridCol>
                <a:gridCol w="345233">
                  <a:extLst>
                    <a:ext uri="{9D8B030D-6E8A-4147-A177-3AD203B41FA5}">
                      <a16:colId xmlns:a16="http://schemas.microsoft.com/office/drawing/2014/main" val="1376754770"/>
                    </a:ext>
                  </a:extLst>
                </a:gridCol>
                <a:gridCol w="1007706">
                  <a:extLst>
                    <a:ext uri="{9D8B030D-6E8A-4147-A177-3AD203B41FA5}">
                      <a16:colId xmlns:a16="http://schemas.microsoft.com/office/drawing/2014/main" val="2779034895"/>
                    </a:ext>
                  </a:extLst>
                </a:gridCol>
                <a:gridCol w="4777273">
                  <a:extLst>
                    <a:ext uri="{9D8B030D-6E8A-4147-A177-3AD203B41FA5}">
                      <a16:colId xmlns:a16="http://schemas.microsoft.com/office/drawing/2014/main" val="234957735"/>
                    </a:ext>
                  </a:extLst>
                </a:gridCol>
                <a:gridCol w="1107234">
                  <a:extLst>
                    <a:ext uri="{9D8B030D-6E8A-4147-A177-3AD203B41FA5}">
                      <a16:colId xmlns:a16="http://schemas.microsoft.com/office/drawing/2014/main" val="1174990024"/>
                    </a:ext>
                  </a:extLst>
                </a:gridCol>
              </a:tblGrid>
              <a:tr h="0">
                <a:tc>
                  <a:txBody>
                    <a:bodyPr/>
                    <a:lstStyle/>
                    <a:p>
                      <a:pPr algn="ctr">
                        <a:buNone/>
                      </a:pPr>
                      <a:r>
                        <a:rPr lang="en-GB" sz="1400" b="1" i="0" kern="1200" dirty="0">
                          <a:solidFill>
                            <a:schemeClr val="tx1"/>
                          </a:solidFill>
                          <a:latin typeface="+mn-lt"/>
                          <a:ea typeface="+mn-ea"/>
                          <a:cs typeface="+mn-cs"/>
                        </a:rPr>
                        <a:t>Attribute name</a:t>
                      </a:r>
                      <a:endParaRPr lang="en-US" sz="1400" b="1" i="0" kern="1200" dirty="0">
                        <a:solidFill>
                          <a:schemeClr val="tx1"/>
                        </a:solidFill>
                        <a:latin typeface="+mn-lt"/>
                        <a:ea typeface="+mn-ea"/>
                        <a:cs typeface="+mn-cs"/>
                      </a:endParaRPr>
                    </a:p>
                  </a:txBody>
                  <a:tcPr marL="17780" marR="68580" marT="0" marB="0">
                    <a:solidFill>
                      <a:schemeClr val="bg2">
                        <a:lumMod val="90000"/>
                      </a:schemeClr>
                    </a:solidFill>
                  </a:tcPr>
                </a:tc>
                <a:tc>
                  <a:txBody>
                    <a:bodyPr/>
                    <a:lstStyle/>
                    <a:p>
                      <a:pPr algn="ctr">
                        <a:buNone/>
                      </a:pPr>
                      <a:r>
                        <a:rPr lang="en-GB" sz="1400" b="1" i="0" kern="1200" dirty="0">
                          <a:solidFill>
                            <a:schemeClr val="tx1"/>
                          </a:solidFill>
                          <a:latin typeface="+mn-lt"/>
                          <a:ea typeface="+mn-ea"/>
                          <a:cs typeface="+mn-cs"/>
                        </a:rPr>
                        <a:t>Data type</a:t>
                      </a:r>
                      <a:endParaRPr lang="en-US" sz="1400" b="1" i="0" kern="1200" dirty="0">
                        <a:solidFill>
                          <a:schemeClr val="tx1"/>
                        </a:solidFill>
                        <a:latin typeface="+mn-lt"/>
                        <a:ea typeface="+mn-ea"/>
                        <a:cs typeface="+mn-cs"/>
                      </a:endParaRPr>
                    </a:p>
                  </a:txBody>
                  <a:tcPr marL="17780" marR="68580" marT="0" marB="0">
                    <a:solidFill>
                      <a:schemeClr val="bg2">
                        <a:lumMod val="90000"/>
                      </a:schemeClr>
                    </a:solidFill>
                  </a:tcPr>
                </a:tc>
                <a:tc>
                  <a:txBody>
                    <a:bodyPr/>
                    <a:lstStyle/>
                    <a:p>
                      <a:pPr algn="ctr">
                        <a:buNone/>
                      </a:pPr>
                      <a:r>
                        <a:rPr lang="en-GB" sz="1400" b="1" i="0" kern="1200" dirty="0">
                          <a:solidFill>
                            <a:schemeClr val="tx1"/>
                          </a:solidFill>
                          <a:latin typeface="+mn-lt"/>
                          <a:ea typeface="+mn-ea"/>
                          <a:cs typeface="+mn-cs"/>
                        </a:rPr>
                        <a:t>P</a:t>
                      </a:r>
                      <a:endParaRPr lang="en-US" sz="1400" b="1" i="0" kern="1200" dirty="0">
                        <a:solidFill>
                          <a:schemeClr val="tx1"/>
                        </a:solidFill>
                        <a:latin typeface="+mn-lt"/>
                        <a:ea typeface="+mn-ea"/>
                        <a:cs typeface="+mn-cs"/>
                      </a:endParaRPr>
                    </a:p>
                  </a:txBody>
                  <a:tcPr marL="17780" marR="68580" marT="0" marB="0">
                    <a:solidFill>
                      <a:schemeClr val="bg2">
                        <a:lumMod val="90000"/>
                      </a:schemeClr>
                    </a:solidFill>
                  </a:tcPr>
                </a:tc>
                <a:tc>
                  <a:txBody>
                    <a:bodyPr/>
                    <a:lstStyle/>
                    <a:p>
                      <a:pPr algn="ctr">
                        <a:buNone/>
                      </a:pPr>
                      <a:r>
                        <a:rPr lang="en-GB" sz="1400" b="1" i="0" kern="1200" dirty="0">
                          <a:solidFill>
                            <a:schemeClr val="tx1"/>
                          </a:solidFill>
                          <a:latin typeface="+mn-lt"/>
                          <a:ea typeface="+mn-ea"/>
                          <a:cs typeface="+mn-cs"/>
                        </a:rPr>
                        <a:t>Cardinality</a:t>
                      </a:r>
                      <a:endParaRPr lang="en-US" sz="1400" b="1" i="0" kern="1200" dirty="0">
                        <a:solidFill>
                          <a:schemeClr val="tx1"/>
                        </a:solidFill>
                        <a:latin typeface="+mn-lt"/>
                        <a:ea typeface="+mn-ea"/>
                        <a:cs typeface="+mn-cs"/>
                      </a:endParaRPr>
                    </a:p>
                  </a:txBody>
                  <a:tcPr marL="17780" marR="68580" marT="0" marB="0">
                    <a:solidFill>
                      <a:schemeClr val="bg2">
                        <a:lumMod val="90000"/>
                      </a:schemeClr>
                    </a:solidFill>
                  </a:tcPr>
                </a:tc>
                <a:tc>
                  <a:txBody>
                    <a:bodyPr/>
                    <a:lstStyle/>
                    <a:p>
                      <a:pPr algn="ctr">
                        <a:buNone/>
                      </a:pPr>
                      <a:r>
                        <a:rPr lang="en-GB" sz="1400" b="1" i="0" kern="1200" dirty="0">
                          <a:solidFill>
                            <a:schemeClr val="tx1"/>
                          </a:solidFill>
                          <a:latin typeface="+mn-lt"/>
                          <a:ea typeface="+mn-ea"/>
                          <a:cs typeface="+mn-cs"/>
                        </a:rPr>
                        <a:t>Description</a:t>
                      </a:r>
                      <a:endParaRPr lang="en-US" sz="1400" b="1" i="0" kern="1200" dirty="0">
                        <a:solidFill>
                          <a:schemeClr val="tx1"/>
                        </a:solidFill>
                        <a:latin typeface="+mn-lt"/>
                        <a:ea typeface="+mn-ea"/>
                        <a:cs typeface="+mn-cs"/>
                      </a:endParaRPr>
                    </a:p>
                  </a:txBody>
                  <a:tcPr marL="17780" marR="68580" marT="0" marB="0">
                    <a:solidFill>
                      <a:schemeClr val="bg2">
                        <a:lumMod val="90000"/>
                      </a:schemeClr>
                    </a:solidFill>
                  </a:tcPr>
                </a:tc>
                <a:tc>
                  <a:txBody>
                    <a:bodyPr/>
                    <a:lstStyle/>
                    <a:p>
                      <a:pPr algn="ctr">
                        <a:buNone/>
                      </a:pPr>
                      <a:r>
                        <a:rPr lang="en-GB" sz="1400" b="1" i="0" kern="1200" dirty="0">
                          <a:solidFill>
                            <a:schemeClr val="tx1"/>
                          </a:solidFill>
                          <a:latin typeface="+mn-lt"/>
                          <a:ea typeface="+mn-ea"/>
                          <a:cs typeface="+mn-cs"/>
                        </a:rPr>
                        <a:t>Applicability</a:t>
                      </a:r>
                      <a:endParaRPr lang="en-US" sz="1400" b="1" i="0" kern="1200" dirty="0">
                        <a:solidFill>
                          <a:schemeClr val="tx1"/>
                        </a:solidFill>
                        <a:latin typeface="+mn-lt"/>
                        <a:ea typeface="+mn-ea"/>
                        <a:cs typeface="+mn-cs"/>
                      </a:endParaRPr>
                    </a:p>
                  </a:txBody>
                  <a:tcPr marL="17780" marR="68580" marT="0" marB="0">
                    <a:solidFill>
                      <a:schemeClr val="bg2">
                        <a:lumMod val="90000"/>
                      </a:schemeClr>
                    </a:solidFill>
                  </a:tcPr>
                </a:tc>
                <a:extLst>
                  <a:ext uri="{0D108BD9-81ED-4DB2-BD59-A6C34878D82A}">
                    <a16:rowId xmlns:a16="http://schemas.microsoft.com/office/drawing/2014/main" val="4185297557"/>
                  </a:ext>
                </a:extLst>
              </a:tr>
              <a:tr h="0">
                <a:tc>
                  <a:txBody>
                    <a:bodyPr/>
                    <a:lstStyle/>
                    <a:p>
                      <a:pPr>
                        <a:buNone/>
                      </a:pPr>
                      <a:r>
                        <a:rPr lang="en-GB" sz="1050" dirty="0" err="1">
                          <a:effectLst/>
                        </a:rPr>
                        <a:t>succTrafficFlows</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buNone/>
                      </a:pPr>
                      <a:r>
                        <a:rPr lang="en-GB" sz="1050" dirty="0">
                          <a:effectLst/>
                        </a:rPr>
                        <a:t>array(</a:t>
                      </a:r>
                      <a:r>
                        <a:rPr lang="en-GB" sz="1050" dirty="0" err="1">
                          <a:effectLst/>
                        </a:rPr>
                        <a:t>FlowDescription</a:t>
                      </a:r>
                      <a:r>
                        <a:rPr lang="en-GB" sz="1050" dirty="0">
                          <a:effectLst/>
                        </a:rPr>
                        <a:t>)</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buNone/>
                      </a:pPr>
                      <a:r>
                        <a:rPr lang="en-GB" sz="1050">
                          <a:effectLst/>
                        </a:rPr>
                        <a:t>O</a:t>
                      </a:r>
                      <a:endParaRPr lang="en-US"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buNone/>
                      </a:pPr>
                      <a:r>
                        <a:rPr lang="en-GB" sz="1050" dirty="0">
                          <a:effectLst/>
                        </a:rPr>
                        <a:t>1..N</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buNone/>
                      </a:pPr>
                      <a:r>
                        <a:rPr lang="en-GB" sz="1050" dirty="0">
                          <a:effectLst/>
                        </a:rPr>
                        <a:t>Contains the </a:t>
                      </a:r>
                      <a:r>
                        <a:rPr lang="en-US" sz="1050" dirty="0">
                          <a:effectLst/>
                        </a:rPr>
                        <a:t>descriptor(s)</a:t>
                      </a:r>
                      <a:r>
                        <a:rPr lang="en-GB" sz="1050" dirty="0">
                          <a:effectLst/>
                        </a:rPr>
                        <a:t> of the IP traffic for which the requested traffic routing requirements were successfully installed.  (NOTE 1)</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buNone/>
                      </a:pPr>
                      <a:r>
                        <a:rPr lang="en-GB" sz="1050" dirty="0">
                          <a:effectLst/>
                        </a:rPr>
                        <a:t> </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361854500"/>
                  </a:ext>
                </a:extLst>
              </a:tr>
              <a:tr h="0">
                <a:tc>
                  <a:txBody>
                    <a:bodyPr/>
                    <a:lstStyle/>
                    <a:p>
                      <a:pPr>
                        <a:buNone/>
                      </a:pPr>
                      <a:r>
                        <a:rPr lang="en-GB" sz="1050">
                          <a:effectLst/>
                        </a:rPr>
                        <a:t>succEthTrafficFlows</a:t>
                      </a:r>
                      <a:endParaRPr lang="en-US"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buNone/>
                      </a:pPr>
                      <a:r>
                        <a:rPr lang="en-GB" sz="1050" dirty="0">
                          <a:effectLst/>
                        </a:rPr>
                        <a:t>array(</a:t>
                      </a:r>
                      <a:r>
                        <a:rPr lang="en-GB" sz="1050" dirty="0" err="1">
                          <a:effectLst/>
                        </a:rPr>
                        <a:t>EthFlowDescription</a:t>
                      </a:r>
                      <a:r>
                        <a:rPr lang="en-GB" sz="1050" dirty="0">
                          <a:effectLst/>
                        </a:rPr>
                        <a:t>)</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buNone/>
                      </a:pPr>
                      <a:r>
                        <a:rPr lang="en-GB" sz="1050">
                          <a:effectLst/>
                        </a:rPr>
                        <a:t>O</a:t>
                      </a:r>
                      <a:endParaRPr lang="en-US"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buNone/>
                      </a:pPr>
                      <a:r>
                        <a:rPr lang="en-GB" sz="1050">
                          <a:effectLst/>
                        </a:rPr>
                        <a:t>1..N</a:t>
                      </a:r>
                      <a:endParaRPr lang="en-US"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buNone/>
                      </a:pPr>
                      <a:r>
                        <a:rPr lang="en-GB" sz="1050" dirty="0">
                          <a:effectLst/>
                        </a:rPr>
                        <a:t>Contains the </a:t>
                      </a:r>
                      <a:r>
                        <a:rPr lang="en-US" sz="1050" dirty="0">
                          <a:effectLst/>
                        </a:rPr>
                        <a:t>descriptor(s)</a:t>
                      </a:r>
                      <a:r>
                        <a:rPr lang="en-GB" sz="1050" dirty="0">
                          <a:effectLst/>
                        </a:rPr>
                        <a:t> of Ethernet traffic for which the requested traffic routing requirements were successfully installed.  (NOTE 1)</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buNone/>
                      </a:pPr>
                      <a:r>
                        <a:rPr lang="en-GB" sz="1050">
                          <a:effectLst/>
                        </a:rPr>
                        <a:t> </a:t>
                      </a:r>
                      <a:endParaRPr lang="en-US"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3331023438"/>
                  </a:ext>
                </a:extLst>
              </a:tr>
              <a:tr h="0">
                <a:tc>
                  <a:txBody>
                    <a:bodyPr/>
                    <a:lstStyle/>
                    <a:p>
                      <a:pPr>
                        <a:buNone/>
                      </a:pPr>
                      <a:r>
                        <a:rPr lang="en-GB" sz="1050" dirty="0" err="1">
                          <a:effectLst/>
                          <a:highlight>
                            <a:srgbClr val="FFFF00"/>
                          </a:highlight>
                        </a:rPr>
                        <a:t>failedTrafficFlows</a:t>
                      </a:r>
                      <a:endParaRPr lang="en-US" sz="105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buNone/>
                      </a:pPr>
                      <a:r>
                        <a:rPr lang="en-GB" sz="1050">
                          <a:effectLst/>
                        </a:rPr>
                        <a:t>array(FlowDescription)</a:t>
                      </a:r>
                      <a:endParaRPr lang="en-US"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buNone/>
                      </a:pPr>
                      <a:r>
                        <a:rPr lang="en-GB" sz="1050">
                          <a:effectLst/>
                        </a:rPr>
                        <a:t>O</a:t>
                      </a:r>
                      <a:endParaRPr lang="en-US"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buNone/>
                      </a:pPr>
                      <a:r>
                        <a:rPr lang="en-GB" sz="1050">
                          <a:effectLst/>
                        </a:rPr>
                        <a:t>1..N</a:t>
                      </a:r>
                      <a:endParaRPr lang="en-US"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buNone/>
                      </a:pPr>
                      <a:r>
                        <a:rPr lang="en-GB" sz="1050" dirty="0">
                          <a:effectLst/>
                          <a:highlight>
                            <a:srgbClr val="FFFF00"/>
                          </a:highlight>
                        </a:rPr>
                        <a:t>Contains the </a:t>
                      </a:r>
                      <a:r>
                        <a:rPr lang="en-US" sz="1050" dirty="0">
                          <a:effectLst/>
                          <a:highlight>
                            <a:srgbClr val="FFFF00"/>
                          </a:highlight>
                        </a:rPr>
                        <a:t>descriptor(s)</a:t>
                      </a:r>
                      <a:r>
                        <a:rPr lang="en-GB" sz="1050" dirty="0">
                          <a:effectLst/>
                          <a:highlight>
                            <a:srgbClr val="FFFF00"/>
                          </a:highlight>
                        </a:rPr>
                        <a:t> of IP traffic for which the requested traffic routing requirements failed to be installed</a:t>
                      </a:r>
                      <a:r>
                        <a:rPr lang="en-GB" sz="1050" dirty="0">
                          <a:effectLst/>
                        </a:rPr>
                        <a:t>.  (NOTE 2)</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buNone/>
                      </a:pPr>
                      <a:r>
                        <a:rPr lang="en-GB" sz="1050" dirty="0">
                          <a:effectLst/>
                        </a:rPr>
                        <a:t> </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857723748"/>
                  </a:ext>
                </a:extLst>
              </a:tr>
              <a:tr h="0">
                <a:tc>
                  <a:txBody>
                    <a:bodyPr/>
                    <a:lstStyle/>
                    <a:p>
                      <a:pPr>
                        <a:buNone/>
                      </a:pPr>
                      <a:r>
                        <a:rPr lang="en-GB" sz="1050" dirty="0" err="1">
                          <a:effectLst/>
                        </a:rPr>
                        <a:t>failedEthTrafficFlows</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buNone/>
                      </a:pPr>
                      <a:r>
                        <a:rPr lang="en-GB" sz="1050">
                          <a:effectLst/>
                        </a:rPr>
                        <a:t>array(EthFlowDescription)</a:t>
                      </a:r>
                      <a:endParaRPr lang="en-US"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buNone/>
                      </a:pPr>
                      <a:r>
                        <a:rPr lang="en-GB" sz="1050">
                          <a:effectLst/>
                        </a:rPr>
                        <a:t>O</a:t>
                      </a:r>
                      <a:endParaRPr lang="en-US"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buNone/>
                      </a:pPr>
                      <a:r>
                        <a:rPr lang="en-GB" sz="1050">
                          <a:effectLst/>
                        </a:rPr>
                        <a:t>1..N</a:t>
                      </a:r>
                      <a:endParaRPr lang="en-US"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buNone/>
                      </a:pPr>
                      <a:r>
                        <a:rPr lang="en-GB" sz="1050" dirty="0">
                          <a:effectLst/>
                        </a:rPr>
                        <a:t>Contains the </a:t>
                      </a:r>
                      <a:r>
                        <a:rPr lang="en-US" sz="1050" dirty="0">
                          <a:effectLst/>
                        </a:rPr>
                        <a:t>descriptor(s)</a:t>
                      </a:r>
                      <a:r>
                        <a:rPr lang="en-GB" sz="1050" dirty="0">
                          <a:effectLst/>
                        </a:rPr>
                        <a:t> of Ethernet traffic for which the requested traffic routing requirements failed to be installed.  (NOTE 2)</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buNone/>
                      </a:pPr>
                      <a:r>
                        <a:rPr lang="en-GB" sz="1050" dirty="0">
                          <a:effectLst/>
                        </a:rPr>
                        <a:t> </a:t>
                      </a: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1901524681"/>
                  </a:ext>
                </a:extLst>
              </a:tr>
              <a:tr h="0">
                <a:tc gridSpan="6">
                  <a:txBody>
                    <a:bodyPr/>
                    <a:lstStyle/>
                    <a:p>
                      <a:pPr marL="540385" indent="-540385">
                        <a:buNone/>
                      </a:pPr>
                      <a:r>
                        <a:rPr lang="en-GB" sz="1050" kern="1200" dirty="0">
                          <a:solidFill>
                            <a:schemeClr val="tx1"/>
                          </a:solidFill>
                          <a:effectLst/>
                          <a:latin typeface="+mn-lt"/>
                          <a:ea typeface="+mn-ea"/>
                          <a:cs typeface="+mn-cs"/>
                        </a:rPr>
                        <a:t>NOTE 1:	These attributes are mutually exclusive and only one of them may be present.</a:t>
                      </a:r>
                      <a:endParaRPr lang="en-US" sz="1050" kern="1200" dirty="0">
                        <a:solidFill>
                          <a:schemeClr val="tx1"/>
                        </a:solidFill>
                        <a:effectLst/>
                        <a:latin typeface="+mn-lt"/>
                        <a:ea typeface="+mn-ea"/>
                        <a:cs typeface="+mn-cs"/>
                      </a:endParaRPr>
                    </a:p>
                    <a:p>
                      <a:pPr>
                        <a:buNone/>
                      </a:pPr>
                      <a:r>
                        <a:rPr lang="en-GB" sz="1050" kern="1200" dirty="0">
                          <a:solidFill>
                            <a:schemeClr val="tx1"/>
                          </a:solidFill>
                          <a:effectLst/>
                          <a:latin typeface="+mn-lt"/>
                          <a:ea typeface="+mn-ea"/>
                          <a:cs typeface="+mn-cs"/>
                        </a:rPr>
                        <a:t>NOTE 2:    These attributes are mutually exclusive and only one of them may be present.</a:t>
                      </a:r>
                      <a:endParaRPr lang="en-US" sz="1050" kern="1200" dirty="0">
                        <a:solidFill>
                          <a:schemeClr val="tx1"/>
                        </a:solidFill>
                        <a:effectLst/>
                        <a:latin typeface="+mn-lt"/>
                        <a:ea typeface="+mn-ea"/>
                        <a:cs typeface="+mn-cs"/>
                      </a:endParaRPr>
                    </a:p>
                  </a:txBody>
                  <a:tcPr marL="17780" marR="68580" marT="0" marB="0"/>
                </a:tc>
                <a:tc hMerge="1">
                  <a:txBody>
                    <a:bodyPr/>
                    <a:lstStyle/>
                    <a:p>
                      <a:pPr>
                        <a:buNone/>
                      </a:pP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pPr algn="ctr">
                        <a:buNone/>
                      </a:pP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pPr algn="ctr">
                        <a:buNone/>
                      </a:pP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pPr>
                        <a:buNone/>
                      </a:pP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pPr>
                        <a:buNone/>
                      </a:pPr>
                      <a:endParaRPr lang="en-US"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3782374029"/>
                  </a:ext>
                </a:extLst>
              </a:tr>
            </a:tbl>
          </a:graphicData>
        </a:graphic>
      </p:graphicFrame>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15BDE-3D8D-24EC-DF08-8B0F75872B10}"/>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09E02EB-B043-0D6C-C643-63AA7CF9F26C}"/>
              </a:ext>
            </a:extLst>
          </p:cNvPr>
          <p:cNvSpPr>
            <a:spLocks noGrp="1"/>
          </p:cNvSpPr>
          <p:nvPr>
            <p:ph type="title"/>
          </p:nvPr>
        </p:nvSpPr>
        <p:spPr/>
        <p:txBody>
          <a:bodyPr/>
          <a:lstStyle/>
          <a:p>
            <a:r>
              <a:rPr lang="en-GB" altLang="en-US" dirty="0"/>
              <a:t>Failure/notification Observations</a:t>
            </a:r>
          </a:p>
        </p:txBody>
      </p:sp>
      <p:sp>
        <p:nvSpPr>
          <p:cNvPr id="8195" name="Content Placeholder 2">
            <a:extLst>
              <a:ext uri="{FF2B5EF4-FFF2-40B4-BE49-F238E27FC236}">
                <a16:creationId xmlns:a16="http://schemas.microsoft.com/office/drawing/2014/main" id="{78F99267-DA01-66CC-3099-CB98D9736D6A}"/>
              </a:ext>
            </a:extLst>
          </p:cNvPr>
          <p:cNvSpPr>
            <a:spLocks noGrp="1"/>
          </p:cNvSpPr>
          <p:nvPr>
            <p:ph idx="1"/>
          </p:nvPr>
        </p:nvSpPr>
        <p:spPr>
          <a:xfrm>
            <a:off x="165100" y="1825625"/>
            <a:ext cx="11188700" cy="4351338"/>
          </a:xfrm>
        </p:spPr>
        <p:txBody>
          <a:bodyPr/>
          <a:lstStyle/>
          <a:p>
            <a:r>
              <a:rPr lang="en-US" altLang="en-US" sz="1800" b="1" dirty="0"/>
              <a:t>Observation 7: “DNAI_STEERING_ERROR” </a:t>
            </a:r>
            <a:r>
              <a:rPr lang="en-US" altLang="en-US" sz="1800" b="1" u="sng" dirty="0"/>
              <a:t>can be used as it is to inform PCF </a:t>
            </a:r>
            <a:r>
              <a:rPr lang="en-US" altLang="en-US" sz="1800" b="1" dirty="0"/>
              <a:t>as it is specified for a case </a:t>
            </a:r>
            <a:r>
              <a:rPr lang="en-US" altLang="en-US" sz="1800" b="1" u="sng" dirty="0"/>
              <a:t>the enforcement of the steering of the traffic to the indicated DNAI failed</a:t>
            </a:r>
            <a:r>
              <a:rPr lang="en-US" altLang="en-US" sz="1800" b="1" dirty="0"/>
              <a:t> within the provided Traffic Control Data policy decision to which the PCC rule refers.</a:t>
            </a:r>
          </a:p>
          <a:p>
            <a:r>
              <a:rPr lang="en-US" altLang="en-US" sz="1800" b="1" dirty="0"/>
              <a:t>Observation 8: “TRAFF_ROUTE_REQ_OUTCOME” together with “</a:t>
            </a:r>
            <a:r>
              <a:rPr lang="en-US" altLang="en-US" sz="1800" b="1" dirty="0" err="1"/>
              <a:t>failedTrafficFlows</a:t>
            </a:r>
            <a:r>
              <a:rPr lang="en-US" altLang="en-US" sz="1800" b="1" dirty="0"/>
              <a:t>” </a:t>
            </a:r>
            <a:r>
              <a:rPr lang="en-US" altLang="en-US" sz="1800" b="1" u="sng" dirty="0"/>
              <a:t>can be used to notify the AF </a:t>
            </a:r>
            <a:r>
              <a:rPr lang="en-US" altLang="en-US" sz="1800" b="1" dirty="0"/>
              <a:t>regarding the SMF decision to not to proceed with the given target DNAI as it is defined to support of the subscription to the </a:t>
            </a:r>
            <a:r>
              <a:rPr lang="en-US" altLang="en-US" sz="1800" b="1" u="sng" dirty="0"/>
              <a:t>traffic routing requirements installation outcome event reporting of SMF.</a:t>
            </a:r>
            <a:endParaRPr lang="en-US" altLang="en-US" sz="1800" b="1" dirty="0"/>
          </a:p>
        </p:txBody>
      </p:sp>
    </p:spTree>
    <p:extLst>
      <p:ext uri="{BB962C8B-B14F-4D97-AF65-F5344CB8AC3E}">
        <p14:creationId xmlns:p14="http://schemas.microsoft.com/office/powerpoint/2010/main" val="335543201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4E2169-8EA0-4E2E-3427-66D219F18FD0}"/>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D47C7D9F-75F5-1B5F-9C49-20F6B1CED106}"/>
              </a:ext>
            </a:extLst>
          </p:cNvPr>
          <p:cNvSpPr>
            <a:spLocks noGrp="1"/>
          </p:cNvSpPr>
          <p:nvPr>
            <p:ph type="title"/>
          </p:nvPr>
        </p:nvSpPr>
        <p:spPr/>
        <p:txBody>
          <a:bodyPr/>
          <a:lstStyle/>
          <a:p>
            <a:r>
              <a:rPr lang="en-GB" altLang="en-US" dirty="0"/>
              <a:t>Observations (summary)</a:t>
            </a:r>
          </a:p>
        </p:txBody>
      </p:sp>
      <p:sp>
        <p:nvSpPr>
          <p:cNvPr id="8195" name="Content Placeholder 2">
            <a:extLst>
              <a:ext uri="{FF2B5EF4-FFF2-40B4-BE49-F238E27FC236}">
                <a16:creationId xmlns:a16="http://schemas.microsoft.com/office/drawing/2014/main" id="{316202E7-32A4-85CB-4CB6-A192E365B185}"/>
              </a:ext>
            </a:extLst>
          </p:cNvPr>
          <p:cNvSpPr>
            <a:spLocks noGrp="1"/>
          </p:cNvSpPr>
          <p:nvPr>
            <p:ph idx="1"/>
          </p:nvPr>
        </p:nvSpPr>
        <p:spPr>
          <a:xfrm>
            <a:off x="165100" y="1825625"/>
            <a:ext cx="11188700" cy="4351338"/>
          </a:xfrm>
        </p:spPr>
        <p:txBody>
          <a:bodyPr/>
          <a:lstStyle/>
          <a:p>
            <a:r>
              <a:rPr lang="en-US" altLang="en-US" sz="1300" b="1" dirty="0"/>
              <a:t>Observation 1: In practice, it is likely that service area of an SMF does not include all target DNAIs.</a:t>
            </a:r>
          </a:p>
          <a:p>
            <a:r>
              <a:rPr lang="en-US" altLang="en-US" sz="1300" b="1" dirty="0"/>
              <a:t>Observation 2: For a given assumption that UE has multiple applications running on the same PDU session towards different DNAIs, the SMF may decide not to send target DNAI to AMF, hence, I-SMF re-selection/removal may not be triggered for the given assumption.</a:t>
            </a:r>
          </a:p>
          <a:p>
            <a:r>
              <a:rPr lang="en-US" altLang="en-US" sz="1300" b="1" dirty="0"/>
              <a:t>Observation 3: The anchor SMF is the only entity that can decide whether UE is running multiple applications on the same PDU session towards different DNAIs.</a:t>
            </a:r>
          </a:p>
          <a:p>
            <a:r>
              <a:rPr lang="en-US" altLang="en-US" sz="1300" b="1" dirty="0"/>
              <a:t>Observation 4: SMF may identify that UE has another application running on the PDU session towards different DNAI. Therefore, </a:t>
            </a:r>
            <a:r>
              <a:rPr lang="en-US" altLang="en-US" sz="1300" b="1" u="sng" dirty="0"/>
              <a:t>SMF decides not to send target DNAI to AMF to not to trigger I-SMF re-selection/removal. Instead SMF triggers failure towards PCF/AF</a:t>
            </a:r>
            <a:r>
              <a:rPr lang="en-US" altLang="en-US" sz="1300" b="1" dirty="0"/>
              <a:t>.</a:t>
            </a:r>
          </a:p>
          <a:p>
            <a:r>
              <a:rPr lang="en-US" altLang="en-US" sz="1300" b="1" dirty="0"/>
              <a:t>Observation 5: SMF may identify that the target DNAI is not part of list of supported DNAIs provided by the I-SMF and there is no other application running on the same PDU session. Therefore, </a:t>
            </a:r>
            <a:r>
              <a:rPr lang="en-US" altLang="en-US" sz="1300" b="1" u="sng" dirty="0"/>
              <a:t>SMF decides to send target DNAI to AMF to trigger I-SMF re-selection/removal</a:t>
            </a:r>
            <a:r>
              <a:rPr lang="en-US" altLang="en-US" sz="1300" b="1" dirty="0"/>
              <a:t>.</a:t>
            </a:r>
          </a:p>
          <a:p>
            <a:r>
              <a:rPr lang="en-US" altLang="en-US" sz="1300" b="1" dirty="0"/>
              <a:t>Observation 6: SMF may identify that the target DNAI is not part of list of supported DNAIs provided by the I-SMF and that UE has another application running on the PDU session towards the same DNAI. Therefore, </a:t>
            </a:r>
            <a:r>
              <a:rPr lang="en-US" altLang="en-US" sz="1300" b="1" u="sng" dirty="0"/>
              <a:t>SMF decides to send target DNAI to AMF to trigger I-SMF re-selection/removal</a:t>
            </a:r>
            <a:r>
              <a:rPr lang="en-US" altLang="en-US" sz="1300" b="1" dirty="0"/>
              <a:t>.</a:t>
            </a:r>
          </a:p>
          <a:p>
            <a:r>
              <a:rPr lang="en-US" altLang="en-US" sz="1300" b="1" dirty="0"/>
              <a:t>Observation 7: “DNAI_STEERING_ERROR” </a:t>
            </a:r>
            <a:r>
              <a:rPr lang="en-US" altLang="en-US" sz="1300" b="1" u="sng" dirty="0"/>
              <a:t>can be used as it is to inform PCF </a:t>
            </a:r>
            <a:r>
              <a:rPr lang="en-US" altLang="en-US" sz="1300" b="1" dirty="0"/>
              <a:t>as it is specified for a case </a:t>
            </a:r>
            <a:r>
              <a:rPr lang="en-US" altLang="en-US" sz="1300" b="1" u="sng" dirty="0"/>
              <a:t>the enforcement of the steering of the traffic to the indicated DNAI failed</a:t>
            </a:r>
            <a:r>
              <a:rPr lang="en-US" altLang="en-US" sz="1300" b="1" dirty="0"/>
              <a:t> within the provided Traffic Control Data policy decision to which the PCC rule refers.</a:t>
            </a:r>
          </a:p>
          <a:p>
            <a:r>
              <a:rPr lang="en-US" altLang="en-US" sz="1300" b="1" dirty="0"/>
              <a:t>Observation 8: “TRAFF_ROUTE_REQ_OUTCOME” together with “</a:t>
            </a:r>
            <a:r>
              <a:rPr lang="en-US" altLang="en-US" sz="1300" b="1" dirty="0" err="1"/>
              <a:t>failedTrafficFlows</a:t>
            </a:r>
            <a:r>
              <a:rPr lang="en-US" altLang="en-US" sz="1300" b="1" dirty="0"/>
              <a:t>” </a:t>
            </a:r>
            <a:r>
              <a:rPr lang="en-US" altLang="en-US" sz="1300" b="1" u="sng" dirty="0"/>
              <a:t>can be used to notify the AF </a:t>
            </a:r>
            <a:r>
              <a:rPr lang="en-US" altLang="en-US" sz="1300" b="1" dirty="0"/>
              <a:t>regarding the SMF decision to not to proceed with the given target DNAI as it is defined to support of the subscription to the </a:t>
            </a:r>
            <a:r>
              <a:rPr lang="en-US" altLang="en-US" sz="1300" b="1" u="sng" dirty="0"/>
              <a:t>traffic routing requirements installation outcome event reporting of SMF.</a:t>
            </a:r>
            <a:endParaRPr lang="en-US" altLang="en-US" sz="1300" b="1" dirty="0"/>
          </a:p>
        </p:txBody>
      </p:sp>
    </p:spTree>
    <p:extLst>
      <p:ext uri="{BB962C8B-B14F-4D97-AF65-F5344CB8AC3E}">
        <p14:creationId xmlns:p14="http://schemas.microsoft.com/office/powerpoint/2010/main" val="294410578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Proposal</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165100" y="1825625"/>
            <a:ext cx="11188700" cy="4351338"/>
          </a:xfrm>
        </p:spPr>
        <p:txBody>
          <a:bodyPr/>
          <a:lstStyle/>
          <a:p>
            <a:r>
              <a:rPr lang="en-US" altLang="en-US" sz="1800" b="1" dirty="0"/>
              <a:t>Proposal 1: SMF-triggered I-SMF insertion/change/removal was defined as part of ETSUN. The procedures that are introduced to enable I-SMF based Local Offloading Management should not interfere with the existing procedures.</a:t>
            </a:r>
          </a:p>
          <a:p>
            <a:r>
              <a:rPr lang="en-US" altLang="en-US" sz="1800" b="1" dirty="0"/>
              <a:t>Proposal 2: Define SMF-triggered I-SMF insertion/change/removal for Local Offloading Management scenario in TS 23.548 as proposed in S2-250xxxx.</a:t>
            </a:r>
          </a:p>
          <a:p>
            <a:r>
              <a:rPr lang="en-US" altLang="en-US" sz="1800" b="1" dirty="0"/>
              <a:t>Proposal 3: Include a note in TS 23.502 and TS 23.501 on handling AF Traffic Influence to clarify that SMF takes into account whether I-SMF is inserted for Local Offloading Management to decide on sending/not sending the target DNAI provided by AF (via PCF, PCC rules) as in S2-250yyyy and S2-250zzzz, respectively.</a:t>
            </a:r>
          </a:p>
          <a:p>
            <a:r>
              <a:rPr lang="en-US" altLang="en-US" sz="1800" b="1" dirty="0"/>
              <a:t>Proposal 4: When SMF decides not to proceed with the given target DNAI in PCC rule due to I-SMF based Local Offloading Management, SMF may notify PCF as part of </a:t>
            </a:r>
            <a:r>
              <a:rPr lang="en-US" altLang="en-US" sz="1800" b="1" dirty="0" err="1"/>
              <a:t>Npcf_SMPolicyControl_UpdateNotify</a:t>
            </a:r>
            <a:r>
              <a:rPr lang="en-US" altLang="en-US" sz="1800" b="1" dirty="0"/>
              <a:t> Response including failure as “DNAI_STEERING_ERROR”. If needed, further confirmation from Stage 3 can </a:t>
            </a:r>
            <a:r>
              <a:rPr lang="en-US" altLang="en-US" sz="1800" b="1"/>
              <a:t>be requested.</a:t>
            </a:r>
            <a:endParaRPr lang="en-US" altLang="en-US" sz="1800" b="1" dirty="0"/>
          </a:p>
          <a:p>
            <a:endParaRPr lang="en-US" altLang="en-US" sz="1800" dirty="0"/>
          </a:p>
          <a:p>
            <a:pPr lvl="1"/>
            <a:endParaRPr lang="en-US" altLang="en-US" sz="1800" dirty="0"/>
          </a:p>
        </p:txBody>
      </p:sp>
    </p:spTree>
    <p:extLst>
      <p:ext uri="{BB962C8B-B14F-4D97-AF65-F5344CB8AC3E}">
        <p14:creationId xmlns:p14="http://schemas.microsoft.com/office/powerpoint/2010/main" val="407390339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77800" y="1825625"/>
            <a:ext cx="11176000" cy="4351338"/>
          </a:xfrm>
        </p:spPr>
        <p:txBody>
          <a:bodyPr/>
          <a:lstStyle/>
          <a:p>
            <a:r>
              <a:rPr lang="en-US" altLang="en-US" sz="1600" dirty="0"/>
              <a:t>When I-SMF based Local Offloading Management is introduced (for Session Breakout connectivity model), it is noted that UE and AF are both unaware whether Local Offloading Management based I-SMF insertion is applied, see §6.10 of TS 23.548.</a:t>
            </a:r>
          </a:p>
          <a:p>
            <a:r>
              <a:rPr lang="en-US" altLang="en-US" sz="1600" dirty="0"/>
              <a:t>AF providing a target DNAI or SMF deciding a target DNAI from the (updated) list of DNAIs in PCC rule is defined in various clauses in TS 23.501 (§5.6.7, §5.13, §5.34), TS 23.502 (§4.3.6, §4.16.5, §4.23) and TS 23.548 (§6.3.7).</a:t>
            </a:r>
          </a:p>
          <a:p>
            <a:pPr lvl="1"/>
            <a:r>
              <a:rPr lang="en-US" altLang="en-US" sz="1600" dirty="0"/>
              <a:t>AF provides a target DNAI via </a:t>
            </a:r>
            <a:r>
              <a:rPr lang="en-US" altLang="en-US" sz="1600" dirty="0" err="1"/>
              <a:t>Nnef_TrafficInfluence</a:t>
            </a:r>
            <a:r>
              <a:rPr lang="en-US" altLang="en-US" sz="1600" dirty="0"/>
              <a:t> &gt; Potential Location of Applications</a:t>
            </a:r>
          </a:p>
          <a:p>
            <a:pPr lvl="1"/>
            <a:r>
              <a:rPr lang="en-US" altLang="en-US" sz="1600" dirty="0"/>
              <a:t>PCF provides the list of DNAIs within the PCC rules via </a:t>
            </a:r>
            <a:r>
              <a:rPr lang="en-US" altLang="en-US" sz="1600" dirty="0" err="1"/>
              <a:t>Npcf_PolicyAuthorization_Create</a:t>
            </a:r>
            <a:r>
              <a:rPr lang="en-US" altLang="en-US" sz="1600" dirty="0"/>
              <a:t>/Update service. It is clarified in §5.2.5.3.2, §5.2.5.3.3, and §5.2.6.7.2 of TS 23.502 that when only one DNAI is provided as part of list of DNAIs, the presented DNAI is the target DNAI.</a:t>
            </a:r>
          </a:p>
        </p:txBody>
      </p:sp>
      <p:sp>
        <p:nvSpPr>
          <p:cNvPr id="2" name="TextBox 1">
            <a:extLst>
              <a:ext uri="{FF2B5EF4-FFF2-40B4-BE49-F238E27FC236}">
                <a16:creationId xmlns:a16="http://schemas.microsoft.com/office/drawing/2014/main" id="{FB01C1B0-16EB-D65B-0287-0B4A7FEC6E0B}"/>
              </a:ext>
            </a:extLst>
          </p:cNvPr>
          <p:cNvSpPr txBox="1"/>
          <p:nvPr/>
        </p:nvSpPr>
        <p:spPr>
          <a:xfrm>
            <a:off x="698098" y="4119911"/>
            <a:ext cx="10135403" cy="1862048"/>
          </a:xfrm>
          <a:prstGeom prst="rect">
            <a:avLst/>
          </a:prstGeom>
          <a:noFill/>
          <a:ln>
            <a:solidFill>
              <a:schemeClr val="tx1"/>
            </a:solidFill>
          </a:ln>
        </p:spPr>
        <p:txBody>
          <a:bodyPr wrap="square" rtlCol="0">
            <a:spAutoFit/>
          </a:bodyPr>
          <a:lstStyle/>
          <a:p>
            <a:r>
              <a:rPr lang="en-US" altLang="en-US" sz="1600" b="1" dirty="0"/>
              <a:t>§4.3.6.1 of TS 23.502</a:t>
            </a:r>
            <a:endParaRPr lang="en-GB" sz="1600" b="1" dirty="0">
              <a:latin typeface="+mn-lt"/>
              <a:cs typeface="+mn-cs"/>
            </a:endParaRPr>
          </a:p>
          <a:p>
            <a:pPr>
              <a:spcAft>
                <a:spcPts val="600"/>
              </a:spcAft>
            </a:pPr>
            <a:r>
              <a:rPr lang="en-GB" sz="1400" dirty="0">
                <a:latin typeface="+mn-lt"/>
                <a:cs typeface="+mn-cs"/>
              </a:rPr>
              <a:t>If the AF interacts with 5GC via the NEF, the NEF performs the following mappings or determinations where needed:</a:t>
            </a:r>
            <a:endParaRPr lang="en-US" sz="1400" dirty="0">
              <a:latin typeface="+mn-lt"/>
              <a:cs typeface="+mn-cs"/>
            </a:endParaRPr>
          </a:p>
          <a:p>
            <a:pPr marL="742950" lvl="1" indent="-285750">
              <a:spcAft>
                <a:spcPts val="600"/>
              </a:spcAft>
              <a:buFont typeface="Arial" panose="020B0604020202020204" pitchFamily="34" charset="0"/>
              <a:buChar char="•"/>
            </a:pPr>
            <a:r>
              <a:rPr lang="en-GB" sz="1400" dirty="0">
                <a:latin typeface="+mn-lt"/>
                <a:cs typeface="+mn-cs"/>
              </a:rPr>
              <a:t>Map the AF-Service-Identifier into DNN and S-NSSAI combination, determined by local configuration.</a:t>
            </a:r>
          </a:p>
          <a:p>
            <a:pPr marL="742950" lvl="1" indent="-285750">
              <a:spcAft>
                <a:spcPts val="600"/>
              </a:spcAft>
              <a:buFont typeface="Arial" panose="020B0604020202020204" pitchFamily="34" charset="0"/>
              <a:buChar char="•"/>
            </a:pPr>
            <a:r>
              <a:rPr lang="en-GB" sz="1400" dirty="0">
                <a:highlight>
                  <a:srgbClr val="FFFF00"/>
                </a:highlight>
                <a:latin typeface="+mn-lt"/>
                <a:cs typeface="+mn-cs"/>
              </a:rPr>
              <a:t>Map the AF-Service-Identifier into a list of DNAI(s) </a:t>
            </a:r>
            <a:r>
              <a:rPr lang="en-GB" sz="1400" dirty="0">
                <a:latin typeface="+mn-lt"/>
                <a:cs typeface="+mn-cs"/>
              </a:rPr>
              <a:t>and Routing Profile ID(s) determined by local configuration.</a:t>
            </a:r>
            <a:endParaRPr lang="en-US" sz="1400" dirty="0">
              <a:latin typeface="+mn-lt"/>
              <a:cs typeface="+mn-cs"/>
            </a:endParaRPr>
          </a:p>
          <a:p>
            <a:pPr>
              <a:spcAft>
                <a:spcPts val="600"/>
              </a:spcAft>
            </a:pPr>
            <a:r>
              <a:rPr lang="en-GB" sz="1400" dirty="0">
                <a:latin typeface="+mn-lt"/>
                <a:cs typeface="+mn-cs"/>
              </a:rPr>
              <a:t>The </a:t>
            </a:r>
            <a:r>
              <a:rPr lang="en-GB" sz="1400" dirty="0">
                <a:highlight>
                  <a:srgbClr val="FFFF00"/>
                </a:highlight>
                <a:latin typeface="+mn-lt"/>
                <a:cs typeface="+mn-cs"/>
              </a:rPr>
              <a:t>NEF can only provide this mapping when the DNAI(s) being used by the applications </a:t>
            </a:r>
            <a:r>
              <a:rPr lang="en-GB" sz="1400" b="1" dirty="0">
                <a:highlight>
                  <a:srgbClr val="FFFF00"/>
                </a:highlight>
                <a:latin typeface="+mn-lt"/>
                <a:cs typeface="+mn-cs"/>
              </a:rPr>
              <a:t>are statically defined</a:t>
            </a:r>
            <a:r>
              <a:rPr lang="en-GB" sz="1400" dirty="0">
                <a:latin typeface="+mn-lt"/>
                <a:cs typeface="+mn-cs"/>
              </a:rPr>
              <a:t>. </a:t>
            </a:r>
            <a:r>
              <a:rPr lang="en-GB" sz="1400" dirty="0">
                <a:highlight>
                  <a:srgbClr val="00FFFF"/>
                </a:highlight>
                <a:latin typeface="+mn-lt"/>
                <a:cs typeface="+mn-cs"/>
              </a:rPr>
              <a:t>When the DNAI(s) where applications are instantiated may </a:t>
            </a:r>
            <a:r>
              <a:rPr lang="en-GB" sz="1400" b="1" dirty="0">
                <a:highlight>
                  <a:srgbClr val="00FFFF"/>
                </a:highlight>
                <a:latin typeface="+mn-lt"/>
                <a:cs typeface="+mn-cs"/>
              </a:rPr>
              <a:t>vary dynamically</a:t>
            </a:r>
            <a:r>
              <a:rPr lang="en-GB" sz="1400" dirty="0">
                <a:highlight>
                  <a:srgbClr val="00FFFF"/>
                </a:highlight>
                <a:latin typeface="+mn-lt"/>
                <a:cs typeface="+mn-cs"/>
              </a:rPr>
              <a:t>, </a:t>
            </a:r>
            <a:r>
              <a:rPr lang="en-GB" sz="1400" b="1" dirty="0">
                <a:highlight>
                  <a:srgbClr val="00FFFF"/>
                </a:highlight>
                <a:latin typeface="+mn-lt"/>
                <a:cs typeface="+mn-cs"/>
              </a:rPr>
              <a:t>the AF should provide the target DNAI(s) in its request</a:t>
            </a:r>
            <a:r>
              <a:rPr lang="en-GB" sz="1400" b="1" dirty="0">
                <a:latin typeface="+mn-lt"/>
                <a:cs typeface="+mn-cs"/>
              </a:rPr>
              <a:t> </a:t>
            </a:r>
            <a:r>
              <a:rPr lang="en-GB" sz="1400" dirty="0">
                <a:latin typeface="+mn-lt"/>
                <a:cs typeface="+mn-cs"/>
              </a:rPr>
              <a:t>together with either Routing Profile ID(s) or with N6 traffic routing information.</a:t>
            </a:r>
            <a:endParaRPr lang="en-US" sz="16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88AA2-8AEC-DE11-01EE-CA6E394070DB}"/>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151DFBDD-49D9-3F00-2971-A23C76A11D17}"/>
              </a:ext>
            </a:extLst>
          </p:cNvPr>
          <p:cNvSpPr>
            <a:spLocks noGrp="1"/>
          </p:cNvSpPr>
          <p:nvPr>
            <p:ph type="title"/>
          </p:nvPr>
        </p:nvSpPr>
        <p:spPr/>
        <p:txBody>
          <a:bodyPr/>
          <a:lstStyle/>
          <a:p>
            <a:r>
              <a:rPr lang="en-GB" altLang="en-US" dirty="0"/>
              <a:t>Background</a:t>
            </a:r>
          </a:p>
        </p:txBody>
      </p:sp>
      <p:sp>
        <p:nvSpPr>
          <p:cNvPr id="6147" name="Content Placeholder 2">
            <a:extLst>
              <a:ext uri="{FF2B5EF4-FFF2-40B4-BE49-F238E27FC236}">
                <a16:creationId xmlns:a16="http://schemas.microsoft.com/office/drawing/2014/main" id="{FDAC92AD-F6B2-4ACF-4FF7-6DBD596AD2AD}"/>
              </a:ext>
            </a:extLst>
          </p:cNvPr>
          <p:cNvSpPr>
            <a:spLocks noGrp="1"/>
          </p:cNvSpPr>
          <p:nvPr>
            <p:ph idx="1"/>
          </p:nvPr>
        </p:nvSpPr>
        <p:spPr>
          <a:xfrm>
            <a:off x="177800" y="1825625"/>
            <a:ext cx="11176000" cy="4351338"/>
          </a:xfrm>
        </p:spPr>
        <p:txBody>
          <a:bodyPr/>
          <a:lstStyle/>
          <a:p>
            <a:r>
              <a:rPr lang="en-US" altLang="en-US" sz="1600" dirty="0"/>
              <a:t>For the existing ETSUN scenario (§5.34 of TS 23.501 and §4.23 of TS 23.502), it is already defined that if a certain target DNAI requested by AF/PCC rule is not supported by the inserted I-SMF, the anchor SMF either issues:</a:t>
            </a:r>
          </a:p>
          <a:p>
            <a:pPr lvl="1"/>
            <a:r>
              <a:rPr lang="en-US" altLang="en-US" sz="1600" dirty="0" err="1"/>
              <a:t>Nsmf_PDUSession_SMContextStatusNotify</a:t>
            </a:r>
            <a:r>
              <a:rPr lang="en-US" altLang="en-US" sz="1600" dirty="0"/>
              <a:t> in order to send the target DNAI to AMF; or</a:t>
            </a:r>
          </a:p>
          <a:p>
            <a:pPr lvl="1"/>
            <a:r>
              <a:rPr lang="en-US" altLang="en-US" sz="1600" dirty="0" err="1"/>
              <a:t>Nsmf_PDUSession_StatusNotify</a:t>
            </a:r>
            <a:r>
              <a:rPr lang="en-US" altLang="en-US" sz="1600" dirty="0"/>
              <a:t> to I-SMF, and then the I-SMF invokes </a:t>
            </a:r>
            <a:r>
              <a:rPr lang="en-US" altLang="en-US" sz="1600" dirty="0" err="1"/>
              <a:t>Nsmf_PDUSession_SMContextStatusNotify</a:t>
            </a:r>
            <a:r>
              <a:rPr lang="en-US" altLang="en-US" sz="1600" dirty="0"/>
              <a:t> to send the target DNAI to AMF </a:t>
            </a:r>
          </a:p>
          <a:p>
            <a:pPr marL="457200" lvl="1" indent="0">
              <a:buNone/>
            </a:pPr>
            <a:r>
              <a:rPr lang="en-US" altLang="en-US" sz="1600" dirty="0"/>
              <a:t>to trigger AMF to re-select a suitable I-SMF or remove the existing I-SMF depending on the scenarios defined in §5.34.3 of TS 23.501 and §4.23.5.4 of TS 23.502.</a:t>
            </a:r>
          </a:p>
          <a:p>
            <a:r>
              <a:rPr lang="en-US" altLang="en-US" sz="1600" b="1" dirty="0"/>
              <a:t>When I-SMF based Local Offloading Management applied, how 5GC (i.e., PCF, SMF, AF) handles the AF/PCF-provided target DNAI is not specified .</a:t>
            </a:r>
            <a:endParaRPr lang="en-US" altLang="en-US" sz="1600" dirty="0"/>
          </a:p>
        </p:txBody>
      </p:sp>
    </p:spTree>
    <p:extLst>
      <p:ext uri="{BB962C8B-B14F-4D97-AF65-F5344CB8AC3E}">
        <p14:creationId xmlns:p14="http://schemas.microsoft.com/office/powerpoint/2010/main" val="50761356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0FE496-D5A4-9395-5359-C1192D94DDE3}"/>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7B129C9A-0174-34C6-6A7B-0AA2B6F431C3}"/>
              </a:ext>
            </a:extLst>
          </p:cNvPr>
          <p:cNvSpPr>
            <a:spLocks noGrp="1"/>
          </p:cNvSpPr>
          <p:nvPr>
            <p:ph type="title"/>
          </p:nvPr>
        </p:nvSpPr>
        <p:spPr/>
        <p:txBody>
          <a:bodyPr/>
          <a:lstStyle/>
          <a:p>
            <a:r>
              <a:rPr lang="en-GB" altLang="en-US" dirty="0"/>
              <a:t>Background</a:t>
            </a:r>
          </a:p>
        </p:txBody>
      </p:sp>
      <p:sp>
        <p:nvSpPr>
          <p:cNvPr id="6147" name="Content Placeholder 2">
            <a:extLst>
              <a:ext uri="{FF2B5EF4-FFF2-40B4-BE49-F238E27FC236}">
                <a16:creationId xmlns:a16="http://schemas.microsoft.com/office/drawing/2014/main" id="{0CB18499-FBBD-B67B-B6AE-05C13C4CA9C4}"/>
              </a:ext>
            </a:extLst>
          </p:cNvPr>
          <p:cNvSpPr>
            <a:spLocks noGrp="1"/>
          </p:cNvSpPr>
          <p:nvPr>
            <p:ph idx="1"/>
          </p:nvPr>
        </p:nvSpPr>
        <p:spPr>
          <a:xfrm>
            <a:off x="177800" y="1825625"/>
            <a:ext cx="11176000" cy="4351338"/>
          </a:xfrm>
        </p:spPr>
        <p:txBody>
          <a:bodyPr/>
          <a:lstStyle/>
          <a:p>
            <a:r>
              <a:rPr lang="en-US" altLang="en-US" sz="1800" dirty="0"/>
              <a:t>In case of Local Offloading Management, if UE is located in the Local Offloading Management service area, then AMF may select and insert an I-SMF. </a:t>
            </a:r>
          </a:p>
          <a:p>
            <a:r>
              <a:rPr lang="en-US" altLang="en-US" sz="1800" dirty="0"/>
              <a:t>In one of the proposed CRs (S2-2503404/S2-2503921) in April SA2 meeting, it was proposed that either: </a:t>
            </a:r>
          </a:p>
          <a:p>
            <a:pPr lvl="1"/>
            <a:r>
              <a:rPr lang="en-US" altLang="en-US" sz="1800" dirty="0"/>
              <a:t>this I-SMF should be configured e.g. via OAM to be able to support all target DNAIs that would possibly be requested by AFs; or</a:t>
            </a:r>
          </a:p>
          <a:p>
            <a:pPr lvl="1"/>
            <a:r>
              <a:rPr lang="en-US" altLang="en-US" sz="1800" dirty="0"/>
              <a:t>if the I-SMF for local offloading management has been selected by the AMF, </a:t>
            </a:r>
            <a:r>
              <a:rPr lang="en-US" altLang="en-US" sz="1800" dirty="0">
                <a:highlight>
                  <a:srgbClr val="FFFF00"/>
                </a:highlight>
              </a:rPr>
              <a:t>the I-SMF reallocation is only triggered due to UE mobility, i.e., no SMF triggered I-SMF reallocation</a:t>
            </a:r>
            <a:r>
              <a:rPr lang="en-US" altLang="en-US" sz="1800" dirty="0"/>
              <a:t>.</a:t>
            </a:r>
          </a:p>
          <a:p>
            <a:r>
              <a:rPr lang="en-US" altLang="en-US" sz="1800" dirty="0"/>
              <a:t>However, in practice, this is difficult to ensure as certain target DNAI(s) requested by AF may not be supported by already inserted I-SMF. </a:t>
            </a:r>
          </a:p>
          <a:p>
            <a:r>
              <a:rPr lang="en-US" altLang="en-US" sz="1800" dirty="0"/>
              <a:t>Moreover, AF-provided target DNAI or SMF-determined target DNAI (based on UE location etc.) being not supported by the anchor SMF was the motivation to introduce ETSUN mechanisms, namely I-SMF insertion/change.</a:t>
            </a:r>
          </a:p>
          <a:p>
            <a:r>
              <a:rPr lang="en-US" altLang="en-US" sz="1800" b="1" dirty="0"/>
              <a:t>Observation 1: In practice, it is likely that service area of an SMF does not include all target DNAIs.</a:t>
            </a:r>
          </a:p>
          <a:p>
            <a:endParaRPr lang="en-US" altLang="en-US" sz="1800" dirty="0"/>
          </a:p>
          <a:p>
            <a:endParaRPr lang="en-US" altLang="en-US" sz="1800" dirty="0"/>
          </a:p>
        </p:txBody>
      </p:sp>
    </p:spTree>
    <p:extLst>
      <p:ext uri="{BB962C8B-B14F-4D97-AF65-F5344CB8AC3E}">
        <p14:creationId xmlns:p14="http://schemas.microsoft.com/office/powerpoint/2010/main" val="32284382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8BEBBE-5B35-426A-8083-D91E03E715E8}"/>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DEFFBBA6-58A9-853C-B3BF-12D4CBA854FB}"/>
              </a:ext>
            </a:extLst>
          </p:cNvPr>
          <p:cNvSpPr>
            <a:spLocks noGrp="1"/>
          </p:cNvSpPr>
          <p:nvPr>
            <p:ph type="title"/>
          </p:nvPr>
        </p:nvSpPr>
        <p:spPr/>
        <p:txBody>
          <a:bodyPr/>
          <a:lstStyle/>
          <a:p>
            <a:r>
              <a:rPr lang="en-GB" altLang="en-US" dirty="0"/>
              <a:t>Background</a:t>
            </a:r>
          </a:p>
        </p:txBody>
      </p:sp>
      <p:sp>
        <p:nvSpPr>
          <p:cNvPr id="6147" name="Content Placeholder 2">
            <a:extLst>
              <a:ext uri="{FF2B5EF4-FFF2-40B4-BE49-F238E27FC236}">
                <a16:creationId xmlns:a16="http://schemas.microsoft.com/office/drawing/2014/main" id="{D93A87F6-8345-53C6-CDFF-CF0A5F2BA804}"/>
              </a:ext>
            </a:extLst>
          </p:cNvPr>
          <p:cNvSpPr>
            <a:spLocks noGrp="1"/>
          </p:cNvSpPr>
          <p:nvPr>
            <p:ph idx="1"/>
          </p:nvPr>
        </p:nvSpPr>
        <p:spPr>
          <a:xfrm>
            <a:off x="177800" y="1825625"/>
            <a:ext cx="11176000" cy="4351338"/>
          </a:xfrm>
        </p:spPr>
        <p:txBody>
          <a:bodyPr/>
          <a:lstStyle/>
          <a:p>
            <a:r>
              <a:rPr lang="en-US" altLang="en-US" sz="1800" dirty="0"/>
              <a:t>In another proposed CR (S2-2502895) in April SA2 meeting, it was proposed that: </a:t>
            </a:r>
          </a:p>
          <a:p>
            <a:pPr lvl="1"/>
            <a:r>
              <a:rPr lang="en-US" altLang="en-US" sz="1800" dirty="0"/>
              <a:t>handling of updated PCC rule(s) which may include target DNAI or DNAI(s) for the PDU session is executed same as the respective SMF triggered I-SMF selection or removal defined in clause 4.23.5.4 of TS 23.502.</a:t>
            </a:r>
          </a:p>
          <a:p>
            <a:r>
              <a:rPr lang="en-US" altLang="en-US" sz="1800" dirty="0"/>
              <a:t>This proposal was challenged by some companies with the assumption that the UE may have other applications running on the same PDU session to different DNAIs that might be still served by the existing I-SMF.</a:t>
            </a:r>
          </a:p>
          <a:p>
            <a:r>
              <a:rPr lang="en-US" altLang="en-US" sz="1800" dirty="0"/>
              <a:t>With this given assumption, these companies indicated that re-selection/removal of the existing I-SMF for only the given target DNAI may impact the user experience on the applications running to remaining DNAIs on the same PDU session.</a:t>
            </a:r>
          </a:p>
          <a:p>
            <a:r>
              <a:rPr lang="en-US" altLang="en-US" sz="1800" dirty="0"/>
              <a:t>However, the given assumption is not valid as if there are multiple applications running on the same PDU session towards different DNAIs, the SMF is the entity to decide whether it is required to send the target DNAI to AMF for triggering I-SMF re-selection or removal as defined in step 7 of §4.3.6.2 of TS 23.502.</a:t>
            </a:r>
          </a:p>
          <a:p>
            <a:r>
              <a:rPr lang="en-US" altLang="en-US" sz="1800" b="1" dirty="0"/>
              <a:t>Observation 2: For a given assumption that UE has multiple applications running on the same PDU session towards different DNAIs, the SMF may decide not to send target DNAI to AMF, hence, I-SMF re-selection/removal may not be triggered for the given assumption.</a:t>
            </a:r>
          </a:p>
          <a:p>
            <a:endParaRPr lang="en-US" altLang="en-US" sz="1800" dirty="0"/>
          </a:p>
          <a:p>
            <a:endParaRPr lang="en-US" altLang="en-US" sz="1800" dirty="0"/>
          </a:p>
        </p:txBody>
      </p:sp>
    </p:spTree>
    <p:extLst>
      <p:ext uri="{BB962C8B-B14F-4D97-AF65-F5344CB8AC3E}">
        <p14:creationId xmlns:p14="http://schemas.microsoft.com/office/powerpoint/2010/main" val="150864950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
            <a:extLst>
              <a:ext uri="{FF2B5EF4-FFF2-40B4-BE49-F238E27FC236}">
                <a16:creationId xmlns:a16="http://schemas.microsoft.com/office/drawing/2014/main" id="{2D011655-B3D1-61FD-5D09-5C7BCA4ABDBE}"/>
              </a:ext>
            </a:extLst>
          </p:cNvPr>
          <p:cNvSpPr>
            <a:spLocks noGrp="1"/>
          </p:cNvSpPr>
          <p:nvPr>
            <p:ph idx="1"/>
          </p:nvPr>
        </p:nvSpPr>
        <p:spPr>
          <a:xfrm>
            <a:off x="177800" y="1825625"/>
            <a:ext cx="11176000" cy="4351338"/>
          </a:xfrm>
        </p:spPr>
        <p:txBody>
          <a:bodyPr/>
          <a:lstStyle/>
          <a:p>
            <a:r>
              <a:rPr lang="en-US" altLang="en-US" sz="2400" dirty="0"/>
              <a:t>Case #1: UE has multiple applications running on the same PDU session</a:t>
            </a:r>
          </a:p>
          <a:p>
            <a:pPr lvl="1"/>
            <a:r>
              <a:rPr lang="en-US" altLang="en-US" sz="2000" dirty="0"/>
              <a:t>It is worth to note that Case #1 may be realized with multiple applications running on the same PDU session </a:t>
            </a:r>
            <a:r>
              <a:rPr lang="en-US" altLang="en-US" sz="2000" b="1" u="sng" dirty="0"/>
              <a:t>towards the same DNAI</a:t>
            </a:r>
            <a:r>
              <a:rPr lang="en-US" altLang="en-US" sz="2000" dirty="0"/>
              <a:t>.</a:t>
            </a:r>
          </a:p>
          <a:p>
            <a:r>
              <a:rPr lang="en-US" altLang="en-US" sz="2400" dirty="0"/>
              <a:t>Case #2: UE has one application running on the PDU session</a:t>
            </a:r>
          </a:p>
          <a:p>
            <a:endParaRPr lang="en-US" altLang="en-US" sz="2400" dirty="0"/>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Possible cases</a:t>
            </a:r>
          </a:p>
        </p:txBody>
      </p:sp>
    </p:spTree>
    <p:extLst>
      <p:ext uri="{BB962C8B-B14F-4D97-AF65-F5344CB8AC3E}">
        <p14:creationId xmlns:p14="http://schemas.microsoft.com/office/powerpoint/2010/main" val="149043846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A26EC-9850-07B5-FC30-8C4056BB2146}"/>
            </a:ext>
          </a:extLst>
        </p:cNvPr>
        <p:cNvGrpSpPr/>
        <p:nvPr/>
      </p:nvGrpSpPr>
      <p:grpSpPr>
        <a:xfrm>
          <a:off x="0" y="0"/>
          <a:ext cx="0" cy="0"/>
          <a:chOff x="0" y="0"/>
          <a:chExt cx="0" cy="0"/>
        </a:xfrm>
      </p:grpSpPr>
      <p:sp>
        <p:nvSpPr>
          <p:cNvPr id="7" name="Oval 6">
            <a:extLst>
              <a:ext uri="{FF2B5EF4-FFF2-40B4-BE49-F238E27FC236}">
                <a16:creationId xmlns:a16="http://schemas.microsoft.com/office/drawing/2014/main" id="{24A63B14-6565-94EE-D726-9FDA2AC206D4}"/>
              </a:ext>
            </a:extLst>
          </p:cNvPr>
          <p:cNvSpPr/>
          <p:nvPr/>
        </p:nvSpPr>
        <p:spPr>
          <a:xfrm rot="8096637">
            <a:off x="298588" y="2893641"/>
            <a:ext cx="2173248" cy="2326475"/>
          </a:xfrm>
          <a:prstGeom prst="ellips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13" name="Oval 12">
            <a:extLst>
              <a:ext uri="{FF2B5EF4-FFF2-40B4-BE49-F238E27FC236}">
                <a16:creationId xmlns:a16="http://schemas.microsoft.com/office/drawing/2014/main" id="{1396F9C6-6BBB-FAE7-C755-FCEED386EBB2}"/>
              </a:ext>
            </a:extLst>
          </p:cNvPr>
          <p:cNvSpPr/>
          <p:nvPr/>
        </p:nvSpPr>
        <p:spPr>
          <a:xfrm rot="13144436">
            <a:off x="282504" y="3699811"/>
            <a:ext cx="1955725" cy="1333632"/>
          </a:xfrm>
          <a:prstGeom prst="ellipse">
            <a:avLst/>
          </a:prstGeom>
          <a:solidFill>
            <a:schemeClr val="bg2">
              <a:lumMod val="75000"/>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7170" name="Title 1">
            <a:extLst>
              <a:ext uri="{FF2B5EF4-FFF2-40B4-BE49-F238E27FC236}">
                <a16:creationId xmlns:a16="http://schemas.microsoft.com/office/drawing/2014/main" id="{24CFFEA3-E669-DAC6-5E74-E505B49A22D4}"/>
              </a:ext>
            </a:extLst>
          </p:cNvPr>
          <p:cNvSpPr>
            <a:spLocks noGrp="1"/>
          </p:cNvSpPr>
          <p:nvPr>
            <p:ph type="title"/>
          </p:nvPr>
        </p:nvSpPr>
        <p:spPr/>
        <p:txBody>
          <a:bodyPr/>
          <a:lstStyle/>
          <a:p>
            <a:r>
              <a:rPr lang="en-GB" altLang="en-US" dirty="0"/>
              <a:t>Possible scenarios #1</a:t>
            </a:r>
          </a:p>
        </p:txBody>
      </p:sp>
      <p:sp>
        <p:nvSpPr>
          <p:cNvPr id="8" name="TextBox 7">
            <a:extLst>
              <a:ext uri="{FF2B5EF4-FFF2-40B4-BE49-F238E27FC236}">
                <a16:creationId xmlns:a16="http://schemas.microsoft.com/office/drawing/2014/main" id="{4636F877-ED55-DDDB-E8A6-502C51D3F073}"/>
              </a:ext>
            </a:extLst>
          </p:cNvPr>
          <p:cNvSpPr txBox="1"/>
          <p:nvPr/>
        </p:nvSpPr>
        <p:spPr>
          <a:xfrm>
            <a:off x="907384" y="3106876"/>
            <a:ext cx="1433543" cy="787952"/>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A</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sp>
        <p:nvSpPr>
          <p:cNvPr id="9" name="Oval 8">
            <a:extLst>
              <a:ext uri="{FF2B5EF4-FFF2-40B4-BE49-F238E27FC236}">
                <a16:creationId xmlns:a16="http://schemas.microsoft.com/office/drawing/2014/main" id="{A63947B8-0B79-D1D4-FEC6-0B14460EBAE1}"/>
              </a:ext>
            </a:extLst>
          </p:cNvPr>
          <p:cNvSpPr/>
          <p:nvPr/>
        </p:nvSpPr>
        <p:spPr>
          <a:xfrm rot="13144436">
            <a:off x="1186228" y="3452375"/>
            <a:ext cx="1173752" cy="1769978"/>
          </a:xfrm>
          <a:prstGeom prst="ellipse">
            <a:avLst/>
          </a:prstGeom>
          <a:solidFill>
            <a:schemeClr val="accent2">
              <a:lumMod val="60000"/>
              <a:lumOff val="4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10" name="TextBox 9">
            <a:extLst>
              <a:ext uri="{FF2B5EF4-FFF2-40B4-BE49-F238E27FC236}">
                <a16:creationId xmlns:a16="http://schemas.microsoft.com/office/drawing/2014/main" id="{3C0F0496-36A6-D880-A4C5-113FFD0D1DE5}"/>
              </a:ext>
            </a:extLst>
          </p:cNvPr>
          <p:cNvSpPr txBox="1"/>
          <p:nvPr/>
        </p:nvSpPr>
        <p:spPr>
          <a:xfrm>
            <a:off x="1831823" y="3628200"/>
            <a:ext cx="562199" cy="446972"/>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B</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graphicFrame>
        <p:nvGraphicFramePr>
          <p:cNvPr id="12" name="Table 11">
            <a:extLst>
              <a:ext uri="{FF2B5EF4-FFF2-40B4-BE49-F238E27FC236}">
                <a16:creationId xmlns:a16="http://schemas.microsoft.com/office/drawing/2014/main" id="{8645AC33-FB33-90B2-9482-30C6DF4870AB}"/>
              </a:ext>
            </a:extLst>
          </p:cNvPr>
          <p:cNvGraphicFramePr>
            <a:graphicFrameLocks noGrp="1"/>
          </p:cNvGraphicFramePr>
          <p:nvPr>
            <p:extLst>
              <p:ext uri="{D42A27DB-BD31-4B8C-83A1-F6EECF244321}">
                <p14:modId xmlns:p14="http://schemas.microsoft.com/office/powerpoint/2010/main" val="371698895"/>
              </p:ext>
            </p:extLst>
          </p:nvPr>
        </p:nvGraphicFramePr>
        <p:xfrm>
          <a:off x="105974" y="5190131"/>
          <a:ext cx="2709624" cy="1219200"/>
        </p:xfrm>
        <a:graphic>
          <a:graphicData uri="http://schemas.openxmlformats.org/drawingml/2006/table">
            <a:tbl>
              <a:tblPr firstRow="1" bandRow="1">
                <a:tableStyleId>{5C22544A-7EE6-4342-B048-85BDC9FD1C3A}</a:tableStyleId>
              </a:tblPr>
              <a:tblGrid>
                <a:gridCol w="1365017">
                  <a:extLst>
                    <a:ext uri="{9D8B030D-6E8A-4147-A177-3AD203B41FA5}">
                      <a16:colId xmlns:a16="http://schemas.microsoft.com/office/drawing/2014/main" val="4031219184"/>
                    </a:ext>
                  </a:extLst>
                </a:gridCol>
                <a:gridCol w="1344607">
                  <a:extLst>
                    <a:ext uri="{9D8B030D-6E8A-4147-A177-3AD203B41FA5}">
                      <a16:colId xmlns:a16="http://schemas.microsoft.com/office/drawing/2014/main" val="2053415988"/>
                    </a:ext>
                  </a:extLst>
                </a:gridCol>
              </a:tblGrid>
              <a:tr h="288000">
                <a:tc>
                  <a:txBody>
                    <a:bodyPr/>
                    <a:lstStyle/>
                    <a:p>
                      <a:r>
                        <a:rPr lang="en-US" sz="1400" dirty="0"/>
                        <a:t>SMF B supports</a:t>
                      </a:r>
                    </a:p>
                  </a:txBody>
                  <a:tcPr/>
                </a:tc>
                <a:tc>
                  <a:txBody>
                    <a:bodyPr/>
                    <a:lstStyle/>
                    <a:p>
                      <a:r>
                        <a:rPr lang="en-US" sz="1400" dirty="0"/>
                        <a:t>SMF C supports</a:t>
                      </a:r>
                    </a:p>
                  </a:txBody>
                  <a:tcPr/>
                </a:tc>
                <a:extLst>
                  <a:ext uri="{0D108BD9-81ED-4DB2-BD59-A6C34878D82A}">
                    <a16:rowId xmlns:a16="http://schemas.microsoft.com/office/drawing/2014/main" val="223637690"/>
                  </a:ext>
                </a:extLst>
              </a:tr>
              <a:tr h="288000">
                <a:tc>
                  <a:txBody>
                    <a:bodyPr/>
                    <a:lstStyle/>
                    <a:p>
                      <a:pPr algn="ctr"/>
                      <a:r>
                        <a:rPr lang="en-US" sz="1400" dirty="0"/>
                        <a:t>DNAI#1</a:t>
                      </a:r>
                    </a:p>
                  </a:txBody>
                  <a:tcPr/>
                </a:tc>
                <a:tc>
                  <a:txBody>
                    <a:bodyPr/>
                    <a:lstStyle/>
                    <a:p>
                      <a:pPr algn="ctr"/>
                      <a:r>
                        <a:rPr lang="en-US" sz="1400" dirty="0"/>
                        <a:t>DNAI#1</a:t>
                      </a:r>
                    </a:p>
                  </a:txBody>
                  <a:tcPr/>
                </a:tc>
                <a:extLst>
                  <a:ext uri="{0D108BD9-81ED-4DB2-BD59-A6C34878D82A}">
                    <a16:rowId xmlns:a16="http://schemas.microsoft.com/office/drawing/2014/main" val="1818094598"/>
                  </a:ext>
                </a:extLst>
              </a:tr>
              <a:tr h="288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DNAI#2</a:t>
                      </a:r>
                    </a:p>
                  </a:txBody>
                  <a:tcPr/>
                </a:tc>
                <a:tc>
                  <a:txBody>
                    <a:bodyPr/>
                    <a:lstStyle/>
                    <a:p>
                      <a:pPr algn="ctr"/>
                      <a:r>
                        <a:rPr lang="en-US" sz="1400" dirty="0"/>
                        <a:t>DNAI#4</a:t>
                      </a:r>
                    </a:p>
                  </a:txBody>
                  <a:tcPr/>
                </a:tc>
                <a:extLst>
                  <a:ext uri="{0D108BD9-81ED-4DB2-BD59-A6C34878D82A}">
                    <a16:rowId xmlns:a16="http://schemas.microsoft.com/office/drawing/2014/main" val="3166406890"/>
                  </a:ext>
                </a:extLst>
              </a:tr>
              <a:tr h="288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DNAI#3</a:t>
                      </a:r>
                    </a:p>
                  </a:txBody>
                  <a:tcPr/>
                </a:tc>
                <a:tc>
                  <a:txBody>
                    <a:bodyPr/>
                    <a:lstStyle/>
                    <a:p>
                      <a:pPr algn="ctr"/>
                      <a:r>
                        <a:rPr lang="en-US" sz="1400" dirty="0"/>
                        <a:t>DNAI#5</a:t>
                      </a:r>
                    </a:p>
                  </a:txBody>
                  <a:tcPr/>
                </a:tc>
                <a:extLst>
                  <a:ext uri="{0D108BD9-81ED-4DB2-BD59-A6C34878D82A}">
                    <a16:rowId xmlns:a16="http://schemas.microsoft.com/office/drawing/2014/main" val="1297809808"/>
                  </a:ext>
                </a:extLst>
              </a:tr>
            </a:tbl>
          </a:graphicData>
        </a:graphic>
      </p:graphicFrame>
      <p:sp>
        <p:nvSpPr>
          <p:cNvPr id="15" name="TextBox 14">
            <a:extLst>
              <a:ext uri="{FF2B5EF4-FFF2-40B4-BE49-F238E27FC236}">
                <a16:creationId xmlns:a16="http://schemas.microsoft.com/office/drawing/2014/main" id="{E6C1AF06-E0F1-4E40-C3A8-A6D8924FC3E4}"/>
              </a:ext>
            </a:extLst>
          </p:cNvPr>
          <p:cNvSpPr txBox="1"/>
          <p:nvPr/>
        </p:nvSpPr>
        <p:spPr>
          <a:xfrm>
            <a:off x="492146" y="3729382"/>
            <a:ext cx="703812" cy="683666"/>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C</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sp>
        <p:nvSpPr>
          <p:cNvPr id="16" name="Content Placeholder 2">
            <a:extLst>
              <a:ext uri="{FF2B5EF4-FFF2-40B4-BE49-F238E27FC236}">
                <a16:creationId xmlns:a16="http://schemas.microsoft.com/office/drawing/2014/main" id="{C5F2583B-C8BC-EBF4-AA02-8F6FF68FB967}"/>
              </a:ext>
            </a:extLst>
          </p:cNvPr>
          <p:cNvSpPr>
            <a:spLocks noGrp="1"/>
          </p:cNvSpPr>
          <p:nvPr>
            <p:ph idx="1"/>
          </p:nvPr>
        </p:nvSpPr>
        <p:spPr>
          <a:xfrm>
            <a:off x="177800" y="1825625"/>
            <a:ext cx="11176000" cy="4351338"/>
          </a:xfrm>
        </p:spPr>
        <p:txBody>
          <a:bodyPr/>
          <a:lstStyle/>
          <a:p>
            <a:r>
              <a:rPr lang="en-US" altLang="en-US" sz="2400" dirty="0"/>
              <a:t>SMF A is selected as the anchor SMF, and SMF B and SMF C are candidate I-SMFs. </a:t>
            </a:r>
          </a:p>
        </p:txBody>
      </p:sp>
      <p:graphicFrame>
        <p:nvGraphicFramePr>
          <p:cNvPr id="17" name="Table 16">
            <a:extLst>
              <a:ext uri="{FF2B5EF4-FFF2-40B4-BE49-F238E27FC236}">
                <a16:creationId xmlns:a16="http://schemas.microsoft.com/office/drawing/2014/main" id="{C77A98E4-28B5-39F8-C251-8205FCE33467}"/>
              </a:ext>
            </a:extLst>
          </p:cNvPr>
          <p:cNvGraphicFramePr>
            <a:graphicFrameLocks noGrp="1"/>
          </p:cNvGraphicFramePr>
          <p:nvPr>
            <p:extLst>
              <p:ext uri="{D42A27DB-BD31-4B8C-83A1-F6EECF244321}">
                <p14:modId xmlns:p14="http://schemas.microsoft.com/office/powerpoint/2010/main" val="3110269842"/>
              </p:ext>
            </p:extLst>
          </p:nvPr>
        </p:nvGraphicFramePr>
        <p:xfrm>
          <a:off x="4189214" y="3023749"/>
          <a:ext cx="2880000" cy="1127760"/>
        </p:xfrm>
        <a:graphic>
          <a:graphicData uri="http://schemas.openxmlformats.org/drawingml/2006/table">
            <a:tbl>
              <a:tblPr firstRow="1" bandRow="1">
                <a:tableStyleId>{21E4AEA4-8DFA-4A89-87EB-49C32662AFE0}</a:tableStyleId>
              </a:tblPr>
              <a:tblGrid>
                <a:gridCol w="1440000">
                  <a:extLst>
                    <a:ext uri="{9D8B030D-6E8A-4147-A177-3AD203B41FA5}">
                      <a16:colId xmlns:a16="http://schemas.microsoft.com/office/drawing/2014/main" val="4031219184"/>
                    </a:ext>
                  </a:extLst>
                </a:gridCol>
                <a:gridCol w="1440000">
                  <a:extLst>
                    <a:ext uri="{9D8B030D-6E8A-4147-A177-3AD203B41FA5}">
                      <a16:colId xmlns:a16="http://schemas.microsoft.com/office/drawing/2014/main" val="2053415988"/>
                    </a:ext>
                  </a:extLst>
                </a:gridCol>
              </a:tblGrid>
              <a:tr h="364349">
                <a:tc>
                  <a:txBody>
                    <a:bodyPr/>
                    <a:lstStyle/>
                    <a:p>
                      <a:r>
                        <a:rPr lang="en-US" sz="1400" dirty="0"/>
                        <a:t>Case #1: UE PDU session towards</a:t>
                      </a:r>
                    </a:p>
                  </a:txBody>
                  <a:tcPr/>
                </a:tc>
                <a:tc>
                  <a:txBody>
                    <a:bodyPr/>
                    <a:lstStyle/>
                    <a:p>
                      <a:r>
                        <a:rPr lang="en-US" sz="1400" dirty="0"/>
                        <a:t>Case #2: UE PDU session towards</a:t>
                      </a:r>
                    </a:p>
                  </a:txBody>
                  <a:tcPr/>
                </a:tc>
                <a:extLst>
                  <a:ext uri="{0D108BD9-81ED-4DB2-BD59-A6C34878D82A}">
                    <a16:rowId xmlns:a16="http://schemas.microsoft.com/office/drawing/2014/main" val="223637690"/>
                  </a:ext>
                </a:extLst>
              </a:tr>
              <a:tr h="252000">
                <a:tc>
                  <a:txBody>
                    <a:bodyPr/>
                    <a:lstStyle/>
                    <a:p>
                      <a:pPr algn="ctr"/>
                      <a:r>
                        <a:rPr lang="en-US" sz="1400" dirty="0"/>
                        <a:t>DNAI#1</a:t>
                      </a:r>
                    </a:p>
                  </a:txBody>
                  <a:tcPr/>
                </a:tc>
                <a:tc>
                  <a:txBody>
                    <a:bodyPr/>
                    <a:lstStyle/>
                    <a:p>
                      <a:pPr algn="ctr"/>
                      <a:r>
                        <a:rPr lang="en-US" sz="1400" dirty="0"/>
                        <a:t>DNAI#1</a:t>
                      </a:r>
                    </a:p>
                  </a:txBody>
                  <a:tcPr/>
                </a:tc>
                <a:extLst>
                  <a:ext uri="{0D108BD9-81ED-4DB2-BD59-A6C34878D82A}">
                    <a16:rowId xmlns:a16="http://schemas.microsoft.com/office/drawing/2014/main" val="1818094598"/>
                  </a:ext>
                </a:extLst>
              </a:tr>
              <a:tr h="252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DNAI#2</a:t>
                      </a:r>
                    </a:p>
                  </a:txBody>
                  <a:tcPr/>
                </a:tc>
                <a:tc>
                  <a:txBody>
                    <a:bodyPr/>
                    <a:lstStyle/>
                    <a:p>
                      <a:pPr algn="ctr"/>
                      <a:endParaRPr lang="en-US" sz="1400" dirty="0"/>
                    </a:p>
                  </a:txBody>
                  <a:tcPr/>
                </a:tc>
                <a:extLst>
                  <a:ext uri="{0D108BD9-81ED-4DB2-BD59-A6C34878D82A}">
                    <a16:rowId xmlns:a16="http://schemas.microsoft.com/office/drawing/2014/main" val="3166406890"/>
                  </a:ext>
                </a:extLst>
              </a:tr>
            </a:tbl>
          </a:graphicData>
        </a:graphic>
      </p:graphicFrame>
      <p:graphicFrame>
        <p:nvGraphicFramePr>
          <p:cNvPr id="27" name="Table 26">
            <a:extLst>
              <a:ext uri="{FF2B5EF4-FFF2-40B4-BE49-F238E27FC236}">
                <a16:creationId xmlns:a16="http://schemas.microsoft.com/office/drawing/2014/main" id="{6951933E-76B0-8B58-7032-67C74A24182E}"/>
              </a:ext>
            </a:extLst>
          </p:cNvPr>
          <p:cNvGraphicFramePr>
            <a:graphicFrameLocks noGrp="1"/>
          </p:cNvGraphicFramePr>
          <p:nvPr>
            <p:extLst>
              <p:ext uri="{D42A27DB-BD31-4B8C-83A1-F6EECF244321}">
                <p14:modId xmlns:p14="http://schemas.microsoft.com/office/powerpoint/2010/main" val="1387906866"/>
              </p:ext>
            </p:extLst>
          </p:nvPr>
        </p:nvGraphicFramePr>
        <p:xfrm>
          <a:off x="4189214" y="4989109"/>
          <a:ext cx="2880000" cy="1127760"/>
        </p:xfrm>
        <a:graphic>
          <a:graphicData uri="http://schemas.openxmlformats.org/drawingml/2006/table">
            <a:tbl>
              <a:tblPr firstRow="1" bandRow="1">
                <a:tableStyleId>{21E4AEA4-8DFA-4A89-87EB-49C32662AFE0}</a:tableStyleId>
              </a:tblPr>
              <a:tblGrid>
                <a:gridCol w="1440000">
                  <a:extLst>
                    <a:ext uri="{9D8B030D-6E8A-4147-A177-3AD203B41FA5}">
                      <a16:colId xmlns:a16="http://schemas.microsoft.com/office/drawing/2014/main" val="4031219184"/>
                    </a:ext>
                  </a:extLst>
                </a:gridCol>
                <a:gridCol w="1440000">
                  <a:extLst>
                    <a:ext uri="{9D8B030D-6E8A-4147-A177-3AD203B41FA5}">
                      <a16:colId xmlns:a16="http://schemas.microsoft.com/office/drawing/2014/main" val="2053415988"/>
                    </a:ext>
                  </a:extLst>
                </a:gridCol>
              </a:tblGrid>
              <a:tr h="0">
                <a:tc>
                  <a:txBody>
                    <a:bodyPr/>
                    <a:lstStyle/>
                    <a:p>
                      <a:r>
                        <a:rPr lang="en-US" sz="1400" dirty="0"/>
                        <a:t>Case #1: UE PDU session towards</a:t>
                      </a:r>
                    </a:p>
                  </a:txBody>
                  <a:tcPr/>
                </a:tc>
                <a:tc>
                  <a:txBody>
                    <a:bodyPr/>
                    <a:lstStyle/>
                    <a:p>
                      <a:r>
                        <a:rPr lang="en-US" sz="1400" dirty="0"/>
                        <a:t>Case #2: UE PDU session towards</a:t>
                      </a:r>
                    </a:p>
                  </a:txBody>
                  <a:tcPr/>
                </a:tc>
                <a:extLst>
                  <a:ext uri="{0D108BD9-81ED-4DB2-BD59-A6C34878D82A}">
                    <a16:rowId xmlns:a16="http://schemas.microsoft.com/office/drawing/2014/main" val="223637690"/>
                  </a:ext>
                </a:extLst>
              </a:tr>
              <a:tr h="0">
                <a:tc>
                  <a:txBody>
                    <a:bodyPr/>
                    <a:lstStyle/>
                    <a:p>
                      <a:pPr algn="ctr"/>
                      <a:r>
                        <a:rPr lang="en-US" sz="1400" dirty="0">
                          <a:highlight>
                            <a:srgbClr val="FFFF00"/>
                          </a:highlight>
                        </a:rPr>
                        <a:t>DNAI#1-&gt;4?</a:t>
                      </a:r>
                    </a:p>
                  </a:txBody>
                  <a:tcPr/>
                </a:tc>
                <a:tc>
                  <a:txBody>
                    <a:bodyPr/>
                    <a:lstStyle/>
                    <a:p>
                      <a:pPr algn="ctr"/>
                      <a:r>
                        <a:rPr lang="en-US" sz="1400" dirty="0"/>
                        <a:t>DNAI#4</a:t>
                      </a:r>
                    </a:p>
                  </a:txBody>
                  <a:tcPr/>
                </a:tc>
                <a:extLst>
                  <a:ext uri="{0D108BD9-81ED-4DB2-BD59-A6C34878D82A}">
                    <a16:rowId xmlns:a16="http://schemas.microsoft.com/office/drawing/2014/main" val="1818094598"/>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DNAI#2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p>
                  </a:txBody>
                  <a:tcPr/>
                </a:tc>
                <a:extLst>
                  <a:ext uri="{0D108BD9-81ED-4DB2-BD59-A6C34878D82A}">
                    <a16:rowId xmlns:a16="http://schemas.microsoft.com/office/drawing/2014/main" val="3166406890"/>
                  </a:ext>
                </a:extLst>
              </a:tr>
            </a:tbl>
          </a:graphicData>
        </a:graphic>
      </p:graphicFrame>
      <p:sp>
        <p:nvSpPr>
          <p:cNvPr id="35" name="Arrow: Down 34">
            <a:extLst>
              <a:ext uri="{FF2B5EF4-FFF2-40B4-BE49-F238E27FC236}">
                <a16:creationId xmlns:a16="http://schemas.microsoft.com/office/drawing/2014/main" id="{85E9C489-5852-872C-83EF-F8077DDA2C86}"/>
              </a:ext>
            </a:extLst>
          </p:cNvPr>
          <p:cNvSpPr/>
          <p:nvPr/>
        </p:nvSpPr>
        <p:spPr>
          <a:xfrm>
            <a:off x="5188341" y="4233196"/>
            <a:ext cx="1127746" cy="712431"/>
          </a:xfrm>
          <a:prstGeom prst="downArrow">
            <a:avLst>
              <a:gd name="adj1" fmla="val 29374"/>
              <a:gd name="adj2" fmla="val 4813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45C20CAB-4988-9FA1-2287-3CC6864583D8}"/>
              </a:ext>
            </a:extLst>
          </p:cNvPr>
          <p:cNvSpPr txBox="1"/>
          <p:nvPr/>
        </p:nvSpPr>
        <p:spPr>
          <a:xfrm>
            <a:off x="3717716" y="4297023"/>
            <a:ext cx="2005473" cy="523220"/>
          </a:xfrm>
          <a:prstGeom prst="rect">
            <a:avLst/>
          </a:prstGeom>
          <a:noFill/>
        </p:spPr>
        <p:txBody>
          <a:bodyPr wrap="square" rtlCol="0">
            <a:spAutoFit/>
          </a:bodyPr>
          <a:lstStyle/>
          <a:p>
            <a:r>
              <a:rPr lang="en-US" sz="1400" dirty="0"/>
              <a:t>AF Traffic Influence with target DNAI</a:t>
            </a:r>
          </a:p>
        </p:txBody>
      </p:sp>
      <p:cxnSp>
        <p:nvCxnSpPr>
          <p:cNvPr id="44" name="Straight Connector 43">
            <a:extLst>
              <a:ext uri="{FF2B5EF4-FFF2-40B4-BE49-F238E27FC236}">
                <a16:creationId xmlns:a16="http://schemas.microsoft.com/office/drawing/2014/main" id="{E1A99778-8E4B-E689-BB69-FC5373984618}"/>
              </a:ext>
            </a:extLst>
          </p:cNvPr>
          <p:cNvCxnSpPr>
            <a:cxnSpLocks/>
          </p:cNvCxnSpPr>
          <p:nvPr/>
        </p:nvCxnSpPr>
        <p:spPr>
          <a:xfrm flipH="1">
            <a:off x="3626331" y="3717940"/>
            <a:ext cx="97360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0F851E4B-DF91-4964-7EE3-B0F6F85D5E0A}"/>
              </a:ext>
            </a:extLst>
          </p:cNvPr>
          <p:cNvCxnSpPr>
            <a:cxnSpLocks/>
          </p:cNvCxnSpPr>
          <p:nvPr/>
        </p:nvCxnSpPr>
        <p:spPr>
          <a:xfrm flipV="1">
            <a:off x="3626331" y="3717940"/>
            <a:ext cx="0" cy="19231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781A1FA1-23F7-1F17-8250-F739C7A03A1C}"/>
              </a:ext>
            </a:extLst>
          </p:cNvPr>
          <p:cNvCxnSpPr>
            <a:cxnSpLocks/>
          </p:cNvCxnSpPr>
          <p:nvPr/>
        </p:nvCxnSpPr>
        <p:spPr>
          <a:xfrm>
            <a:off x="3626331" y="5641082"/>
            <a:ext cx="729769" cy="663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C4BF95E9-8BDE-6192-E474-2F053D9CDBBC}"/>
              </a:ext>
            </a:extLst>
          </p:cNvPr>
          <p:cNvCxnSpPr>
            <a:cxnSpLocks/>
          </p:cNvCxnSpPr>
          <p:nvPr/>
        </p:nvCxnSpPr>
        <p:spPr>
          <a:xfrm flipH="1">
            <a:off x="6678994" y="3705137"/>
            <a:ext cx="54095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B7D843C9-0FBE-ADAA-A132-46ABA8DF35FC}"/>
              </a:ext>
            </a:extLst>
          </p:cNvPr>
          <p:cNvCxnSpPr>
            <a:cxnSpLocks/>
          </p:cNvCxnSpPr>
          <p:nvPr/>
        </p:nvCxnSpPr>
        <p:spPr>
          <a:xfrm flipV="1">
            <a:off x="7219950" y="3705137"/>
            <a:ext cx="0" cy="19231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731CDF43-8DD3-DD7D-EC1C-B378393C8F63}"/>
              </a:ext>
            </a:extLst>
          </p:cNvPr>
          <p:cNvCxnSpPr>
            <a:cxnSpLocks/>
          </p:cNvCxnSpPr>
          <p:nvPr/>
        </p:nvCxnSpPr>
        <p:spPr>
          <a:xfrm flipH="1">
            <a:off x="6678994" y="5628279"/>
            <a:ext cx="540956"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4FEEAD3-5888-631D-C6C0-F44B4E29CD30}"/>
              </a:ext>
            </a:extLst>
          </p:cNvPr>
          <p:cNvCxnSpPr>
            <a:cxnSpLocks/>
          </p:cNvCxnSpPr>
          <p:nvPr/>
        </p:nvCxnSpPr>
        <p:spPr>
          <a:xfrm>
            <a:off x="3389243" y="2219325"/>
            <a:ext cx="0" cy="4280866"/>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47295C0-20CD-4D2D-8266-60BFBC1B68FC}"/>
              </a:ext>
            </a:extLst>
          </p:cNvPr>
          <p:cNvCxnSpPr>
            <a:cxnSpLocks/>
          </p:cNvCxnSpPr>
          <p:nvPr/>
        </p:nvCxnSpPr>
        <p:spPr>
          <a:xfrm>
            <a:off x="7546860" y="2207602"/>
            <a:ext cx="0" cy="4280866"/>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A612965D-BAAB-5ADD-3C93-92CEF11E61DC}"/>
              </a:ext>
            </a:extLst>
          </p:cNvPr>
          <p:cNvSpPr txBox="1"/>
          <p:nvPr/>
        </p:nvSpPr>
        <p:spPr>
          <a:xfrm>
            <a:off x="86145" y="2242101"/>
            <a:ext cx="2890010" cy="523220"/>
          </a:xfrm>
          <a:prstGeom prst="rect">
            <a:avLst/>
          </a:prstGeom>
          <a:solidFill>
            <a:schemeClr val="accent3">
              <a:lumMod val="20000"/>
              <a:lumOff val="80000"/>
            </a:schemeClr>
          </a:solidFill>
          <a:ln>
            <a:solidFill>
              <a:schemeClr val="tx1"/>
            </a:solidFill>
          </a:ln>
        </p:spPr>
        <p:txBody>
          <a:bodyPr wrap="square" rtlCol="0">
            <a:spAutoFit/>
          </a:bodyPr>
          <a:lstStyle/>
          <a:p>
            <a:r>
              <a:rPr lang="en-US" sz="1400" b="1" dirty="0"/>
              <a:t>1) </a:t>
            </a:r>
            <a:r>
              <a:rPr lang="en-US" altLang="en-US" sz="1400" dirty="0"/>
              <a:t>AMF has selected SMF B as the I-SMF for LOM.</a:t>
            </a:r>
          </a:p>
        </p:txBody>
      </p:sp>
      <p:sp>
        <p:nvSpPr>
          <p:cNvPr id="29" name="TextBox 28">
            <a:extLst>
              <a:ext uri="{FF2B5EF4-FFF2-40B4-BE49-F238E27FC236}">
                <a16:creationId xmlns:a16="http://schemas.microsoft.com/office/drawing/2014/main" id="{35AAE9CA-3F48-F6A5-91B5-46FBBFC99793}"/>
              </a:ext>
            </a:extLst>
          </p:cNvPr>
          <p:cNvSpPr txBox="1"/>
          <p:nvPr/>
        </p:nvSpPr>
        <p:spPr>
          <a:xfrm>
            <a:off x="4149231" y="2242101"/>
            <a:ext cx="2890010" cy="738664"/>
          </a:xfrm>
          <a:prstGeom prst="rect">
            <a:avLst/>
          </a:prstGeom>
          <a:solidFill>
            <a:schemeClr val="accent3">
              <a:lumMod val="20000"/>
              <a:lumOff val="80000"/>
            </a:schemeClr>
          </a:solidFill>
          <a:ln>
            <a:solidFill>
              <a:schemeClr val="tx1"/>
            </a:solidFill>
          </a:ln>
        </p:spPr>
        <p:txBody>
          <a:bodyPr wrap="square" rtlCol="0">
            <a:spAutoFit/>
          </a:bodyPr>
          <a:lstStyle/>
          <a:p>
            <a:r>
              <a:rPr lang="en-US" sz="1400" b="1" dirty="0"/>
              <a:t>2)</a:t>
            </a:r>
            <a:r>
              <a:rPr lang="en-US" sz="1400" dirty="0"/>
              <a:t> </a:t>
            </a:r>
            <a:r>
              <a:rPr lang="en-US" altLang="en-US" sz="1400" dirty="0"/>
              <a:t>AF has sent DNAI#4 as the target DNAI to change DNAI#1 to DNAI#4</a:t>
            </a:r>
          </a:p>
        </p:txBody>
      </p:sp>
      <p:sp>
        <p:nvSpPr>
          <p:cNvPr id="30" name="TextBox 29">
            <a:extLst>
              <a:ext uri="{FF2B5EF4-FFF2-40B4-BE49-F238E27FC236}">
                <a16:creationId xmlns:a16="http://schemas.microsoft.com/office/drawing/2014/main" id="{B39A024A-7437-05B3-D66A-11B3DD0993A2}"/>
              </a:ext>
            </a:extLst>
          </p:cNvPr>
          <p:cNvSpPr txBox="1"/>
          <p:nvPr/>
        </p:nvSpPr>
        <p:spPr>
          <a:xfrm>
            <a:off x="8413562" y="2242101"/>
            <a:ext cx="3181888" cy="307777"/>
          </a:xfrm>
          <a:prstGeom prst="rect">
            <a:avLst/>
          </a:prstGeom>
          <a:solidFill>
            <a:schemeClr val="accent3">
              <a:lumMod val="20000"/>
              <a:lumOff val="80000"/>
            </a:schemeClr>
          </a:solidFill>
          <a:ln>
            <a:solidFill>
              <a:schemeClr val="tx1"/>
            </a:solidFill>
          </a:ln>
        </p:spPr>
        <p:txBody>
          <a:bodyPr wrap="square" rtlCol="0">
            <a:spAutoFit/>
          </a:bodyPr>
          <a:lstStyle/>
          <a:p>
            <a:r>
              <a:rPr lang="en-US" sz="1400" b="1" dirty="0"/>
              <a:t>3)</a:t>
            </a:r>
            <a:r>
              <a:rPr lang="en-US" sz="1400" dirty="0"/>
              <a:t> SMF behavior on PCC rule update</a:t>
            </a:r>
            <a:endParaRPr lang="en-US" altLang="en-US" sz="1400" dirty="0"/>
          </a:p>
        </p:txBody>
      </p:sp>
      <p:graphicFrame>
        <p:nvGraphicFramePr>
          <p:cNvPr id="31" name="Table 30">
            <a:extLst>
              <a:ext uri="{FF2B5EF4-FFF2-40B4-BE49-F238E27FC236}">
                <a16:creationId xmlns:a16="http://schemas.microsoft.com/office/drawing/2014/main" id="{E5CCE609-DB3D-FB43-1016-34C2AA27C07D}"/>
              </a:ext>
            </a:extLst>
          </p:cNvPr>
          <p:cNvGraphicFramePr>
            <a:graphicFrameLocks noGrp="1"/>
          </p:cNvGraphicFramePr>
          <p:nvPr>
            <p:extLst>
              <p:ext uri="{D42A27DB-BD31-4B8C-83A1-F6EECF244321}">
                <p14:modId xmlns:p14="http://schemas.microsoft.com/office/powerpoint/2010/main" val="1808724897"/>
              </p:ext>
            </p:extLst>
          </p:nvPr>
        </p:nvGraphicFramePr>
        <p:xfrm>
          <a:off x="7737603" y="2670982"/>
          <a:ext cx="4253743" cy="3474720"/>
        </p:xfrm>
        <a:graphic>
          <a:graphicData uri="http://schemas.openxmlformats.org/drawingml/2006/table">
            <a:tbl>
              <a:tblPr firstRow="1" bandRow="1">
                <a:tableStyleId>{5940675A-B579-460E-94D1-54222C63F5DA}</a:tableStyleId>
              </a:tblPr>
              <a:tblGrid>
                <a:gridCol w="1121470">
                  <a:extLst>
                    <a:ext uri="{9D8B030D-6E8A-4147-A177-3AD203B41FA5}">
                      <a16:colId xmlns:a16="http://schemas.microsoft.com/office/drawing/2014/main" val="4031219184"/>
                    </a:ext>
                  </a:extLst>
                </a:gridCol>
                <a:gridCol w="3132273">
                  <a:extLst>
                    <a:ext uri="{9D8B030D-6E8A-4147-A177-3AD203B41FA5}">
                      <a16:colId xmlns:a16="http://schemas.microsoft.com/office/drawing/2014/main" val="2053415988"/>
                    </a:ext>
                  </a:extLst>
                </a:gridCol>
              </a:tblGrid>
              <a:tr h="0">
                <a:tc>
                  <a:txBody>
                    <a:bodyPr/>
                    <a:lstStyle/>
                    <a:p>
                      <a:pPr algn="ctr"/>
                      <a:r>
                        <a:rPr lang="en-US" sz="1400" b="1" dirty="0"/>
                        <a:t>Case</a:t>
                      </a:r>
                    </a:p>
                  </a:txBody>
                  <a:tcPr anchor="ctr">
                    <a:solidFill>
                      <a:schemeClr val="accent6">
                        <a:lumMod val="60000"/>
                        <a:lumOff val="40000"/>
                      </a:schemeClr>
                    </a:solidFill>
                  </a:tcPr>
                </a:tc>
                <a:tc>
                  <a:txBody>
                    <a:bodyPr/>
                    <a:lstStyle/>
                    <a:p>
                      <a:pPr algn="ctr"/>
                      <a:r>
                        <a:rPr lang="en-US" sz="1400" b="1" dirty="0"/>
                        <a:t>SMF behavior</a:t>
                      </a:r>
                    </a:p>
                  </a:txBody>
                  <a:tcPr anchor="ctr">
                    <a:solidFill>
                      <a:schemeClr val="accent6">
                        <a:lumMod val="60000"/>
                        <a:lumOff val="40000"/>
                      </a:schemeClr>
                    </a:solidFill>
                  </a:tcPr>
                </a:tc>
                <a:extLst>
                  <a:ext uri="{0D108BD9-81ED-4DB2-BD59-A6C34878D82A}">
                    <a16:rowId xmlns:a16="http://schemas.microsoft.com/office/drawing/2014/main" val="223637690"/>
                  </a:ext>
                </a:extLst>
              </a:tr>
              <a:tr h="0">
                <a:tc>
                  <a:txBody>
                    <a:bodyPr/>
                    <a:lstStyle/>
                    <a:p>
                      <a:pPr algn="ctr"/>
                      <a:r>
                        <a:rPr lang="en-US" sz="1400" b="1" dirty="0"/>
                        <a:t>Case #1</a:t>
                      </a:r>
                    </a:p>
                  </a:txBody>
                  <a:tcPr anchor="ctr">
                    <a:solidFill>
                      <a:schemeClr val="accent6">
                        <a:lumMod val="60000"/>
                        <a:lumOff val="40000"/>
                      </a:schemeClr>
                    </a:solidFill>
                  </a:tcPr>
                </a:tc>
                <a:tc>
                  <a:txBody>
                    <a:bodyPr/>
                    <a:lstStyle/>
                    <a:p>
                      <a:pPr algn="l"/>
                      <a:r>
                        <a:rPr lang="en-US" sz="1400" dirty="0"/>
                        <a:t>SMF identifies that UE has another application running on the PDU session </a:t>
                      </a:r>
                      <a:r>
                        <a:rPr lang="en-US" sz="1400" b="1" u="sng" dirty="0"/>
                        <a:t>towards different DNAIs</a:t>
                      </a:r>
                      <a:r>
                        <a:rPr lang="en-US" sz="1400" dirty="0"/>
                        <a:t>. Therefore, SMF </a:t>
                      </a:r>
                      <a:r>
                        <a:rPr lang="en-US" sz="1400" b="1" u="sng" dirty="0"/>
                        <a:t>decides not to send </a:t>
                      </a:r>
                      <a:r>
                        <a:rPr lang="en-US" sz="1400" dirty="0"/>
                        <a:t>target DNAI to AMF to not to trigger I-SMF re-selection/removal. </a:t>
                      </a:r>
                      <a:r>
                        <a:rPr lang="en-US" sz="1400" b="1" u="sng" dirty="0"/>
                        <a:t>Instead SMF triggers failure/notification to AF/PCF</a:t>
                      </a:r>
                      <a:r>
                        <a:rPr lang="en-US" sz="1400" dirty="0"/>
                        <a:t>.</a:t>
                      </a:r>
                    </a:p>
                  </a:txBody>
                  <a:tcPr/>
                </a:tc>
                <a:extLst>
                  <a:ext uri="{0D108BD9-81ED-4DB2-BD59-A6C34878D82A}">
                    <a16:rowId xmlns:a16="http://schemas.microsoft.com/office/drawing/2014/main" val="1818094598"/>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t>Case #2</a:t>
                      </a:r>
                    </a:p>
                  </a:txBody>
                  <a:tcPr anchor="ctr">
                    <a:solidFill>
                      <a:schemeClr val="accent6">
                        <a:lumMod val="60000"/>
                        <a:lumOff val="40000"/>
                      </a:schemeClr>
                    </a:solidFill>
                  </a:tcPr>
                </a:tc>
                <a:tc>
                  <a:txBody>
                    <a:bodyPr/>
                    <a:lstStyle/>
                    <a:p>
                      <a:pPr algn="l"/>
                      <a:r>
                        <a:rPr lang="en-US" sz="1400" dirty="0"/>
                        <a:t>SMF identifies that the target DNAI is not part of list of supported DNAIs provided by the I-SMF and there is no other application running on the same PDU session. Therefore, </a:t>
                      </a:r>
                      <a:r>
                        <a:rPr lang="en-US" sz="1400" u="sng" dirty="0"/>
                        <a:t>SMF </a:t>
                      </a:r>
                      <a:r>
                        <a:rPr lang="en-US" sz="1400" b="1" u="sng" dirty="0"/>
                        <a:t>decides to send </a:t>
                      </a:r>
                      <a:r>
                        <a:rPr lang="en-US" sz="1400" dirty="0"/>
                        <a:t>target DNAI to AMF to trigger I-SMF re-selection/removal.</a:t>
                      </a:r>
                    </a:p>
                  </a:txBody>
                  <a:tcPr/>
                </a:tc>
                <a:extLst>
                  <a:ext uri="{0D108BD9-81ED-4DB2-BD59-A6C34878D82A}">
                    <a16:rowId xmlns:a16="http://schemas.microsoft.com/office/drawing/2014/main" val="3166406890"/>
                  </a:ext>
                </a:extLst>
              </a:tr>
            </a:tbl>
          </a:graphicData>
        </a:graphic>
      </p:graphicFrame>
      <p:cxnSp>
        <p:nvCxnSpPr>
          <p:cNvPr id="42" name="Straight Arrow Connector 41">
            <a:extLst>
              <a:ext uri="{FF2B5EF4-FFF2-40B4-BE49-F238E27FC236}">
                <a16:creationId xmlns:a16="http://schemas.microsoft.com/office/drawing/2014/main" id="{8C1787E3-8973-BBC0-A342-507F49F275FE}"/>
              </a:ext>
            </a:extLst>
          </p:cNvPr>
          <p:cNvCxnSpPr>
            <a:cxnSpLocks/>
            <a:stCxn id="28" idx="3"/>
          </p:cNvCxnSpPr>
          <p:nvPr/>
        </p:nvCxnSpPr>
        <p:spPr>
          <a:xfrm flipV="1">
            <a:off x="2976155" y="2503710"/>
            <a:ext cx="1173076"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54246AC8-1CF4-65F8-A782-1784217A38AF}"/>
              </a:ext>
            </a:extLst>
          </p:cNvPr>
          <p:cNvCxnSpPr>
            <a:cxnSpLocks/>
            <a:endCxn id="30" idx="1"/>
          </p:cNvCxnSpPr>
          <p:nvPr/>
        </p:nvCxnSpPr>
        <p:spPr>
          <a:xfrm>
            <a:off x="7069214" y="2395990"/>
            <a:ext cx="1344348"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5" name="Graphic 4" descr="Smart Phone with solid fill">
            <a:extLst>
              <a:ext uri="{FF2B5EF4-FFF2-40B4-BE49-F238E27FC236}">
                <a16:creationId xmlns:a16="http://schemas.microsoft.com/office/drawing/2014/main" id="{A386138E-BFBC-6595-AD87-8DDD7A0641F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44905" y="4314394"/>
            <a:ext cx="562187" cy="477463"/>
          </a:xfrm>
          <a:prstGeom prst="rect">
            <a:avLst/>
          </a:prstGeom>
        </p:spPr>
      </p:pic>
      <p:sp>
        <p:nvSpPr>
          <p:cNvPr id="6" name="Oval 5">
            <a:extLst>
              <a:ext uri="{FF2B5EF4-FFF2-40B4-BE49-F238E27FC236}">
                <a16:creationId xmlns:a16="http://schemas.microsoft.com/office/drawing/2014/main" id="{6D55BCEC-FC1A-1EBE-EBEA-7D33E3CAA4AD}"/>
              </a:ext>
            </a:extLst>
          </p:cNvPr>
          <p:cNvSpPr/>
          <p:nvPr/>
        </p:nvSpPr>
        <p:spPr>
          <a:xfrm rot="13144436">
            <a:off x="1390418" y="4274615"/>
            <a:ext cx="694284" cy="629591"/>
          </a:xfrm>
          <a:prstGeom prst="ellipse">
            <a:avLst/>
          </a:prstGeom>
          <a:solidFill>
            <a:srgbClr val="7030A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cxnSp>
        <p:nvCxnSpPr>
          <p:cNvPr id="18" name="Straight Arrow Connector 17">
            <a:extLst>
              <a:ext uri="{FF2B5EF4-FFF2-40B4-BE49-F238E27FC236}">
                <a16:creationId xmlns:a16="http://schemas.microsoft.com/office/drawing/2014/main" id="{A5799534-1027-2F30-5C38-8D7E54B29F93}"/>
              </a:ext>
            </a:extLst>
          </p:cNvPr>
          <p:cNvCxnSpPr>
            <a:stCxn id="6" idx="2"/>
          </p:cNvCxnSpPr>
          <p:nvPr/>
        </p:nvCxnSpPr>
        <p:spPr>
          <a:xfrm>
            <a:off x="2007058" y="4808222"/>
            <a:ext cx="551316" cy="137405"/>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246E9EB9-F8D8-E995-6B6A-C29FBEAC0B9C}"/>
              </a:ext>
            </a:extLst>
          </p:cNvPr>
          <p:cNvSpPr txBox="1"/>
          <p:nvPr/>
        </p:nvSpPr>
        <p:spPr>
          <a:xfrm>
            <a:off x="2526956" y="4473158"/>
            <a:ext cx="762984" cy="738664"/>
          </a:xfrm>
          <a:prstGeom prst="rect">
            <a:avLst/>
          </a:prstGeom>
          <a:noFill/>
        </p:spPr>
        <p:txBody>
          <a:bodyPr wrap="square">
            <a:spAutoFit/>
          </a:bodyPr>
          <a:lstStyle/>
          <a:p>
            <a:r>
              <a:rPr lang="en-US" sz="1400" dirty="0">
                <a:solidFill>
                  <a:srgbClr val="7030A0"/>
                </a:solidFill>
              </a:rPr>
              <a:t>LOM service area</a:t>
            </a:r>
          </a:p>
        </p:txBody>
      </p:sp>
    </p:spTree>
    <p:extLst>
      <p:ext uri="{BB962C8B-B14F-4D97-AF65-F5344CB8AC3E}">
        <p14:creationId xmlns:p14="http://schemas.microsoft.com/office/powerpoint/2010/main" val="425305710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D534B-41D6-5526-45D8-311728ED4EE0}"/>
            </a:ext>
          </a:extLst>
        </p:cNvPr>
        <p:cNvGrpSpPr/>
        <p:nvPr/>
      </p:nvGrpSpPr>
      <p:grpSpPr>
        <a:xfrm>
          <a:off x="0" y="0"/>
          <a:ext cx="0" cy="0"/>
          <a:chOff x="0" y="0"/>
          <a:chExt cx="0" cy="0"/>
        </a:xfrm>
      </p:grpSpPr>
      <p:sp>
        <p:nvSpPr>
          <p:cNvPr id="7" name="Oval 6">
            <a:extLst>
              <a:ext uri="{FF2B5EF4-FFF2-40B4-BE49-F238E27FC236}">
                <a16:creationId xmlns:a16="http://schemas.microsoft.com/office/drawing/2014/main" id="{1B7F14EB-4DAE-F8C1-B8A7-04355D48072D}"/>
              </a:ext>
            </a:extLst>
          </p:cNvPr>
          <p:cNvSpPr/>
          <p:nvPr/>
        </p:nvSpPr>
        <p:spPr>
          <a:xfrm rot="8096637">
            <a:off x="298588" y="2893641"/>
            <a:ext cx="2173248" cy="2326475"/>
          </a:xfrm>
          <a:prstGeom prst="ellips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7170" name="Title 1">
            <a:extLst>
              <a:ext uri="{FF2B5EF4-FFF2-40B4-BE49-F238E27FC236}">
                <a16:creationId xmlns:a16="http://schemas.microsoft.com/office/drawing/2014/main" id="{09AE522F-570F-4A1D-4199-10167BC9700C}"/>
              </a:ext>
            </a:extLst>
          </p:cNvPr>
          <p:cNvSpPr>
            <a:spLocks noGrp="1"/>
          </p:cNvSpPr>
          <p:nvPr>
            <p:ph type="title"/>
          </p:nvPr>
        </p:nvSpPr>
        <p:spPr/>
        <p:txBody>
          <a:bodyPr/>
          <a:lstStyle/>
          <a:p>
            <a:r>
              <a:rPr lang="en-GB" altLang="en-US" dirty="0"/>
              <a:t>Possible scenarios #2</a:t>
            </a:r>
          </a:p>
        </p:txBody>
      </p:sp>
      <p:sp>
        <p:nvSpPr>
          <p:cNvPr id="8" name="TextBox 7">
            <a:extLst>
              <a:ext uri="{FF2B5EF4-FFF2-40B4-BE49-F238E27FC236}">
                <a16:creationId xmlns:a16="http://schemas.microsoft.com/office/drawing/2014/main" id="{E9E59481-CAFF-1C44-CEEE-103D7F3FCE7F}"/>
              </a:ext>
            </a:extLst>
          </p:cNvPr>
          <p:cNvSpPr txBox="1"/>
          <p:nvPr/>
        </p:nvSpPr>
        <p:spPr>
          <a:xfrm>
            <a:off x="907384" y="3106876"/>
            <a:ext cx="1433543" cy="787952"/>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A</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sp>
        <p:nvSpPr>
          <p:cNvPr id="9" name="Oval 8">
            <a:extLst>
              <a:ext uri="{FF2B5EF4-FFF2-40B4-BE49-F238E27FC236}">
                <a16:creationId xmlns:a16="http://schemas.microsoft.com/office/drawing/2014/main" id="{B7B4226C-938A-83F2-AACF-F25A1D589609}"/>
              </a:ext>
            </a:extLst>
          </p:cNvPr>
          <p:cNvSpPr/>
          <p:nvPr/>
        </p:nvSpPr>
        <p:spPr>
          <a:xfrm rot="13144436">
            <a:off x="1186228" y="3452375"/>
            <a:ext cx="1173752" cy="1769978"/>
          </a:xfrm>
          <a:prstGeom prst="ellipse">
            <a:avLst/>
          </a:prstGeom>
          <a:solidFill>
            <a:schemeClr val="accent2">
              <a:lumMod val="60000"/>
              <a:lumOff val="4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10" name="TextBox 9">
            <a:extLst>
              <a:ext uri="{FF2B5EF4-FFF2-40B4-BE49-F238E27FC236}">
                <a16:creationId xmlns:a16="http://schemas.microsoft.com/office/drawing/2014/main" id="{CF33EC37-2094-308B-74C7-5AB707BF99A1}"/>
              </a:ext>
            </a:extLst>
          </p:cNvPr>
          <p:cNvSpPr txBox="1"/>
          <p:nvPr/>
        </p:nvSpPr>
        <p:spPr>
          <a:xfrm>
            <a:off x="1831823" y="3628200"/>
            <a:ext cx="562199" cy="446972"/>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B</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graphicFrame>
        <p:nvGraphicFramePr>
          <p:cNvPr id="12" name="Table 11">
            <a:extLst>
              <a:ext uri="{FF2B5EF4-FFF2-40B4-BE49-F238E27FC236}">
                <a16:creationId xmlns:a16="http://schemas.microsoft.com/office/drawing/2014/main" id="{A8AE14BB-1DFF-4A3C-5805-98C6944C96F4}"/>
              </a:ext>
            </a:extLst>
          </p:cNvPr>
          <p:cNvGraphicFramePr>
            <a:graphicFrameLocks noGrp="1"/>
          </p:cNvGraphicFramePr>
          <p:nvPr>
            <p:extLst>
              <p:ext uri="{D42A27DB-BD31-4B8C-83A1-F6EECF244321}">
                <p14:modId xmlns:p14="http://schemas.microsoft.com/office/powerpoint/2010/main" val="1225117336"/>
              </p:ext>
            </p:extLst>
          </p:nvPr>
        </p:nvGraphicFramePr>
        <p:xfrm>
          <a:off x="105974" y="5190131"/>
          <a:ext cx="1365017" cy="1219200"/>
        </p:xfrm>
        <a:graphic>
          <a:graphicData uri="http://schemas.openxmlformats.org/drawingml/2006/table">
            <a:tbl>
              <a:tblPr firstRow="1" bandRow="1">
                <a:tableStyleId>{5C22544A-7EE6-4342-B048-85BDC9FD1C3A}</a:tableStyleId>
              </a:tblPr>
              <a:tblGrid>
                <a:gridCol w="1365017">
                  <a:extLst>
                    <a:ext uri="{9D8B030D-6E8A-4147-A177-3AD203B41FA5}">
                      <a16:colId xmlns:a16="http://schemas.microsoft.com/office/drawing/2014/main" val="4031219184"/>
                    </a:ext>
                  </a:extLst>
                </a:gridCol>
              </a:tblGrid>
              <a:tr h="288000">
                <a:tc>
                  <a:txBody>
                    <a:bodyPr/>
                    <a:lstStyle/>
                    <a:p>
                      <a:r>
                        <a:rPr lang="en-US" sz="1400" dirty="0"/>
                        <a:t>SMF B supports</a:t>
                      </a:r>
                    </a:p>
                  </a:txBody>
                  <a:tcPr/>
                </a:tc>
                <a:extLst>
                  <a:ext uri="{0D108BD9-81ED-4DB2-BD59-A6C34878D82A}">
                    <a16:rowId xmlns:a16="http://schemas.microsoft.com/office/drawing/2014/main" val="223637690"/>
                  </a:ext>
                </a:extLst>
              </a:tr>
              <a:tr h="288000">
                <a:tc>
                  <a:txBody>
                    <a:bodyPr/>
                    <a:lstStyle/>
                    <a:p>
                      <a:pPr algn="ctr"/>
                      <a:r>
                        <a:rPr lang="en-US" sz="1400" dirty="0"/>
                        <a:t>DNAI#1</a:t>
                      </a:r>
                    </a:p>
                  </a:txBody>
                  <a:tcPr/>
                </a:tc>
                <a:extLst>
                  <a:ext uri="{0D108BD9-81ED-4DB2-BD59-A6C34878D82A}">
                    <a16:rowId xmlns:a16="http://schemas.microsoft.com/office/drawing/2014/main" val="1818094598"/>
                  </a:ext>
                </a:extLst>
              </a:tr>
              <a:tr h="288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DNAI#2</a:t>
                      </a:r>
                    </a:p>
                  </a:txBody>
                  <a:tcPr/>
                </a:tc>
                <a:extLst>
                  <a:ext uri="{0D108BD9-81ED-4DB2-BD59-A6C34878D82A}">
                    <a16:rowId xmlns:a16="http://schemas.microsoft.com/office/drawing/2014/main" val="3166406890"/>
                  </a:ext>
                </a:extLst>
              </a:tr>
              <a:tr h="288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DNAI#3</a:t>
                      </a:r>
                    </a:p>
                  </a:txBody>
                  <a:tcPr/>
                </a:tc>
                <a:extLst>
                  <a:ext uri="{0D108BD9-81ED-4DB2-BD59-A6C34878D82A}">
                    <a16:rowId xmlns:a16="http://schemas.microsoft.com/office/drawing/2014/main" val="1297809808"/>
                  </a:ext>
                </a:extLst>
              </a:tr>
            </a:tbl>
          </a:graphicData>
        </a:graphic>
      </p:graphicFrame>
      <p:sp>
        <p:nvSpPr>
          <p:cNvPr id="16" name="Content Placeholder 2">
            <a:extLst>
              <a:ext uri="{FF2B5EF4-FFF2-40B4-BE49-F238E27FC236}">
                <a16:creationId xmlns:a16="http://schemas.microsoft.com/office/drawing/2014/main" id="{2E0DEB71-2DB2-E9FE-F7D6-7A8977C5015C}"/>
              </a:ext>
            </a:extLst>
          </p:cNvPr>
          <p:cNvSpPr>
            <a:spLocks noGrp="1"/>
          </p:cNvSpPr>
          <p:nvPr>
            <p:ph idx="1"/>
          </p:nvPr>
        </p:nvSpPr>
        <p:spPr>
          <a:xfrm>
            <a:off x="177800" y="1825625"/>
            <a:ext cx="11176000" cy="4351338"/>
          </a:xfrm>
        </p:spPr>
        <p:txBody>
          <a:bodyPr/>
          <a:lstStyle/>
          <a:p>
            <a:r>
              <a:rPr lang="en-US" altLang="en-US" sz="2400" dirty="0"/>
              <a:t>SMF A is selected as the anchor SMF, and SMF B is the candidate I-SMF. </a:t>
            </a:r>
          </a:p>
        </p:txBody>
      </p:sp>
      <p:graphicFrame>
        <p:nvGraphicFramePr>
          <p:cNvPr id="17" name="Table 16">
            <a:extLst>
              <a:ext uri="{FF2B5EF4-FFF2-40B4-BE49-F238E27FC236}">
                <a16:creationId xmlns:a16="http://schemas.microsoft.com/office/drawing/2014/main" id="{AF595115-82EE-E884-ECE3-926FC63C62EE}"/>
              </a:ext>
            </a:extLst>
          </p:cNvPr>
          <p:cNvGraphicFramePr>
            <a:graphicFrameLocks noGrp="1"/>
          </p:cNvGraphicFramePr>
          <p:nvPr/>
        </p:nvGraphicFramePr>
        <p:xfrm>
          <a:off x="4189214" y="3023749"/>
          <a:ext cx="2880000" cy="1127760"/>
        </p:xfrm>
        <a:graphic>
          <a:graphicData uri="http://schemas.openxmlformats.org/drawingml/2006/table">
            <a:tbl>
              <a:tblPr firstRow="1" bandRow="1">
                <a:tableStyleId>{21E4AEA4-8DFA-4A89-87EB-49C32662AFE0}</a:tableStyleId>
              </a:tblPr>
              <a:tblGrid>
                <a:gridCol w="1440000">
                  <a:extLst>
                    <a:ext uri="{9D8B030D-6E8A-4147-A177-3AD203B41FA5}">
                      <a16:colId xmlns:a16="http://schemas.microsoft.com/office/drawing/2014/main" val="4031219184"/>
                    </a:ext>
                  </a:extLst>
                </a:gridCol>
                <a:gridCol w="1440000">
                  <a:extLst>
                    <a:ext uri="{9D8B030D-6E8A-4147-A177-3AD203B41FA5}">
                      <a16:colId xmlns:a16="http://schemas.microsoft.com/office/drawing/2014/main" val="2053415988"/>
                    </a:ext>
                  </a:extLst>
                </a:gridCol>
              </a:tblGrid>
              <a:tr h="364349">
                <a:tc>
                  <a:txBody>
                    <a:bodyPr/>
                    <a:lstStyle/>
                    <a:p>
                      <a:r>
                        <a:rPr lang="en-US" sz="1400" dirty="0"/>
                        <a:t>Case #1: UE PDU session towards</a:t>
                      </a:r>
                    </a:p>
                  </a:txBody>
                  <a:tcPr/>
                </a:tc>
                <a:tc>
                  <a:txBody>
                    <a:bodyPr/>
                    <a:lstStyle/>
                    <a:p>
                      <a:r>
                        <a:rPr lang="en-US" sz="1400" dirty="0"/>
                        <a:t>Case #2: UE PDU session towards</a:t>
                      </a:r>
                    </a:p>
                  </a:txBody>
                  <a:tcPr/>
                </a:tc>
                <a:extLst>
                  <a:ext uri="{0D108BD9-81ED-4DB2-BD59-A6C34878D82A}">
                    <a16:rowId xmlns:a16="http://schemas.microsoft.com/office/drawing/2014/main" val="223637690"/>
                  </a:ext>
                </a:extLst>
              </a:tr>
              <a:tr h="252000">
                <a:tc>
                  <a:txBody>
                    <a:bodyPr/>
                    <a:lstStyle/>
                    <a:p>
                      <a:pPr algn="ctr"/>
                      <a:r>
                        <a:rPr lang="en-US" sz="1400" dirty="0"/>
                        <a:t>DNAI#1</a:t>
                      </a:r>
                    </a:p>
                  </a:txBody>
                  <a:tcPr/>
                </a:tc>
                <a:tc>
                  <a:txBody>
                    <a:bodyPr/>
                    <a:lstStyle/>
                    <a:p>
                      <a:pPr algn="ctr"/>
                      <a:r>
                        <a:rPr lang="en-US" sz="1400" dirty="0"/>
                        <a:t>DNAI#1</a:t>
                      </a:r>
                    </a:p>
                  </a:txBody>
                  <a:tcPr/>
                </a:tc>
                <a:extLst>
                  <a:ext uri="{0D108BD9-81ED-4DB2-BD59-A6C34878D82A}">
                    <a16:rowId xmlns:a16="http://schemas.microsoft.com/office/drawing/2014/main" val="1818094598"/>
                  </a:ext>
                </a:extLst>
              </a:tr>
              <a:tr h="252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DNAI#2</a:t>
                      </a:r>
                    </a:p>
                  </a:txBody>
                  <a:tcPr/>
                </a:tc>
                <a:tc>
                  <a:txBody>
                    <a:bodyPr/>
                    <a:lstStyle/>
                    <a:p>
                      <a:pPr algn="ctr"/>
                      <a:endParaRPr lang="en-US" sz="1400" dirty="0"/>
                    </a:p>
                  </a:txBody>
                  <a:tcPr/>
                </a:tc>
                <a:extLst>
                  <a:ext uri="{0D108BD9-81ED-4DB2-BD59-A6C34878D82A}">
                    <a16:rowId xmlns:a16="http://schemas.microsoft.com/office/drawing/2014/main" val="3166406890"/>
                  </a:ext>
                </a:extLst>
              </a:tr>
            </a:tbl>
          </a:graphicData>
        </a:graphic>
      </p:graphicFrame>
      <p:graphicFrame>
        <p:nvGraphicFramePr>
          <p:cNvPr id="27" name="Table 26">
            <a:extLst>
              <a:ext uri="{FF2B5EF4-FFF2-40B4-BE49-F238E27FC236}">
                <a16:creationId xmlns:a16="http://schemas.microsoft.com/office/drawing/2014/main" id="{CAC161F8-B0BC-89EB-A278-DD3D46EE00AA}"/>
              </a:ext>
            </a:extLst>
          </p:cNvPr>
          <p:cNvGraphicFramePr>
            <a:graphicFrameLocks noGrp="1"/>
          </p:cNvGraphicFramePr>
          <p:nvPr/>
        </p:nvGraphicFramePr>
        <p:xfrm>
          <a:off x="4189214" y="4989109"/>
          <a:ext cx="2880000" cy="1127760"/>
        </p:xfrm>
        <a:graphic>
          <a:graphicData uri="http://schemas.openxmlformats.org/drawingml/2006/table">
            <a:tbl>
              <a:tblPr firstRow="1" bandRow="1">
                <a:tableStyleId>{21E4AEA4-8DFA-4A89-87EB-49C32662AFE0}</a:tableStyleId>
              </a:tblPr>
              <a:tblGrid>
                <a:gridCol w="1440000">
                  <a:extLst>
                    <a:ext uri="{9D8B030D-6E8A-4147-A177-3AD203B41FA5}">
                      <a16:colId xmlns:a16="http://schemas.microsoft.com/office/drawing/2014/main" val="4031219184"/>
                    </a:ext>
                  </a:extLst>
                </a:gridCol>
                <a:gridCol w="1440000">
                  <a:extLst>
                    <a:ext uri="{9D8B030D-6E8A-4147-A177-3AD203B41FA5}">
                      <a16:colId xmlns:a16="http://schemas.microsoft.com/office/drawing/2014/main" val="2053415988"/>
                    </a:ext>
                  </a:extLst>
                </a:gridCol>
              </a:tblGrid>
              <a:tr h="0">
                <a:tc>
                  <a:txBody>
                    <a:bodyPr/>
                    <a:lstStyle/>
                    <a:p>
                      <a:r>
                        <a:rPr lang="en-US" sz="1400" dirty="0"/>
                        <a:t>Case #1: UE PDU session towards</a:t>
                      </a:r>
                    </a:p>
                  </a:txBody>
                  <a:tcPr/>
                </a:tc>
                <a:tc>
                  <a:txBody>
                    <a:bodyPr/>
                    <a:lstStyle/>
                    <a:p>
                      <a:r>
                        <a:rPr lang="en-US" sz="1400" dirty="0"/>
                        <a:t>Case #2: UE PDU session towards</a:t>
                      </a:r>
                    </a:p>
                  </a:txBody>
                  <a:tcPr/>
                </a:tc>
                <a:extLst>
                  <a:ext uri="{0D108BD9-81ED-4DB2-BD59-A6C34878D82A}">
                    <a16:rowId xmlns:a16="http://schemas.microsoft.com/office/drawing/2014/main" val="223637690"/>
                  </a:ext>
                </a:extLst>
              </a:tr>
              <a:tr h="0">
                <a:tc>
                  <a:txBody>
                    <a:bodyPr/>
                    <a:lstStyle/>
                    <a:p>
                      <a:pPr algn="ctr"/>
                      <a:r>
                        <a:rPr lang="en-US" sz="1400" dirty="0">
                          <a:highlight>
                            <a:srgbClr val="FFFF00"/>
                          </a:highlight>
                        </a:rPr>
                        <a:t>DNAI#1-&gt;4?</a:t>
                      </a:r>
                    </a:p>
                  </a:txBody>
                  <a:tcPr/>
                </a:tc>
                <a:tc>
                  <a:txBody>
                    <a:bodyPr/>
                    <a:lstStyle/>
                    <a:p>
                      <a:pPr algn="ctr"/>
                      <a:r>
                        <a:rPr lang="en-US" sz="1400" dirty="0"/>
                        <a:t>DNAI#4</a:t>
                      </a:r>
                    </a:p>
                  </a:txBody>
                  <a:tcPr/>
                </a:tc>
                <a:extLst>
                  <a:ext uri="{0D108BD9-81ED-4DB2-BD59-A6C34878D82A}">
                    <a16:rowId xmlns:a16="http://schemas.microsoft.com/office/drawing/2014/main" val="1818094598"/>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DNAI#2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p>
                  </a:txBody>
                  <a:tcPr/>
                </a:tc>
                <a:extLst>
                  <a:ext uri="{0D108BD9-81ED-4DB2-BD59-A6C34878D82A}">
                    <a16:rowId xmlns:a16="http://schemas.microsoft.com/office/drawing/2014/main" val="3166406890"/>
                  </a:ext>
                </a:extLst>
              </a:tr>
            </a:tbl>
          </a:graphicData>
        </a:graphic>
      </p:graphicFrame>
      <p:sp>
        <p:nvSpPr>
          <p:cNvPr id="35" name="Arrow: Down 34">
            <a:extLst>
              <a:ext uri="{FF2B5EF4-FFF2-40B4-BE49-F238E27FC236}">
                <a16:creationId xmlns:a16="http://schemas.microsoft.com/office/drawing/2014/main" id="{AE9FC2D1-EC0B-B785-F2BF-4884A1D24874}"/>
              </a:ext>
            </a:extLst>
          </p:cNvPr>
          <p:cNvSpPr/>
          <p:nvPr/>
        </p:nvSpPr>
        <p:spPr>
          <a:xfrm>
            <a:off x="5188341" y="4233196"/>
            <a:ext cx="1127746" cy="712431"/>
          </a:xfrm>
          <a:prstGeom prst="downArrow">
            <a:avLst>
              <a:gd name="adj1" fmla="val 29374"/>
              <a:gd name="adj2" fmla="val 4813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0E21CDD9-E99D-E82C-A576-2FDA50D0CB91}"/>
              </a:ext>
            </a:extLst>
          </p:cNvPr>
          <p:cNvSpPr txBox="1"/>
          <p:nvPr/>
        </p:nvSpPr>
        <p:spPr>
          <a:xfrm>
            <a:off x="3717716" y="4297023"/>
            <a:ext cx="2005473" cy="523220"/>
          </a:xfrm>
          <a:prstGeom prst="rect">
            <a:avLst/>
          </a:prstGeom>
          <a:noFill/>
        </p:spPr>
        <p:txBody>
          <a:bodyPr wrap="square" rtlCol="0">
            <a:spAutoFit/>
          </a:bodyPr>
          <a:lstStyle/>
          <a:p>
            <a:r>
              <a:rPr lang="en-US" sz="1400" dirty="0"/>
              <a:t>AF Traffic Influence with target DNAI</a:t>
            </a:r>
          </a:p>
        </p:txBody>
      </p:sp>
      <p:cxnSp>
        <p:nvCxnSpPr>
          <p:cNvPr id="44" name="Straight Connector 43">
            <a:extLst>
              <a:ext uri="{FF2B5EF4-FFF2-40B4-BE49-F238E27FC236}">
                <a16:creationId xmlns:a16="http://schemas.microsoft.com/office/drawing/2014/main" id="{5A034CFA-0E7E-BBA3-5834-EF48AFD23541}"/>
              </a:ext>
            </a:extLst>
          </p:cNvPr>
          <p:cNvCxnSpPr>
            <a:cxnSpLocks/>
          </p:cNvCxnSpPr>
          <p:nvPr/>
        </p:nvCxnSpPr>
        <p:spPr>
          <a:xfrm flipH="1">
            <a:off x="3626331" y="3717940"/>
            <a:ext cx="97360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69622740-219F-5637-E931-72406616F79C}"/>
              </a:ext>
            </a:extLst>
          </p:cNvPr>
          <p:cNvCxnSpPr>
            <a:cxnSpLocks/>
          </p:cNvCxnSpPr>
          <p:nvPr/>
        </p:nvCxnSpPr>
        <p:spPr>
          <a:xfrm flipV="1">
            <a:off x="3626331" y="3717940"/>
            <a:ext cx="0" cy="19231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5E4AB9E8-3F2C-668B-2451-AD373D11B605}"/>
              </a:ext>
            </a:extLst>
          </p:cNvPr>
          <p:cNvCxnSpPr>
            <a:cxnSpLocks/>
          </p:cNvCxnSpPr>
          <p:nvPr/>
        </p:nvCxnSpPr>
        <p:spPr>
          <a:xfrm>
            <a:off x="3626331" y="5641082"/>
            <a:ext cx="729769" cy="663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51A3C4FA-E2A6-29C1-C080-D3C405B9D7E9}"/>
              </a:ext>
            </a:extLst>
          </p:cNvPr>
          <p:cNvCxnSpPr>
            <a:cxnSpLocks/>
          </p:cNvCxnSpPr>
          <p:nvPr/>
        </p:nvCxnSpPr>
        <p:spPr>
          <a:xfrm flipH="1">
            <a:off x="6678994" y="3705137"/>
            <a:ext cx="54095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E1A62A22-3177-63F4-B7F5-9E6A69DE5F0F}"/>
              </a:ext>
            </a:extLst>
          </p:cNvPr>
          <p:cNvCxnSpPr>
            <a:cxnSpLocks/>
          </p:cNvCxnSpPr>
          <p:nvPr/>
        </p:nvCxnSpPr>
        <p:spPr>
          <a:xfrm flipV="1">
            <a:off x="7219950" y="3705137"/>
            <a:ext cx="0" cy="19231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A2BD3589-3225-3E3F-9634-BA1B8CE84753}"/>
              </a:ext>
            </a:extLst>
          </p:cNvPr>
          <p:cNvCxnSpPr>
            <a:cxnSpLocks/>
          </p:cNvCxnSpPr>
          <p:nvPr/>
        </p:nvCxnSpPr>
        <p:spPr>
          <a:xfrm flipH="1">
            <a:off x="6678994" y="5628279"/>
            <a:ext cx="540956"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94A90A0-913B-B380-D816-DA30C6723E35}"/>
              </a:ext>
            </a:extLst>
          </p:cNvPr>
          <p:cNvCxnSpPr>
            <a:cxnSpLocks/>
          </p:cNvCxnSpPr>
          <p:nvPr/>
        </p:nvCxnSpPr>
        <p:spPr>
          <a:xfrm>
            <a:off x="3389243" y="2219325"/>
            <a:ext cx="0" cy="4280866"/>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2035BE4-94FD-E841-0601-13417142F867}"/>
              </a:ext>
            </a:extLst>
          </p:cNvPr>
          <p:cNvCxnSpPr>
            <a:cxnSpLocks/>
          </p:cNvCxnSpPr>
          <p:nvPr/>
        </p:nvCxnSpPr>
        <p:spPr>
          <a:xfrm>
            <a:off x="7546860" y="2207602"/>
            <a:ext cx="0" cy="4280866"/>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056B6B0-C4E6-AD1E-6656-B8CA76F61771}"/>
              </a:ext>
            </a:extLst>
          </p:cNvPr>
          <p:cNvSpPr txBox="1"/>
          <p:nvPr/>
        </p:nvSpPr>
        <p:spPr>
          <a:xfrm>
            <a:off x="86145" y="2242101"/>
            <a:ext cx="2890010" cy="523220"/>
          </a:xfrm>
          <a:prstGeom prst="rect">
            <a:avLst/>
          </a:prstGeom>
          <a:solidFill>
            <a:schemeClr val="accent3">
              <a:lumMod val="20000"/>
              <a:lumOff val="80000"/>
            </a:schemeClr>
          </a:solidFill>
          <a:ln>
            <a:solidFill>
              <a:schemeClr val="tx1"/>
            </a:solidFill>
          </a:ln>
        </p:spPr>
        <p:txBody>
          <a:bodyPr wrap="square" rtlCol="0">
            <a:spAutoFit/>
          </a:bodyPr>
          <a:lstStyle/>
          <a:p>
            <a:r>
              <a:rPr lang="en-US" sz="1400" b="1" dirty="0"/>
              <a:t>1) </a:t>
            </a:r>
            <a:r>
              <a:rPr lang="en-US" altLang="en-US" sz="1400" dirty="0"/>
              <a:t>AMF has selected SMF B as the I-SMF for LOM.</a:t>
            </a:r>
          </a:p>
        </p:txBody>
      </p:sp>
      <p:sp>
        <p:nvSpPr>
          <p:cNvPr id="29" name="TextBox 28">
            <a:extLst>
              <a:ext uri="{FF2B5EF4-FFF2-40B4-BE49-F238E27FC236}">
                <a16:creationId xmlns:a16="http://schemas.microsoft.com/office/drawing/2014/main" id="{F12D8DA0-8871-BE28-F7B1-E21BEA9D7329}"/>
              </a:ext>
            </a:extLst>
          </p:cNvPr>
          <p:cNvSpPr txBox="1"/>
          <p:nvPr/>
        </p:nvSpPr>
        <p:spPr>
          <a:xfrm>
            <a:off x="4149231" y="2242101"/>
            <a:ext cx="2890010" cy="738664"/>
          </a:xfrm>
          <a:prstGeom prst="rect">
            <a:avLst/>
          </a:prstGeom>
          <a:solidFill>
            <a:schemeClr val="accent3">
              <a:lumMod val="20000"/>
              <a:lumOff val="80000"/>
            </a:schemeClr>
          </a:solidFill>
          <a:ln>
            <a:solidFill>
              <a:schemeClr val="tx1"/>
            </a:solidFill>
          </a:ln>
        </p:spPr>
        <p:txBody>
          <a:bodyPr wrap="square" rtlCol="0">
            <a:spAutoFit/>
          </a:bodyPr>
          <a:lstStyle/>
          <a:p>
            <a:r>
              <a:rPr lang="en-US" sz="1400" b="1" dirty="0"/>
              <a:t>2)</a:t>
            </a:r>
            <a:r>
              <a:rPr lang="en-US" sz="1400" dirty="0"/>
              <a:t> </a:t>
            </a:r>
            <a:r>
              <a:rPr lang="en-US" altLang="en-US" sz="1400" dirty="0"/>
              <a:t>AF has sent DNAI#4 as the target DNAI to change DNAI#1 to DNAI#4</a:t>
            </a:r>
          </a:p>
        </p:txBody>
      </p:sp>
      <p:sp>
        <p:nvSpPr>
          <p:cNvPr id="30" name="TextBox 29">
            <a:extLst>
              <a:ext uri="{FF2B5EF4-FFF2-40B4-BE49-F238E27FC236}">
                <a16:creationId xmlns:a16="http://schemas.microsoft.com/office/drawing/2014/main" id="{EAF4FC1B-95F2-0476-D99C-AC7734CF1A9D}"/>
              </a:ext>
            </a:extLst>
          </p:cNvPr>
          <p:cNvSpPr txBox="1"/>
          <p:nvPr/>
        </p:nvSpPr>
        <p:spPr>
          <a:xfrm>
            <a:off x="8413562" y="2242101"/>
            <a:ext cx="3181888" cy="307777"/>
          </a:xfrm>
          <a:prstGeom prst="rect">
            <a:avLst/>
          </a:prstGeom>
          <a:solidFill>
            <a:schemeClr val="accent3">
              <a:lumMod val="20000"/>
              <a:lumOff val="80000"/>
            </a:schemeClr>
          </a:solidFill>
          <a:ln>
            <a:solidFill>
              <a:schemeClr val="tx1"/>
            </a:solidFill>
          </a:ln>
        </p:spPr>
        <p:txBody>
          <a:bodyPr wrap="square" rtlCol="0">
            <a:spAutoFit/>
          </a:bodyPr>
          <a:lstStyle/>
          <a:p>
            <a:r>
              <a:rPr lang="en-US" sz="1400" b="1" dirty="0"/>
              <a:t>3)</a:t>
            </a:r>
            <a:r>
              <a:rPr lang="en-US" sz="1400" dirty="0"/>
              <a:t> SMF behavior on PCC rule update</a:t>
            </a:r>
            <a:endParaRPr lang="en-US" altLang="en-US" sz="1400" dirty="0"/>
          </a:p>
        </p:txBody>
      </p:sp>
      <p:graphicFrame>
        <p:nvGraphicFramePr>
          <p:cNvPr id="31" name="Table 30">
            <a:extLst>
              <a:ext uri="{FF2B5EF4-FFF2-40B4-BE49-F238E27FC236}">
                <a16:creationId xmlns:a16="http://schemas.microsoft.com/office/drawing/2014/main" id="{CF25858B-A73B-DFF0-B867-F3FF2B03C2A4}"/>
              </a:ext>
            </a:extLst>
          </p:cNvPr>
          <p:cNvGraphicFramePr>
            <a:graphicFrameLocks noGrp="1"/>
          </p:cNvGraphicFramePr>
          <p:nvPr>
            <p:extLst>
              <p:ext uri="{D42A27DB-BD31-4B8C-83A1-F6EECF244321}">
                <p14:modId xmlns:p14="http://schemas.microsoft.com/office/powerpoint/2010/main" val="3424753876"/>
              </p:ext>
            </p:extLst>
          </p:nvPr>
        </p:nvGraphicFramePr>
        <p:xfrm>
          <a:off x="7737603" y="2670982"/>
          <a:ext cx="4253743" cy="3474720"/>
        </p:xfrm>
        <a:graphic>
          <a:graphicData uri="http://schemas.openxmlformats.org/drawingml/2006/table">
            <a:tbl>
              <a:tblPr firstRow="1" bandRow="1">
                <a:tableStyleId>{5940675A-B579-460E-94D1-54222C63F5DA}</a:tableStyleId>
              </a:tblPr>
              <a:tblGrid>
                <a:gridCol w="1121470">
                  <a:extLst>
                    <a:ext uri="{9D8B030D-6E8A-4147-A177-3AD203B41FA5}">
                      <a16:colId xmlns:a16="http://schemas.microsoft.com/office/drawing/2014/main" val="4031219184"/>
                    </a:ext>
                  </a:extLst>
                </a:gridCol>
                <a:gridCol w="3132273">
                  <a:extLst>
                    <a:ext uri="{9D8B030D-6E8A-4147-A177-3AD203B41FA5}">
                      <a16:colId xmlns:a16="http://schemas.microsoft.com/office/drawing/2014/main" val="2053415988"/>
                    </a:ext>
                  </a:extLst>
                </a:gridCol>
              </a:tblGrid>
              <a:tr h="0">
                <a:tc>
                  <a:txBody>
                    <a:bodyPr/>
                    <a:lstStyle/>
                    <a:p>
                      <a:pPr algn="ctr"/>
                      <a:r>
                        <a:rPr lang="en-US" sz="1400" b="1" dirty="0"/>
                        <a:t>Case</a:t>
                      </a:r>
                    </a:p>
                  </a:txBody>
                  <a:tcPr anchor="ctr">
                    <a:solidFill>
                      <a:schemeClr val="accent6">
                        <a:lumMod val="60000"/>
                        <a:lumOff val="40000"/>
                      </a:schemeClr>
                    </a:solidFill>
                  </a:tcPr>
                </a:tc>
                <a:tc>
                  <a:txBody>
                    <a:bodyPr/>
                    <a:lstStyle/>
                    <a:p>
                      <a:pPr algn="ctr"/>
                      <a:r>
                        <a:rPr lang="en-US" sz="1400" b="1" dirty="0"/>
                        <a:t>SMF behavior</a:t>
                      </a:r>
                    </a:p>
                  </a:txBody>
                  <a:tcPr anchor="ctr">
                    <a:solidFill>
                      <a:schemeClr val="accent6">
                        <a:lumMod val="60000"/>
                        <a:lumOff val="40000"/>
                      </a:schemeClr>
                    </a:solidFill>
                  </a:tcPr>
                </a:tc>
                <a:extLst>
                  <a:ext uri="{0D108BD9-81ED-4DB2-BD59-A6C34878D82A}">
                    <a16:rowId xmlns:a16="http://schemas.microsoft.com/office/drawing/2014/main" val="223637690"/>
                  </a:ext>
                </a:extLst>
              </a:tr>
              <a:tr h="0">
                <a:tc>
                  <a:txBody>
                    <a:bodyPr/>
                    <a:lstStyle/>
                    <a:p>
                      <a:pPr algn="ctr"/>
                      <a:r>
                        <a:rPr lang="en-US" sz="1400" b="1" dirty="0"/>
                        <a:t>Case #1</a:t>
                      </a:r>
                    </a:p>
                  </a:txBody>
                  <a:tcPr anchor="ctr">
                    <a:solidFill>
                      <a:schemeClr val="accent6">
                        <a:lumMod val="60000"/>
                        <a:lumOff val="40000"/>
                      </a:schemeClr>
                    </a:solidFill>
                  </a:tcPr>
                </a:tc>
                <a:tc>
                  <a:txBody>
                    <a:bodyPr/>
                    <a:lstStyle/>
                    <a:p>
                      <a:pPr algn="l"/>
                      <a:r>
                        <a:rPr lang="en-US" sz="1400" dirty="0"/>
                        <a:t>SMF identifies that UE has another application running on the PDU session </a:t>
                      </a:r>
                      <a:r>
                        <a:rPr lang="en-US" sz="1400" b="1" u="sng" dirty="0"/>
                        <a:t>towards different DNAIs</a:t>
                      </a:r>
                      <a:r>
                        <a:rPr lang="en-US" sz="1400" dirty="0"/>
                        <a:t>. Therefore, SMF </a:t>
                      </a:r>
                      <a:r>
                        <a:rPr lang="en-US" sz="1400" b="1" u="sng" dirty="0"/>
                        <a:t>decides not to send</a:t>
                      </a:r>
                      <a:r>
                        <a:rPr lang="en-US" sz="1400" b="1" dirty="0"/>
                        <a:t> </a:t>
                      </a:r>
                      <a:r>
                        <a:rPr lang="en-US" sz="1400" dirty="0"/>
                        <a:t>target DNAI to AMF to not to trigger I-SMF re-selection/removal. </a:t>
                      </a:r>
                      <a:r>
                        <a:rPr lang="en-US" sz="1400" b="1" u="sng" dirty="0"/>
                        <a:t>Instead SMF triggers failure/notification to AF/PCF</a:t>
                      </a:r>
                      <a:r>
                        <a:rPr lang="en-US" sz="1400" dirty="0"/>
                        <a:t>.</a:t>
                      </a:r>
                    </a:p>
                  </a:txBody>
                  <a:tcPr/>
                </a:tc>
                <a:extLst>
                  <a:ext uri="{0D108BD9-81ED-4DB2-BD59-A6C34878D82A}">
                    <a16:rowId xmlns:a16="http://schemas.microsoft.com/office/drawing/2014/main" val="1818094598"/>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t>Case #2</a:t>
                      </a:r>
                    </a:p>
                  </a:txBody>
                  <a:tcPr anchor="ctr">
                    <a:solidFill>
                      <a:schemeClr val="accent6">
                        <a:lumMod val="60000"/>
                        <a:lumOff val="40000"/>
                      </a:schemeClr>
                    </a:solidFill>
                  </a:tcPr>
                </a:tc>
                <a:tc>
                  <a:txBody>
                    <a:bodyPr/>
                    <a:lstStyle/>
                    <a:p>
                      <a:pPr algn="l"/>
                      <a:r>
                        <a:rPr lang="en-US" sz="1400" dirty="0"/>
                        <a:t>SMF identifies that the target DNAI is not part of list of supported DNAIs provided by the I-SMF and there is no other application running on the same PDU session. Therefore, SMF </a:t>
                      </a:r>
                      <a:r>
                        <a:rPr lang="en-US" sz="1400" b="1" u="sng" dirty="0"/>
                        <a:t>decides to send </a:t>
                      </a:r>
                      <a:r>
                        <a:rPr lang="en-US" sz="1400" dirty="0"/>
                        <a:t>target DNAI to AMF to trigger I-SMF re-selection/removal.</a:t>
                      </a:r>
                    </a:p>
                  </a:txBody>
                  <a:tcPr/>
                </a:tc>
                <a:extLst>
                  <a:ext uri="{0D108BD9-81ED-4DB2-BD59-A6C34878D82A}">
                    <a16:rowId xmlns:a16="http://schemas.microsoft.com/office/drawing/2014/main" val="3166406890"/>
                  </a:ext>
                </a:extLst>
              </a:tr>
            </a:tbl>
          </a:graphicData>
        </a:graphic>
      </p:graphicFrame>
      <p:cxnSp>
        <p:nvCxnSpPr>
          <p:cNvPr id="42" name="Straight Arrow Connector 41">
            <a:extLst>
              <a:ext uri="{FF2B5EF4-FFF2-40B4-BE49-F238E27FC236}">
                <a16:creationId xmlns:a16="http://schemas.microsoft.com/office/drawing/2014/main" id="{2E26703C-B867-0B22-38EC-03FA1E3A8C64}"/>
              </a:ext>
            </a:extLst>
          </p:cNvPr>
          <p:cNvCxnSpPr>
            <a:cxnSpLocks/>
            <a:stCxn id="28" idx="3"/>
          </p:cNvCxnSpPr>
          <p:nvPr/>
        </p:nvCxnSpPr>
        <p:spPr>
          <a:xfrm flipV="1">
            <a:off x="2976155" y="2503710"/>
            <a:ext cx="1173076"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D2A8DC9C-5020-8AD1-EC80-E23CA6E75402}"/>
              </a:ext>
            </a:extLst>
          </p:cNvPr>
          <p:cNvCxnSpPr>
            <a:cxnSpLocks/>
            <a:endCxn id="30" idx="1"/>
          </p:cNvCxnSpPr>
          <p:nvPr/>
        </p:nvCxnSpPr>
        <p:spPr>
          <a:xfrm>
            <a:off x="7069214" y="2395990"/>
            <a:ext cx="1344348"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5" name="Graphic 4" descr="Smart Phone with solid fill">
            <a:extLst>
              <a:ext uri="{FF2B5EF4-FFF2-40B4-BE49-F238E27FC236}">
                <a16:creationId xmlns:a16="http://schemas.microsoft.com/office/drawing/2014/main" id="{B0175B55-A72E-404F-B656-4FCBD6F40C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33591" y="4348540"/>
            <a:ext cx="562187" cy="477463"/>
          </a:xfrm>
          <a:prstGeom prst="rect">
            <a:avLst/>
          </a:prstGeom>
        </p:spPr>
      </p:pic>
      <p:sp>
        <p:nvSpPr>
          <p:cNvPr id="6" name="Oval 5">
            <a:extLst>
              <a:ext uri="{FF2B5EF4-FFF2-40B4-BE49-F238E27FC236}">
                <a16:creationId xmlns:a16="http://schemas.microsoft.com/office/drawing/2014/main" id="{943F4568-DCDE-B863-3F8F-A052E5A63ACC}"/>
              </a:ext>
            </a:extLst>
          </p:cNvPr>
          <p:cNvSpPr/>
          <p:nvPr/>
        </p:nvSpPr>
        <p:spPr>
          <a:xfrm rot="13144436">
            <a:off x="1390418" y="4274615"/>
            <a:ext cx="694284" cy="629591"/>
          </a:xfrm>
          <a:prstGeom prst="ellipse">
            <a:avLst/>
          </a:prstGeom>
          <a:solidFill>
            <a:srgbClr val="7030A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cxnSp>
        <p:nvCxnSpPr>
          <p:cNvPr id="13" name="Straight Arrow Connector 12">
            <a:extLst>
              <a:ext uri="{FF2B5EF4-FFF2-40B4-BE49-F238E27FC236}">
                <a16:creationId xmlns:a16="http://schemas.microsoft.com/office/drawing/2014/main" id="{807F8511-AB3F-DC0B-CE44-DD9595608988}"/>
              </a:ext>
            </a:extLst>
          </p:cNvPr>
          <p:cNvCxnSpPr/>
          <p:nvPr/>
        </p:nvCxnSpPr>
        <p:spPr>
          <a:xfrm>
            <a:off x="2007058" y="4808222"/>
            <a:ext cx="551316" cy="137405"/>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22E4F4F3-F5A1-F2C9-D09C-E6B7C0DF5E5D}"/>
              </a:ext>
            </a:extLst>
          </p:cNvPr>
          <p:cNvSpPr txBox="1"/>
          <p:nvPr/>
        </p:nvSpPr>
        <p:spPr>
          <a:xfrm>
            <a:off x="2526956" y="4473158"/>
            <a:ext cx="762984" cy="738664"/>
          </a:xfrm>
          <a:prstGeom prst="rect">
            <a:avLst/>
          </a:prstGeom>
          <a:noFill/>
        </p:spPr>
        <p:txBody>
          <a:bodyPr wrap="square">
            <a:spAutoFit/>
          </a:bodyPr>
          <a:lstStyle/>
          <a:p>
            <a:r>
              <a:rPr lang="en-US" sz="1400" dirty="0">
                <a:solidFill>
                  <a:srgbClr val="7030A0"/>
                </a:solidFill>
              </a:rPr>
              <a:t>LOM service area</a:t>
            </a:r>
          </a:p>
        </p:txBody>
      </p:sp>
    </p:spTree>
    <p:extLst>
      <p:ext uri="{BB962C8B-B14F-4D97-AF65-F5344CB8AC3E}">
        <p14:creationId xmlns:p14="http://schemas.microsoft.com/office/powerpoint/2010/main" val="45790061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5CAE5-27DD-CACF-2162-44ED0095E490}"/>
            </a:ext>
          </a:extLst>
        </p:cNvPr>
        <p:cNvGrpSpPr/>
        <p:nvPr/>
      </p:nvGrpSpPr>
      <p:grpSpPr>
        <a:xfrm>
          <a:off x="0" y="0"/>
          <a:ext cx="0" cy="0"/>
          <a:chOff x="0" y="0"/>
          <a:chExt cx="0" cy="0"/>
        </a:xfrm>
      </p:grpSpPr>
      <p:sp>
        <p:nvSpPr>
          <p:cNvPr id="7" name="Oval 6">
            <a:extLst>
              <a:ext uri="{FF2B5EF4-FFF2-40B4-BE49-F238E27FC236}">
                <a16:creationId xmlns:a16="http://schemas.microsoft.com/office/drawing/2014/main" id="{FCBC742F-DD62-6749-B7A2-D3E50BD03349}"/>
              </a:ext>
            </a:extLst>
          </p:cNvPr>
          <p:cNvSpPr/>
          <p:nvPr/>
        </p:nvSpPr>
        <p:spPr>
          <a:xfrm rot="8096637">
            <a:off x="359316" y="3040048"/>
            <a:ext cx="2263368" cy="2117497"/>
          </a:xfrm>
          <a:prstGeom prst="ellips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7170" name="Title 1">
            <a:extLst>
              <a:ext uri="{FF2B5EF4-FFF2-40B4-BE49-F238E27FC236}">
                <a16:creationId xmlns:a16="http://schemas.microsoft.com/office/drawing/2014/main" id="{6C9838C7-123A-F558-E62A-18B74DDA6C7B}"/>
              </a:ext>
            </a:extLst>
          </p:cNvPr>
          <p:cNvSpPr>
            <a:spLocks noGrp="1"/>
          </p:cNvSpPr>
          <p:nvPr>
            <p:ph type="title"/>
          </p:nvPr>
        </p:nvSpPr>
        <p:spPr/>
        <p:txBody>
          <a:bodyPr/>
          <a:lstStyle/>
          <a:p>
            <a:r>
              <a:rPr lang="en-GB" altLang="en-US" dirty="0"/>
              <a:t>Possible scenarios #3</a:t>
            </a:r>
          </a:p>
        </p:txBody>
      </p:sp>
      <p:sp>
        <p:nvSpPr>
          <p:cNvPr id="8" name="TextBox 7">
            <a:extLst>
              <a:ext uri="{FF2B5EF4-FFF2-40B4-BE49-F238E27FC236}">
                <a16:creationId xmlns:a16="http://schemas.microsoft.com/office/drawing/2014/main" id="{3D0BF939-A7FD-CC08-DB7A-CAA616041DA9}"/>
              </a:ext>
            </a:extLst>
          </p:cNvPr>
          <p:cNvSpPr txBox="1"/>
          <p:nvPr/>
        </p:nvSpPr>
        <p:spPr>
          <a:xfrm>
            <a:off x="907384" y="3106876"/>
            <a:ext cx="1433543" cy="787952"/>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A</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sp>
        <p:nvSpPr>
          <p:cNvPr id="9" name="Oval 8">
            <a:extLst>
              <a:ext uri="{FF2B5EF4-FFF2-40B4-BE49-F238E27FC236}">
                <a16:creationId xmlns:a16="http://schemas.microsoft.com/office/drawing/2014/main" id="{0176FB32-9A94-BF8D-F7CB-433BC6341E11}"/>
              </a:ext>
            </a:extLst>
          </p:cNvPr>
          <p:cNvSpPr/>
          <p:nvPr/>
        </p:nvSpPr>
        <p:spPr>
          <a:xfrm rot="13144436">
            <a:off x="1165557" y="3412033"/>
            <a:ext cx="1173752" cy="1769978"/>
          </a:xfrm>
          <a:prstGeom prst="ellipse">
            <a:avLst/>
          </a:prstGeom>
          <a:solidFill>
            <a:schemeClr val="accent2">
              <a:lumMod val="60000"/>
              <a:lumOff val="4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
        <p:nvSpPr>
          <p:cNvPr id="10" name="TextBox 9">
            <a:extLst>
              <a:ext uri="{FF2B5EF4-FFF2-40B4-BE49-F238E27FC236}">
                <a16:creationId xmlns:a16="http://schemas.microsoft.com/office/drawing/2014/main" id="{E28FF285-6EAB-6615-80EC-63E2A3CA2A60}"/>
              </a:ext>
            </a:extLst>
          </p:cNvPr>
          <p:cNvSpPr txBox="1"/>
          <p:nvPr/>
        </p:nvSpPr>
        <p:spPr>
          <a:xfrm>
            <a:off x="1831823" y="3628200"/>
            <a:ext cx="562199" cy="446972"/>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buClrTx/>
              <a:buSzTx/>
              <a:buFont typeface="+mj-lt"/>
              <a:buNone/>
              <a:tabLst>
                <a:tab pos="180000" algn="l"/>
              </a:tabLst>
            </a:pPr>
            <a:r>
              <a:rPr kumimoji="0" lang="en-US" sz="1400" b="0" i="0" u="none" strike="noStrike" kern="1200" cap="none" spc="0" normalizeH="0" baseline="0" noProof="0" dirty="0">
                <a:ln>
                  <a:noFill/>
                </a:ln>
                <a:effectLst/>
                <a:uLnTx/>
                <a:uFillTx/>
                <a:latin typeface="+mn-lt"/>
                <a:ea typeface="+mn-ea"/>
                <a:cs typeface="+mn-cs"/>
              </a:rPr>
              <a:t>SMF B</a:t>
            </a:r>
          </a:p>
          <a:p>
            <a:pPr marL="0" marR="0" indent="0" algn="l" defTabSz="180000" rtl="0" eaLnBrk="1" fontAlgn="auto" latinLnBrk="0" hangingPunct="1">
              <a:lnSpc>
                <a:spcPct val="100000"/>
              </a:lnSpc>
              <a:spcBef>
                <a:spcPts val="0"/>
              </a:spcBef>
              <a:buClrTx/>
              <a:buSzTx/>
              <a:buFont typeface="+mj-lt"/>
              <a:buNone/>
              <a:tabLst>
                <a:tab pos="180000" algn="l"/>
              </a:tabLst>
            </a:pPr>
            <a:r>
              <a:rPr lang="en-US" sz="1400" dirty="0">
                <a:latin typeface="+mn-lt"/>
              </a:rPr>
              <a:t>Service Area</a:t>
            </a:r>
            <a:endParaRPr kumimoji="0" lang="en-US" sz="1400" b="0" i="0" u="none" strike="noStrike" kern="1200" cap="none" spc="0" normalizeH="0" baseline="0" noProof="0" dirty="0">
              <a:ln>
                <a:noFill/>
              </a:ln>
              <a:effectLst/>
              <a:uLnTx/>
              <a:uFillTx/>
              <a:latin typeface="+mn-lt"/>
              <a:ea typeface="+mn-ea"/>
              <a:cs typeface="+mn-cs"/>
            </a:endParaRPr>
          </a:p>
        </p:txBody>
      </p:sp>
      <p:graphicFrame>
        <p:nvGraphicFramePr>
          <p:cNvPr id="12" name="Table 11">
            <a:extLst>
              <a:ext uri="{FF2B5EF4-FFF2-40B4-BE49-F238E27FC236}">
                <a16:creationId xmlns:a16="http://schemas.microsoft.com/office/drawing/2014/main" id="{84C466AA-D848-6BE9-4C10-357C2F44F0F4}"/>
              </a:ext>
            </a:extLst>
          </p:cNvPr>
          <p:cNvGraphicFramePr>
            <a:graphicFrameLocks noGrp="1"/>
          </p:cNvGraphicFramePr>
          <p:nvPr/>
        </p:nvGraphicFramePr>
        <p:xfrm>
          <a:off x="105974" y="5190131"/>
          <a:ext cx="1365017" cy="1219200"/>
        </p:xfrm>
        <a:graphic>
          <a:graphicData uri="http://schemas.openxmlformats.org/drawingml/2006/table">
            <a:tbl>
              <a:tblPr firstRow="1" bandRow="1">
                <a:tableStyleId>{5C22544A-7EE6-4342-B048-85BDC9FD1C3A}</a:tableStyleId>
              </a:tblPr>
              <a:tblGrid>
                <a:gridCol w="1365017">
                  <a:extLst>
                    <a:ext uri="{9D8B030D-6E8A-4147-A177-3AD203B41FA5}">
                      <a16:colId xmlns:a16="http://schemas.microsoft.com/office/drawing/2014/main" val="4031219184"/>
                    </a:ext>
                  </a:extLst>
                </a:gridCol>
              </a:tblGrid>
              <a:tr h="288000">
                <a:tc>
                  <a:txBody>
                    <a:bodyPr/>
                    <a:lstStyle/>
                    <a:p>
                      <a:r>
                        <a:rPr lang="en-US" sz="1400" dirty="0"/>
                        <a:t>SMF B supports</a:t>
                      </a:r>
                    </a:p>
                  </a:txBody>
                  <a:tcPr/>
                </a:tc>
                <a:extLst>
                  <a:ext uri="{0D108BD9-81ED-4DB2-BD59-A6C34878D82A}">
                    <a16:rowId xmlns:a16="http://schemas.microsoft.com/office/drawing/2014/main" val="223637690"/>
                  </a:ext>
                </a:extLst>
              </a:tr>
              <a:tr h="288000">
                <a:tc>
                  <a:txBody>
                    <a:bodyPr/>
                    <a:lstStyle/>
                    <a:p>
                      <a:pPr algn="ctr"/>
                      <a:r>
                        <a:rPr lang="en-US" sz="1400" dirty="0"/>
                        <a:t>DNAI#1</a:t>
                      </a:r>
                    </a:p>
                  </a:txBody>
                  <a:tcPr/>
                </a:tc>
                <a:extLst>
                  <a:ext uri="{0D108BD9-81ED-4DB2-BD59-A6C34878D82A}">
                    <a16:rowId xmlns:a16="http://schemas.microsoft.com/office/drawing/2014/main" val="1818094598"/>
                  </a:ext>
                </a:extLst>
              </a:tr>
              <a:tr h="288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DNAI#2</a:t>
                      </a:r>
                    </a:p>
                  </a:txBody>
                  <a:tcPr/>
                </a:tc>
                <a:extLst>
                  <a:ext uri="{0D108BD9-81ED-4DB2-BD59-A6C34878D82A}">
                    <a16:rowId xmlns:a16="http://schemas.microsoft.com/office/drawing/2014/main" val="3166406890"/>
                  </a:ext>
                </a:extLst>
              </a:tr>
              <a:tr h="288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DNAI#3</a:t>
                      </a:r>
                    </a:p>
                  </a:txBody>
                  <a:tcPr/>
                </a:tc>
                <a:extLst>
                  <a:ext uri="{0D108BD9-81ED-4DB2-BD59-A6C34878D82A}">
                    <a16:rowId xmlns:a16="http://schemas.microsoft.com/office/drawing/2014/main" val="1297809808"/>
                  </a:ext>
                </a:extLst>
              </a:tr>
            </a:tbl>
          </a:graphicData>
        </a:graphic>
      </p:graphicFrame>
      <p:pic>
        <p:nvPicPr>
          <p:cNvPr id="11" name="Graphic 10" descr="Smart Phone with solid fill">
            <a:extLst>
              <a:ext uri="{FF2B5EF4-FFF2-40B4-BE49-F238E27FC236}">
                <a16:creationId xmlns:a16="http://schemas.microsoft.com/office/drawing/2014/main" id="{EDBB569D-D5BC-E683-B062-EB6EEEDFA2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8963" y="4308622"/>
            <a:ext cx="562187" cy="477463"/>
          </a:xfrm>
          <a:prstGeom prst="rect">
            <a:avLst/>
          </a:prstGeom>
        </p:spPr>
      </p:pic>
      <p:sp>
        <p:nvSpPr>
          <p:cNvPr id="16" name="Content Placeholder 2">
            <a:extLst>
              <a:ext uri="{FF2B5EF4-FFF2-40B4-BE49-F238E27FC236}">
                <a16:creationId xmlns:a16="http://schemas.microsoft.com/office/drawing/2014/main" id="{F8C47B1D-A7BB-E870-9F64-6F182B7DE427}"/>
              </a:ext>
            </a:extLst>
          </p:cNvPr>
          <p:cNvSpPr>
            <a:spLocks noGrp="1"/>
          </p:cNvSpPr>
          <p:nvPr>
            <p:ph idx="1"/>
          </p:nvPr>
        </p:nvSpPr>
        <p:spPr>
          <a:xfrm>
            <a:off x="177800" y="1825625"/>
            <a:ext cx="11176000" cy="4351338"/>
          </a:xfrm>
        </p:spPr>
        <p:txBody>
          <a:bodyPr/>
          <a:lstStyle/>
          <a:p>
            <a:r>
              <a:rPr lang="en-US" altLang="en-US" sz="2400" dirty="0"/>
              <a:t>SMF A is selected as the anchor SMF, and SMF B is the candidate I-SMF. </a:t>
            </a:r>
          </a:p>
        </p:txBody>
      </p:sp>
      <p:graphicFrame>
        <p:nvGraphicFramePr>
          <p:cNvPr id="17" name="Table 16">
            <a:extLst>
              <a:ext uri="{FF2B5EF4-FFF2-40B4-BE49-F238E27FC236}">
                <a16:creationId xmlns:a16="http://schemas.microsoft.com/office/drawing/2014/main" id="{3E912B69-8072-888D-9FB4-B102D0176A17}"/>
              </a:ext>
            </a:extLst>
          </p:cNvPr>
          <p:cNvGraphicFramePr>
            <a:graphicFrameLocks noGrp="1"/>
          </p:cNvGraphicFramePr>
          <p:nvPr/>
        </p:nvGraphicFramePr>
        <p:xfrm>
          <a:off x="4189214" y="3023749"/>
          <a:ext cx="2880000" cy="1127760"/>
        </p:xfrm>
        <a:graphic>
          <a:graphicData uri="http://schemas.openxmlformats.org/drawingml/2006/table">
            <a:tbl>
              <a:tblPr firstRow="1" bandRow="1">
                <a:tableStyleId>{21E4AEA4-8DFA-4A89-87EB-49C32662AFE0}</a:tableStyleId>
              </a:tblPr>
              <a:tblGrid>
                <a:gridCol w="1440000">
                  <a:extLst>
                    <a:ext uri="{9D8B030D-6E8A-4147-A177-3AD203B41FA5}">
                      <a16:colId xmlns:a16="http://schemas.microsoft.com/office/drawing/2014/main" val="4031219184"/>
                    </a:ext>
                  </a:extLst>
                </a:gridCol>
                <a:gridCol w="1440000">
                  <a:extLst>
                    <a:ext uri="{9D8B030D-6E8A-4147-A177-3AD203B41FA5}">
                      <a16:colId xmlns:a16="http://schemas.microsoft.com/office/drawing/2014/main" val="2053415988"/>
                    </a:ext>
                  </a:extLst>
                </a:gridCol>
              </a:tblGrid>
              <a:tr h="364349">
                <a:tc>
                  <a:txBody>
                    <a:bodyPr/>
                    <a:lstStyle/>
                    <a:p>
                      <a:r>
                        <a:rPr lang="en-US" sz="1400" dirty="0"/>
                        <a:t>Case #1: UE PDU session towards</a:t>
                      </a:r>
                    </a:p>
                  </a:txBody>
                  <a:tcPr/>
                </a:tc>
                <a:tc>
                  <a:txBody>
                    <a:bodyPr/>
                    <a:lstStyle/>
                    <a:p>
                      <a:r>
                        <a:rPr lang="en-US" sz="1400" dirty="0"/>
                        <a:t>Case #2: UE PDU session towards</a:t>
                      </a:r>
                    </a:p>
                  </a:txBody>
                  <a:tcPr/>
                </a:tc>
                <a:extLst>
                  <a:ext uri="{0D108BD9-81ED-4DB2-BD59-A6C34878D82A}">
                    <a16:rowId xmlns:a16="http://schemas.microsoft.com/office/drawing/2014/main" val="223637690"/>
                  </a:ext>
                </a:extLst>
              </a:tr>
              <a:tr h="252000">
                <a:tc>
                  <a:txBody>
                    <a:bodyPr/>
                    <a:lstStyle/>
                    <a:p>
                      <a:pPr algn="ctr"/>
                      <a:r>
                        <a:rPr lang="en-US" sz="1400" dirty="0"/>
                        <a:t>DNAI#1</a:t>
                      </a:r>
                    </a:p>
                  </a:txBody>
                  <a:tcPr/>
                </a:tc>
                <a:tc>
                  <a:txBody>
                    <a:bodyPr/>
                    <a:lstStyle/>
                    <a:p>
                      <a:pPr algn="ctr"/>
                      <a:r>
                        <a:rPr lang="en-US" sz="1400" dirty="0"/>
                        <a:t>DNAI#1</a:t>
                      </a:r>
                    </a:p>
                  </a:txBody>
                  <a:tcPr/>
                </a:tc>
                <a:extLst>
                  <a:ext uri="{0D108BD9-81ED-4DB2-BD59-A6C34878D82A}">
                    <a16:rowId xmlns:a16="http://schemas.microsoft.com/office/drawing/2014/main" val="1818094598"/>
                  </a:ext>
                </a:extLst>
              </a:tr>
              <a:tr h="252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DNAI#2</a:t>
                      </a:r>
                    </a:p>
                  </a:txBody>
                  <a:tcPr/>
                </a:tc>
                <a:tc>
                  <a:txBody>
                    <a:bodyPr/>
                    <a:lstStyle/>
                    <a:p>
                      <a:pPr algn="ctr"/>
                      <a:endParaRPr lang="en-US" sz="1400" dirty="0"/>
                    </a:p>
                  </a:txBody>
                  <a:tcPr/>
                </a:tc>
                <a:extLst>
                  <a:ext uri="{0D108BD9-81ED-4DB2-BD59-A6C34878D82A}">
                    <a16:rowId xmlns:a16="http://schemas.microsoft.com/office/drawing/2014/main" val="3166406890"/>
                  </a:ext>
                </a:extLst>
              </a:tr>
            </a:tbl>
          </a:graphicData>
        </a:graphic>
      </p:graphicFrame>
      <p:graphicFrame>
        <p:nvGraphicFramePr>
          <p:cNvPr id="27" name="Table 26">
            <a:extLst>
              <a:ext uri="{FF2B5EF4-FFF2-40B4-BE49-F238E27FC236}">
                <a16:creationId xmlns:a16="http://schemas.microsoft.com/office/drawing/2014/main" id="{E4905104-B050-A090-5F03-3C470C230E76}"/>
              </a:ext>
            </a:extLst>
          </p:cNvPr>
          <p:cNvGraphicFramePr>
            <a:graphicFrameLocks noGrp="1"/>
          </p:cNvGraphicFramePr>
          <p:nvPr/>
        </p:nvGraphicFramePr>
        <p:xfrm>
          <a:off x="4189214" y="4989109"/>
          <a:ext cx="2880000" cy="1127760"/>
        </p:xfrm>
        <a:graphic>
          <a:graphicData uri="http://schemas.openxmlformats.org/drawingml/2006/table">
            <a:tbl>
              <a:tblPr firstRow="1" bandRow="1">
                <a:tableStyleId>{21E4AEA4-8DFA-4A89-87EB-49C32662AFE0}</a:tableStyleId>
              </a:tblPr>
              <a:tblGrid>
                <a:gridCol w="1440000">
                  <a:extLst>
                    <a:ext uri="{9D8B030D-6E8A-4147-A177-3AD203B41FA5}">
                      <a16:colId xmlns:a16="http://schemas.microsoft.com/office/drawing/2014/main" val="4031219184"/>
                    </a:ext>
                  </a:extLst>
                </a:gridCol>
                <a:gridCol w="1440000">
                  <a:extLst>
                    <a:ext uri="{9D8B030D-6E8A-4147-A177-3AD203B41FA5}">
                      <a16:colId xmlns:a16="http://schemas.microsoft.com/office/drawing/2014/main" val="2053415988"/>
                    </a:ext>
                  </a:extLst>
                </a:gridCol>
              </a:tblGrid>
              <a:tr h="0">
                <a:tc>
                  <a:txBody>
                    <a:bodyPr/>
                    <a:lstStyle/>
                    <a:p>
                      <a:r>
                        <a:rPr lang="en-US" sz="1400" dirty="0"/>
                        <a:t>Case #1: UE PDU session towards</a:t>
                      </a:r>
                    </a:p>
                  </a:txBody>
                  <a:tcPr/>
                </a:tc>
                <a:tc>
                  <a:txBody>
                    <a:bodyPr/>
                    <a:lstStyle/>
                    <a:p>
                      <a:r>
                        <a:rPr lang="en-US" sz="1400" dirty="0"/>
                        <a:t>Case #2: UE PDU session towards</a:t>
                      </a:r>
                    </a:p>
                  </a:txBody>
                  <a:tcPr/>
                </a:tc>
                <a:extLst>
                  <a:ext uri="{0D108BD9-81ED-4DB2-BD59-A6C34878D82A}">
                    <a16:rowId xmlns:a16="http://schemas.microsoft.com/office/drawing/2014/main" val="223637690"/>
                  </a:ext>
                </a:extLst>
              </a:tr>
              <a:tr h="0">
                <a:tc>
                  <a:txBody>
                    <a:bodyPr/>
                    <a:lstStyle/>
                    <a:p>
                      <a:pPr algn="ctr"/>
                      <a:r>
                        <a:rPr lang="en-US" sz="1400" dirty="0">
                          <a:highlight>
                            <a:srgbClr val="FFFF00"/>
                          </a:highlight>
                        </a:rPr>
                        <a:t>DNAI#1-&gt;4?</a:t>
                      </a:r>
                    </a:p>
                  </a:txBody>
                  <a:tcPr/>
                </a:tc>
                <a:tc>
                  <a:txBody>
                    <a:bodyPr/>
                    <a:lstStyle/>
                    <a:p>
                      <a:pPr algn="ctr"/>
                      <a:r>
                        <a:rPr lang="en-US" sz="1400" dirty="0"/>
                        <a:t>DNAI#4</a:t>
                      </a:r>
                    </a:p>
                  </a:txBody>
                  <a:tcPr/>
                </a:tc>
                <a:extLst>
                  <a:ext uri="{0D108BD9-81ED-4DB2-BD59-A6C34878D82A}">
                    <a16:rowId xmlns:a16="http://schemas.microsoft.com/office/drawing/2014/main" val="1818094598"/>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DNAI#2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p>
                  </a:txBody>
                  <a:tcPr/>
                </a:tc>
                <a:extLst>
                  <a:ext uri="{0D108BD9-81ED-4DB2-BD59-A6C34878D82A}">
                    <a16:rowId xmlns:a16="http://schemas.microsoft.com/office/drawing/2014/main" val="3166406890"/>
                  </a:ext>
                </a:extLst>
              </a:tr>
            </a:tbl>
          </a:graphicData>
        </a:graphic>
      </p:graphicFrame>
      <p:sp>
        <p:nvSpPr>
          <p:cNvPr id="35" name="Arrow: Down 34">
            <a:extLst>
              <a:ext uri="{FF2B5EF4-FFF2-40B4-BE49-F238E27FC236}">
                <a16:creationId xmlns:a16="http://schemas.microsoft.com/office/drawing/2014/main" id="{C0376382-7788-70BF-8039-2641641B3957}"/>
              </a:ext>
            </a:extLst>
          </p:cNvPr>
          <p:cNvSpPr/>
          <p:nvPr/>
        </p:nvSpPr>
        <p:spPr>
          <a:xfrm>
            <a:off x="5188341" y="4233196"/>
            <a:ext cx="1127746" cy="712431"/>
          </a:xfrm>
          <a:prstGeom prst="downArrow">
            <a:avLst>
              <a:gd name="adj1" fmla="val 29374"/>
              <a:gd name="adj2" fmla="val 4813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FD9CF343-4AEA-FE46-84B8-9EA2A662475D}"/>
              </a:ext>
            </a:extLst>
          </p:cNvPr>
          <p:cNvSpPr txBox="1"/>
          <p:nvPr/>
        </p:nvSpPr>
        <p:spPr>
          <a:xfrm>
            <a:off x="3717716" y="4297023"/>
            <a:ext cx="2005473" cy="523220"/>
          </a:xfrm>
          <a:prstGeom prst="rect">
            <a:avLst/>
          </a:prstGeom>
          <a:noFill/>
        </p:spPr>
        <p:txBody>
          <a:bodyPr wrap="square" rtlCol="0">
            <a:spAutoFit/>
          </a:bodyPr>
          <a:lstStyle/>
          <a:p>
            <a:r>
              <a:rPr lang="en-US" sz="1400" dirty="0"/>
              <a:t>AF Traffic Influence with target DNAI</a:t>
            </a:r>
          </a:p>
        </p:txBody>
      </p:sp>
      <p:cxnSp>
        <p:nvCxnSpPr>
          <p:cNvPr id="44" name="Straight Connector 43">
            <a:extLst>
              <a:ext uri="{FF2B5EF4-FFF2-40B4-BE49-F238E27FC236}">
                <a16:creationId xmlns:a16="http://schemas.microsoft.com/office/drawing/2014/main" id="{BEA7BBB0-A0AD-F13B-26DA-0B600C79D550}"/>
              </a:ext>
            </a:extLst>
          </p:cNvPr>
          <p:cNvCxnSpPr>
            <a:cxnSpLocks/>
          </p:cNvCxnSpPr>
          <p:nvPr/>
        </p:nvCxnSpPr>
        <p:spPr>
          <a:xfrm flipH="1">
            <a:off x="3626331" y="3717940"/>
            <a:ext cx="97360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4E6C6CA-6FA0-4C6E-EE0D-2F8260EF6F4B}"/>
              </a:ext>
            </a:extLst>
          </p:cNvPr>
          <p:cNvCxnSpPr>
            <a:cxnSpLocks/>
          </p:cNvCxnSpPr>
          <p:nvPr/>
        </p:nvCxnSpPr>
        <p:spPr>
          <a:xfrm flipV="1">
            <a:off x="3626331" y="3717940"/>
            <a:ext cx="0" cy="19231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15B53DC8-5370-4FBF-477B-51DC7707E301}"/>
              </a:ext>
            </a:extLst>
          </p:cNvPr>
          <p:cNvCxnSpPr>
            <a:cxnSpLocks/>
          </p:cNvCxnSpPr>
          <p:nvPr/>
        </p:nvCxnSpPr>
        <p:spPr>
          <a:xfrm>
            <a:off x="3626331" y="5641082"/>
            <a:ext cx="729769" cy="663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E79E95E8-68DA-5790-E432-6AF42FAB4161}"/>
              </a:ext>
            </a:extLst>
          </p:cNvPr>
          <p:cNvCxnSpPr>
            <a:cxnSpLocks/>
          </p:cNvCxnSpPr>
          <p:nvPr/>
        </p:nvCxnSpPr>
        <p:spPr>
          <a:xfrm flipH="1">
            <a:off x="6678994" y="3705137"/>
            <a:ext cx="54095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EFFF789B-3924-CAE4-5EB2-5A643914DEFB}"/>
              </a:ext>
            </a:extLst>
          </p:cNvPr>
          <p:cNvCxnSpPr>
            <a:cxnSpLocks/>
          </p:cNvCxnSpPr>
          <p:nvPr/>
        </p:nvCxnSpPr>
        <p:spPr>
          <a:xfrm flipV="1">
            <a:off x="7219950" y="3705137"/>
            <a:ext cx="0" cy="19231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685A296E-E2DA-49B6-F656-4D607867B0FD}"/>
              </a:ext>
            </a:extLst>
          </p:cNvPr>
          <p:cNvCxnSpPr>
            <a:cxnSpLocks/>
          </p:cNvCxnSpPr>
          <p:nvPr/>
        </p:nvCxnSpPr>
        <p:spPr>
          <a:xfrm flipH="1">
            <a:off x="6678994" y="5628279"/>
            <a:ext cx="540956"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BF9004AE-01DB-A370-CB02-8C264690C48C}"/>
              </a:ext>
            </a:extLst>
          </p:cNvPr>
          <p:cNvCxnSpPr>
            <a:cxnSpLocks/>
          </p:cNvCxnSpPr>
          <p:nvPr/>
        </p:nvCxnSpPr>
        <p:spPr>
          <a:xfrm>
            <a:off x="3389243" y="2219325"/>
            <a:ext cx="0" cy="4280866"/>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819EBC9-7834-B755-223C-A84524436FA7}"/>
              </a:ext>
            </a:extLst>
          </p:cNvPr>
          <p:cNvCxnSpPr>
            <a:cxnSpLocks/>
          </p:cNvCxnSpPr>
          <p:nvPr/>
        </p:nvCxnSpPr>
        <p:spPr>
          <a:xfrm>
            <a:off x="7546860" y="2207602"/>
            <a:ext cx="0" cy="4280866"/>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D765C3CF-F31F-2405-1510-25B9F8CB0CA3}"/>
              </a:ext>
            </a:extLst>
          </p:cNvPr>
          <p:cNvSpPr txBox="1"/>
          <p:nvPr/>
        </p:nvSpPr>
        <p:spPr>
          <a:xfrm>
            <a:off x="86145" y="2242101"/>
            <a:ext cx="2890010" cy="600164"/>
          </a:xfrm>
          <a:prstGeom prst="rect">
            <a:avLst/>
          </a:prstGeom>
          <a:solidFill>
            <a:schemeClr val="accent3">
              <a:lumMod val="20000"/>
              <a:lumOff val="80000"/>
            </a:schemeClr>
          </a:solidFill>
          <a:ln>
            <a:solidFill>
              <a:schemeClr val="tx1"/>
            </a:solidFill>
          </a:ln>
        </p:spPr>
        <p:txBody>
          <a:bodyPr wrap="square" rtlCol="0">
            <a:spAutoFit/>
          </a:bodyPr>
          <a:lstStyle/>
          <a:p>
            <a:r>
              <a:rPr lang="en-US" sz="1100" b="1" dirty="0"/>
              <a:t>1) </a:t>
            </a:r>
            <a:r>
              <a:rPr lang="en-US" altLang="en-US" sz="1100" dirty="0"/>
              <a:t>AMF has selected SMF B as the I-SMF for LOM but after UE moved out LOM service area, AMF de-activated LOM.</a:t>
            </a:r>
          </a:p>
        </p:txBody>
      </p:sp>
      <p:sp>
        <p:nvSpPr>
          <p:cNvPr id="29" name="TextBox 28">
            <a:extLst>
              <a:ext uri="{FF2B5EF4-FFF2-40B4-BE49-F238E27FC236}">
                <a16:creationId xmlns:a16="http://schemas.microsoft.com/office/drawing/2014/main" id="{DF8F5CFD-CA9C-04F1-FEC7-0691D21F322D}"/>
              </a:ext>
            </a:extLst>
          </p:cNvPr>
          <p:cNvSpPr txBox="1"/>
          <p:nvPr/>
        </p:nvSpPr>
        <p:spPr>
          <a:xfrm>
            <a:off x="4149231" y="2242101"/>
            <a:ext cx="2890010" cy="738664"/>
          </a:xfrm>
          <a:prstGeom prst="rect">
            <a:avLst/>
          </a:prstGeom>
          <a:solidFill>
            <a:schemeClr val="accent3">
              <a:lumMod val="20000"/>
              <a:lumOff val="80000"/>
            </a:schemeClr>
          </a:solidFill>
          <a:ln>
            <a:solidFill>
              <a:schemeClr val="tx1"/>
            </a:solidFill>
          </a:ln>
        </p:spPr>
        <p:txBody>
          <a:bodyPr wrap="square" rtlCol="0">
            <a:spAutoFit/>
          </a:bodyPr>
          <a:lstStyle/>
          <a:p>
            <a:r>
              <a:rPr lang="en-US" sz="1400" b="1" dirty="0"/>
              <a:t>2)</a:t>
            </a:r>
            <a:r>
              <a:rPr lang="en-US" sz="1400" dirty="0"/>
              <a:t> </a:t>
            </a:r>
            <a:r>
              <a:rPr lang="en-US" altLang="en-US" sz="1400" dirty="0"/>
              <a:t>AF has sent DNAI#4 as the target DNAI to change DNAI#1 to DNAI#4</a:t>
            </a:r>
          </a:p>
        </p:txBody>
      </p:sp>
      <p:sp>
        <p:nvSpPr>
          <p:cNvPr id="30" name="TextBox 29">
            <a:extLst>
              <a:ext uri="{FF2B5EF4-FFF2-40B4-BE49-F238E27FC236}">
                <a16:creationId xmlns:a16="http://schemas.microsoft.com/office/drawing/2014/main" id="{1787F9F5-295D-8CEC-884B-126E7A95BFFC}"/>
              </a:ext>
            </a:extLst>
          </p:cNvPr>
          <p:cNvSpPr txBox="1"/>
          <p:nvPr/>
        </p:nvSpPr>
        <p:spPr>
          <a:xfrm>
            <a:off x="8413562" y="2242101"/>
            <a:ext cx="3181888" cy="307777"/>
          </a:xfrm>
          <a:prstGeom prst="rect">
            <a:avLst/>
          </a:prstGeom>
          <a:solidFill>
            <a:schemeClr val="accent3">
              <a:lumMod val="20000"/>
              <a:lumOff val="80000"/>
            </a:schemeClr>
          </a:solidFill>
          <a:ln>
            <a:solidFill>
              <a:schemeClr val="tx1"/>
            </a:solidFill>
          </a:ln>
        </p:spPr>
        <p:txBody>
          <a:bodyPr wrap="square" rtlCol="0">
            <a:spAutoFit/>
          </a:bodyPr>
          <a:lstStyle/>
          <a:p>
            <a:r>
              <a:rPr lang="en-US" sz="1400" b="1" dirty="0"/>
              <a:t>3)</a:t>
            </a:r>
            <a:r>
              <a:rPr lang="en-US" sz="1400" dirty="0"/>
              <a:t> SMF behavior on PCC rule update</a:t>
            </a:r>
            <a:endParaRPr lang="en-US" altLang="en-US" sz="1400" dirty="0"/>
          </a:p>
        </p:txBody>
      </p:sp>
      <p:graphicFrame>
        <p:nvGraphicFramePr>
          <p:cNvPr id="31" name="Table 30">
            <a:extLst>
              <a:ext uri="{FF2B5EF4-FFF2-40B4-BE49-F238E27FC236}">
                <a16:creationId xmlns:a16="http://schemas.microsoft.com/office/drawing/2014/main" id="{52525211-361C-50AA-577B-543FAA53EEA9}"/>
              </a:ext>
            </a:extLst>
          </p:cNvPr>
          <p:cNvGraphicFramePr>
            <a:graphicFrameLocks noGrp="1"/>
          </p:cNvGraphicFramePr>
          <p:nvPr>
            <p:extLst>
              <p:ext uri="{D42A27DB-BD31-4B8C-83A1-F6EECF244321}">
                <p14:modId xmlns:p14="http://schemas.microsoft.com/office/powerpoint/2010/main" val="4226550519"/>
              </p:ext>
            </p:extLst>
          </p:nvPr>
        </p:nvGraphicFramePr>
        <p:xfrm>
          <a:off x="7737603" y="2670982"/>
          <a:ext cx="4253743" cy="3474720"/>
        </p:xfrm>
        <a:graphic>
          <a:graphicData uri="http://schemas.openxmlformats.org/drawingml/2006/table">
            <a:tbl>
              <a:tblPr firstRow="1" bandRow="1">
                <a:tableStyleId>{5940675A-B579-460E-94D1-54222C63F5DA}</a:tableStyleId>
              </a:tblPr>
              <a:tblGrid>
                <a:gridCol w="1121470">
                  <a:extLst>
                    <a:ext uri="{9D8B030D-6E8A-4147-A177-3AD203B41FA5}">
                      <a16:colId xmlns:a16="http://schemas.microsoft.com/office/drawing/2014/main" val="4031219184"/>
                    </a:ext>
                  </a:extLst>
                </a:gridCol>
                <a:gridCol w="3132273">
                  <a:extLst>
                    <a:ext uri="{9D8B030D-6E8A-4147-A177-3AD203B41FA5}">
                      <a16:colId xmlns:a16="http://schemas.microsoft.com/office/drawing/2014/main" val="2053415988"/>
                    </a:ext>
                  </a:extLst>
                </a:gridCol>
              </a:tblGrid>
              <a:tr h="0">
                <a:tc>
                  <a:txBody>
                    <a:bodyPr/>
                    <a:lstStyle/>
                    <a:p>
                      <a:pPr algn="ctr"/>
                      <a:r>
                        <a:rPr lang="en-US" sz="1400" b="1" dirty="0"/>
                        <a:t>Case</a:t>
                      </a:r>
                    </a:p>
                  </a:txBody>
                  <a:tcPr anchor="ctr">
                    <a:solidFill>
                      <a:schemeClr val="accent6">
                        <a:lumMod val="60000"/>
                        <a:lumOff val="40000"/>
                      </a:schemeClr>
                    </a:solidFill>
                  </a:tcPr>
                </a:tc>
                <a:tc>
                  <a:txBody>
                    <a:bodyPr/>
                    <a:lstStyle/>
                    <a:p>
                      <a:pPr algn="ctr"/>
                      <a:r>
                        <a:rPr lang="en-US" sz="1400" b="1" dirty="0"/>
                        <a:t>SMF behavior</a:t>
                      </a:r>
                    </a:p>
                  </a:txBody>
                  <a:tcPr anchor="ctr">
                    <a:solidFill>
                      <a:schemeClr val="accent6">
                        <a:lumMod val="60000"/>
                        <a:lumOff val="40000"/>
                      </a:schemeClr>
                    </a:solidFill>
                  </a:tcPr>
                </a:tc>
                <a:extLst>
                  <a:ext uri="{0D108BD9-81ED-4DB2-BD59-A6C34878D82A}">
                    <a16:rowId xmlns:a16="http://schemas.microsoft.com/office/drawing/2014/main" val="223637690"/>
                  </a:ext>
                </a:extLst>
              </a:tr>
              <a:tr h="0">
                <a:tc>
                  <a:txBody>
                    <a:bodyPr/>
                    <a:lstStyle/>
                    <a:p>
                      <a:pPr algn="ctr"/>
                      <a:r>
                        <a:rPr lang="en-US" sz="1400" b="1" dirty="0"/>
                        <a:t>Case #1</a:t>
                      </a:r>
                    </a:p>
                  </a:txBody>
                  <a:tcPr anchor="ctr">
                    <a:solidFill>
                      <a:schemeClr val="accent6">
                        <a:lumMod val="60000"/>
                        <a:lumOff val="40000"/>
                      </a:schemeClr>
                    </a:solidFill>
                  </a:tcPr>
                </a:tc>
                <a:tc>
                  <a:txBody>
                    <a:bodyPr/>
                    <a:lstStyle/>
                    <a:p>
                      <a:pPr algn="l"/>
                      <a:r>
                        <a:rPr lang="en-US" sz="1400" dirty="0"/>
                        <a:t>SMF identifies that UE has another application running on the PDU session </a:t>
                      </a:r>
                      <a:r>
                        <a:rPr lang="en-US" sz="1400" b="1" u="sng" dirty="0"/>
                        <a:t>towards different DNAIs</a:t>
                      </a:r>
                      <a:r>
                        <a:rPr lang="en-US" sz="1400" dirty="0"/>
                        <a:t>. Therefore, SMF </a:t>
                      </a:r>
                      <a:r>
                        <a:rPr lang="en-US" sz="1400" b="1" u="sng" dirty="0"/>
                        <a:t>decides not to send </a:t>
                      </a:r>
                      <a:r>
                        <a:rPr lang="en-US" sz="1400" dirty="0"/>
                        <a:t>target DNAI to AMF to not to trigger I-SMF re-selection/removal. </a:t>
                      </a:r>
                      <a:r>
                        <a:rPr lang="en-US" sz="1400" b="1" u="sng" dirty="0"/>
                        <a:t>Instead SMF triggers failure/notification to AF/PCF</a:t>
                      </a:r>
                      <a:r>
                        <a:rPr lang="en-US" sz="1400" dirty="0"/>
                        <a:t>.</a:t>
                      </a:r>
                    </a:p>
                  </a:txBody>
                  <a:tcPr/>
                </a:tc>
                <a:extLst>
                  <a:ext uri="{0D108BD9-81ED-4DB2-BD59-A6C34878D82A}">
                    <a16:rowId xmlns:a16="http://schemas.microsoft.com/office/drawing/2014/main" val="1818094598"/>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t>Case #2</a:t>
                      </a:r>
                    </a:p>
                  </a:txBody>
                  <a:tcPr anchor="ctr">
                    <a:solidFill>
                      <a:schemeClr val="accent6">
                        <a:lumMod val="60000"/>
                        <a:lumOff val="40000"/>
                      </a:schemeClr>
                    </a:solidFill>
                  </a:tcPr>
                </a:tc>
                <a:tc>
                  <a:txBody>
                    <a:bodyPr/>
                    <a:lstStyle/>
                    <a:p>
                      <a:pPr algn="l"/>
                      <a:r>
                        <a:rPr lang="en-US" sz="1400" dirty="0"/>
                        <a:t>SMF identifies that the target DNAI is not part of list of supported DNAIs provided by the I-SMF and there is no other application running on the same PDU session. Therefore, SMF </a:t>
                      </a:r>
                      <a:r>
                        <a:rPr lang="en-US" sz="1400" b="1" u="sng" dirty="0"/>
                        <a:t>decides to send </a:t>
                      </a:r>
                      <a:r>
                        <a:rPr lang="en-US" sz="1400" dirty="0"/>
                        <a:t>target DNAI to AMF to trigger I-SMF re-selection/removal.</a:t>
                      </a:r>
                    </a:p>
                  </a:txBody>
                  <a:tcPr/>
                </a:tc>
                <a:extLst>
                  <a:ext uri="{0D108BD9-81ED-4DB2-BD59-A6C34878D82A}">
                    <a16:rowId xmlns:a16="http://schemas.microsoft.com/office/drawing/2014/main" val="3166406890"/>
                  </a:ext>
                </a:extLst>
              </a:tr>
            </a:tbl>
          </a:graphicData>
        </a:graphic>
      </p:graphicFrame>
      <p:cxnSp>
        <p:nvCxnSpPr>
          <p:cNvPr id="42" name="Straight Arrow Connector 41">
            <a:extLst>
              <a:ext uri="{FF2B5EF4-FFF2-40B4-BE49-F238E27FC236}">
                <a16:creationId xmlns:a16="http://schemas.microsoft.com/office/drawing/2014/main" id="{17BDA490-58FB-5B73-D240-CCA890ABE186}"/>
              </a:ext>
            </a:extLst>
          </p:cNvPr>
          <p:cNvCxnSpPr>
            <a:cxnSpLocks/>
            <a:stCxn id="28" idx="3"/>
          </p:cNvCxnSpPr>
          <p:nvPr/>
        </p:nvCxnSpPr>
        <p:spPr>
          <a:xfrm flipV="1">
            <a:off x="2976155" y="2503710"/>
            <a:ext cx="1173076" cy="3847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5242A916-4138-9160-1A0C-5EAD83DCADAA}"/>
              </a:ext>
            </a:extLst>
          </p:cNvPr>
          <p:cNvCxnSpPr>
            <a:cxnSpLocks/>
            <a:endCxn id="30" idx="1"/>
          </p:cNvCxnSpPr>
          <p:nvPr/>
        </p:nvCxnSpPr>
        <p:spPr>
          <a:xfrm>
            <a:off x="7069214" y="2395990"/>
            <a:ext cx="1344348"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Oval 4">
            <a:extLst>
              <a:ext uri="{FF2B5EF4-FFF2-40B4-BE49-F238E27FC236}">
                <a16:creationId xmlns:a16="http://schemas.microsoft.com/office/drawing/2014/main" id="{E57E8C3A-80A2-95F8-2C7B-C093289880F3}"/>
              </a:ext>
            </a:extLst>
          </p:cNvPr>
          <p:cNvSpPr/>
          <p:nvPr/>
        </p:nvSpPr>
        <p:spPr>
          <a:xfrm rot="13144436">
            <a:off x="1390418" y="4274615"/>
            <a:ext cx="694284" cy="629591"/>
          </a:xfrm>
          <a:prstGeom prst="ellipse">
            <a:avLst/>
          </a:prstGeom>
          <a:solidFill>
            <a:srgbClr val="7030A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cxnSp>
        <p:nvCxnSpPr>
          <p:cNvPr id="6" name="Straight Arrow Connector 5">
            <a:extLst>
              <a:ext uri="{FF2B5EF4-FFF2-40B4-BE49-F238E27FC236}">
                <a16:creationId xmlns:a16="http://schemas.microsoft.com/office/drawing/2014/main" id="{E558B806-59A4-6DAF-A0C4-044652A0B39A}"/>
              </a:ext>
            </a:extLst>
          </p:cNvPr>
          <p:cNvCxnSpPr/>
          <p:nvPr/>
        </p:nvCxnSpPr>
        <p:spPr>
          <a:xfrm>
            <a:off x="2007058" y="4808222"/>
            <a:ext cx="551316" cy="137405"/>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CD42D66-5474-AFBA-5B7A-5888ED58D6EC}"/>
              </a:ext>
            </a:extLst>
          </p:cNvPr>
          <p:cNvSpPr txBox="1"/>
          <p:nvPr/>
        </p:nvSpPr>
        <p:spPr>
          <a:xfrm>
            <a:off x="2526956" y="4473158"/>
            <a:ext cx="762984" cy="738664"/>
          </a:xfrm>
          <a:prstGeom prst="rect">
            <a:avLst/>
          </a:prstGeom>
          <a:noFill/>
        </p:spPr>
        <p:txBody>
          <a:bodyPr wrap="square">
            <a:spAutoFit/>
          </a:bodyPr>
          <a:lstStyle/>
          <a:p>
            <a:r>
              <a:rPr lang="en-US" sz="1400" dirty="0">
                <a:solidFill>
                  <a:srgbClr val="7030A0"/>
                </a:solidFill>
              </a:rPr>
              <a:t>LOM service area</a:t>
            </a:r>
          </a:p>
        </p:txBody>
      </p:sp>
      <p:pic>
        <p:nvPicPr>
          <p:cNvPr id="14" name="Graphic 13" descr="Smart Phone with solid fill">
            <a:extLst>
              <a:ext uri="{FF2B5EF4-FFF2-40B4-BE49-F238E27FC236}">
                <a16:creationId xmlns:a16="http://schemas.microsoft.com/office/drawing/2014/main" id="{42274355-AEC3-FB30-2187-70FA83403A8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541058" y="4379948"/>
            <a:ext cx="562187" cy="477463"/>
          </a:xfrm>
          <a:prstGeom prst="rect">
            <a:avLst/>
          </a:prstGeom>
        </p:spPr>
      </p:pic>
      <p:cxnSp>
        <p:nvCxnSpPr>
          <p:cNvPr id="18" name="Straight Arrow Connector 17">
            <a:extLst>
              <a:ext uri="{FF2B5EF4-FFF2-40B4-BE49-F238E27FC236}">
                <a16:creationId xmlns:a16="http://schemas.microsoft.com/office/drawing/2014/main" id="{4D453901-5979-B7DF-6CB7-3A99A315147C}"/>
              </a:ext>
            </a:extLst>
          </p:cNvPr>
          <p:cNvCxnSpPr/>
          <p:nvPr/>
        </p:nvCxnSpPr>
        <p:spPr>
          <a:xfrm flipH="1">
            <a:off x="1397917" y="4618679"/>
            <a:ext cx="354516" cy="0"/>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955452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34c87397-5fc1-491e-85e7-d6110dbe9cbd" ContentTypeId="0x0101" PreviousValue="false" LastSyncTimeStamp="2018-03-09T14:36:50.893Z"/>
</file>

<file path=customXml/item4.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_dlc_DocId xmlns="71c5aaf6-e6ce-465b-b873-5148d2a4c105">RBI5PAMIO524-1616901215-52330</_dlc_DocId>
    <_dlc_DocIdUrl xmlns="71c5aaf6-e6ce-465b-b873-5148d2a4c105">
      <Url>https://nokia.sharepoint.com/sites/gxp/_layouts/15/DocIdRedir.aspx?ID=RBI5PAMIO524-1616901215-52330</Url>
      <Description>RBI5PAMIO524-1616901215-52330</Description>
    </_dlc_DocIdUrl>
  </documentManagement>
</p:properties>
</file>

<file path=customXml/itemProps1.xml><?xml version="1.0" encoding="utf-8"?>
<ds:datastoreItem xmlns:ds="http://schemas.openxmlformats.org/officeDocument/2006/customXml" ds:itemID="{CEF9BFD0-2A21-4C0C-AD80-2D8C978E9643}">
  <ds:schemaRefs>
    <ds:schemaRef ds:uri="http://schemas.microsoft.com/sharepoint/event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B59D73B-DDAC-4B06-A8DC-C127BB96F642}">
  <ds:schemaRefs>
    <ds:schemaRef ds:uri="Microsoft.SharePoint.Taxonomy.ContentTypeSync"/>
  </ds:schemaRefs>
</ds:datastoreItem>
</file>

<file path=customXml/itemProps4.xml><?xml version="1.0" encoding="utf-8"?>
<ds:datastoreItem xmlns:ds="http://schemas.openxmlformats.org/officeDocument/2006/customXml" ds:itemID="{172617B6-66BA-4A37-A151-86085D0807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35CA3727-A4EB-4398-9783-D0148B061093}">
  <ds:schemaRefs>
    <ds:schemaRef ds:uri="http://purl.org/dc/elements/1.1/"/>
    <ds:schemaRef ds:uri="http://www.w3.org/XML/1998/namespace"/>
    <ds:schemaRef ds:uri="71c5aaf6-e6ce-465b-b873-5148d2a4c105"/>
    <ds:schemaRef ds:uri="http://schemas.microsoft.com/office/2006/documentManagement/types"/>
    <ds:schemaRef ds:uri="http://purl.org/dc/dcmitype/"/>
    <ds:schemaRef ds:uri="7275bb01-7583-478d-bc14-e839a2dd5989"/>
    <ds:schemaRef ds:uri="http://schemas.microsoft.com/office/2006/metadata/properties"/>
    <ds:schemaRef ds:uri="http://schemas.microsoft.com/office/infopath/2007/PartnerControls"/>
    <ds:schemaRef ds:uri="http://schemas.openxmlformats.org/package/2006/metadata/core-properties"/>
    <ds:schemaRef ds:uri="3f2ce089-3858-4176-9a21-a30f9204848e"/>
    <ds:schemaRef ds:uri="http://purl.org/dc/te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Office Theme</Template>
  <TotalTime>2392</TotalTime>
  <Words>3285</Words>
  <Application>Microsoft Office PowerPoint</Application>
  <PresentationFormat>Widescreen</PresentationFormat>
  <Paragraphs>234</Paragraphs>
  <Slides>16</Slides>
  <Notes>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3" baseType="lpstr">
      <vt:lpstr>SimSun</vt:lpstr>
      <vt:lpstr>Arial</vt:lpstr>
      <vt:lpstr>Calibri</vt:lpstr>
      <vt:lpstr>Calibri Light</vt:lpstr>
      <vt:lpstr>Times New Roman</vt:lpstr>
      <vt:lpstr>Office Theme</vt:lpstr>
      <vt:lpstr>Visio</vt:lpstr>
      <vt:lpstr>Handling target DNAI provided by AF/PCF while I-SMF is inserted for Local Offloading Management</vt:lpstr>
      <vt:lpstr>Background</vt:lpstr>
      <vt:lpstr>Background</vt:lpstr>
      <vt:lpstr>Background</vt:lpstr>
      <vt:lpstr>Background</vt:lpstr>
      <vt:lpstr>Possible cases</vt:lpstr>
      <vt:lpstr>Possible scenarios #1</vt:lpstr>
      <vt:lpstr>Possible scenarios #2</vt:lpstr>
      <vt:lpstr>Possible scenarios #3</vt:lpstr>
      <vt:lpstr>Scenario-related Observations</vt:lpstr>
      <vt:lpstr>SMF sends target DNAI to AMF</vt:lpstr>
      <vt:lpstr>SMF does not send target DNAI to AMF</vt:lpstr>
      <vt:lpstr>Failed enforcement of target DNAI</vt:lpstr>
      <vt:lpstr>Failure/notification Observations</vt:lpstr>
      <vt:lpstr>Observations (summary)</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Tezcan Cogalan (Nokia)</cp:lastModifiedBy>
  <cp:revision>606</cp:revision>
  <dcterms:created xsi:type="dcterms:W3CDTF">2010-02-05T13:52:04Z</dcterms:created>
  <dcterms:modified xsi:type="dcterms:W3CDTF">2025-08-15T17:01:17Z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40078b54-db24-48b1-9df5-2403efa33e9e</vt:lpwstr>
  </property>
  <property fmtid="{D5CDD505-2E9C-101B-9397-08002B2CF9AE}" pid="4" name="MediaServiceImageTags">
    <vt:lpwstr/>
  </property>
</Properties>
</file>