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7"/>
  </p:handoutMasterIdLst>
  <p:sldIdLst>
    <p:sldId id="828" r:id="rId4"/>
    <p:sldId id="830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0" d="100"/>
          <a:sy n="60" d="100"/>
        </p:scale>
        <p:origin x="-1584" y="-172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504424</a:t>
            </a:r>
            <a:endParaRPr lang="en-US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68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7-11 April, 2025, Goteborg, Sweden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40xxxx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4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WG2#16</a:t>
            </a:r>
            <a:r>
              <a:rPr lang="en-US" altLang="en-GB" sz="1300" dirty="0" smtClean="0">
                <a:solidFill>
                  <a:schemeClr val="bg1"/>
                </a:solidFill>
                <a:latin typeface="+mn-lt"/>
              </a:rPr>
              <a:t>8 </a:t>
            </a:r>
            <a:r>
              <a:rPr sz="1300" dirty="0" smtClean="0">
                <a:solidFill>
                  <a:schemeClr val="bg1"/>
                </a:solidFill>
                <a:latin typeface="+mn-lt"/>
                <a:sym typeface="+mn-ea"/>
              </a:rPr>
              <a:t>7-11 April, 2025, Goteborg, Sweden</a:t>
            </a:r>
            <a:endParaRPr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4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  <a:sym typeface="+mn-ea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  <a:sym typeface="+mn-ea"/>
              </a:rPr>
              <a:t>WG2#16</a:t>
            </a:r>
            <a:r>
              <a:rPr lang="en-US" altLang="en-GB" sz="1300" dirty="0" smtClean="0">
                <a:solidFill>
                  <a:schemeClr val="bg1"/>
                </a:solidFill>
                <a:latin typeface="+mn-lt"/>
                <a:sym typeface="+mn-ea"/>
              </a:rPr>
              <a:t>8 </a:t>
            </a:r>
            <a:r>
              <a:rPr sz="1300" dirty="0" smtClean="0">
                <a:solidFill>
                  <a:schemeClr val="bg1"/>
                </a:solidFill>
                <a:latin typeface="+mn-lt"/>
                <a:sym typeface="+mn-ea"/>
              </a:rPr>
              <a:t>7-11 April, 2025, Goteborg, Sweden</a:t>
            </a:r>
            <a:endParaRPr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/>
          <p:nvPr>
            <p:ph type="ctrTitle"/>
          </p:nvPr>
        </p:nvSpPr>
        <p:spPr/>
        <p:txBody>
          <a:bodyPr/>
          <a:p>
            <a:r>
              <a:rPr lang="en-US" altLang="en-GB" b="1" dirty="0" smtClean="0">
                <a:sym typeface="+mn-ea"/>
              </a:rPr>
              <a:t>NG_RTC_Ph2</a:t>
            </a:r>
            <a:br>
              <a:rPr lang="en-US" altLang="en-GB" b="1" dirty="0" smtClean="0">
                <a:sym typeface="+mn-ea"/>
              </a:rPr>
            </a:br>
            <a:r>
              <a:rPr lang="en-US" altLang="de-DE" b="1" dirty="0">
                <a:sym typeface="+mn-ea"/>
              </a:rPr>
              <a:t>Status </a:t>
            </a:r>
            <a:r>
              <a:rPr lang="en-GB" altLang="zh-CN" b="1" dirty="0" smtClean="0">
                <a:sym typeface="+mn-ea"/>
              </a:rPr>
              <a:t>Report</a:t>
            </a:r>
            <a:endParaRPr lang="zh-CN" altLang="en-US"/>
          </a:p>
        </p:txBody>
      </p:sp>
      <p:sp>
        <p:nvSpPr>
          <p:cNvPr id="8" name="副标题 7"/>
          <p:cNvSpPr/>
          <p:nvPr>
            <p:ph type="subTitle" idx="1"/>
          </p:nvPr>
        </p:nvSpPr>
        <p:spPr/>
        <p:txBody>
          <a:bodyPr/>
          <a:p>
            <a:pPr>
              <a:lnSpc>
                <a:spcPct val="80000"/>
              </a:lnSpc>
            </a:pPr>
            <a:r>
              <a:rPr lang="en-US" altLang="en-US" sz="2000" b="1" dirty="0" smtClean="0">
                <a:sym typeface="+mn-ea"/>
              </a:rPr>
              <a:t>Yi Jiang (</a:t>
            </a:r>
            <a:r>
              <a:rPr lang="en-GB" altLang="en-US" sz="2000" b="1" dirty="0" err="1" smtClean="0">
                <a:sym typeface="+mn-ea"/>
              </a:rPr>
              <a:t>Rapporteur</a:t>
            </a:r>
            <a:r>
              <a:rPr lang="en-GB" altLang="en-US" sz="2000" b="1" dirty="0" smtClean="0">
                <a:sym typeface="+mn-ea"/>
              </a:rPr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>
                <a:sym typeface="+mn-ea"/>
              </a:rPr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US" altLang="en-US" sz="20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070" y="208280"/>
            <a:ext cx="7710170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zh-CN" b="1" dirty="0" smtClean="0"/>
              <a:t> SA2#168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79070" y="1470025"/>
          <a:ext cx="881126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/>
                <a:gridCol w="2376170"/>
                <a:gridCol w="731520"/>
                <a:gridCol w="988695"/>
                <a:gridCol w="493395"/>
                <a:gridCol w="800735"/>
                <a:gridCol w="614045"/>
                <a:gridCol w="2133600"/>
              </a:tblGrid>
              <a:tr h="3962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UID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Name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Acronym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  <a:endParaRPr lang="en-US" altLang="zh-CN" sz="1000"/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0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98%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100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98%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Remaining issues in exception list have been resolved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435610" y="2468369"/>
            <a:ext cx="8554480" cy="42488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In SA2 #168 meetings 56 contributions were submitted and 20 contributions were handled with 6 CRs agreed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</a:rPr>
              <a:t>A reply LS to SA3 and a reply LS to CT1 were sent with related CR agreed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</a:rPr>
              <a:t>Services and procedures of KI#1 and #2 were updated and corrected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cs typeface="+mn-ea"/>
                <a:sym typeface="+mn-ea"/>
              </a:rPr>
              <a:t>None</a:t>
            </a:r>
            <a:endParaRPr lang="en-US" altLang="zh-CN" sz="16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ym typeface="+mn-ea"/>
              </a:rPr>
              <a:t>None</a:t>
            </a:r>
            <a:endParaRPr lang="en-US" altLang="de-DE" sz="16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20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ym typeface="+mn-ea"/>
              </a:rPr>
              <a:t>continue the maintenance and alignment with other WGs</a:t>
            </a:r>
            <a:endParaRPr lang="en-US" altLang="zh-CN" sz="1600" dirty="0" smtClean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693*70"/>
  <p:tag name="TABLE_ENDDRAG_RECT" val="14*87*693*70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707</Words>
  <Application>WPS 演示</Application>
  <PresentationFormat>全屏显示(4:3)</PresentationFormat>
  <Paragraphs>54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Arial</vt:lpstr>
      <vt:lpstr>Times New Roman</vt:lpstr>
      <vt:lpstr>等线</vt:lpstr>
      <vt:lpstr>Times New Roman</vt:lpstr>
      <vt:lpstr>微软雅黑</vt:lpstr>
      <vt:lpstr>Arial Unicode MS</vt:lpstr>
      <vt:lpstr>1_Office Theme</vt:lpstr>
      <vt:lpstr>2_Office Theme</vt:lpstr>
      <vt:lpstr>NG_RTC_Ph2 Status Report</vt:lpstr>
      <vt:lpstr>NG_RTC_ph2 status after SA2#168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R1</cp:lastModifiedBy>
  <cp:revision>1644</cp:revision>
  <dcterms:created xsi:type="dcterms:W3CDTF">2008-08-30T09:32:00Z</dcterms:created>
  <dcterms:modified xsi:type="dcterms:W3CDTF">2025-04-16T01:32:34Z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9BCA31BC29AC4699BD22B28BF7AF91D5</vt:lpwstr>
  </property>
  <property fmtid="{D5CDD505-2E9C-101B-9397-08002B2CF9AE}" pid="14" name="KSOProductBuildVer">
    <vt:lpwstr>2052-11.8.2.12309</vt:lpwstr>
  </property>
</Properties>
</file>