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69" d="100"/>
          <a:sy n="69" d="100"/>
        </p:scale>
        <p:origin x="98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</a:t>
            </a:r>
            <a:r>
              <a:rPr lang="en-US" altLang="zh-CN" sz="1400" b="1" dirty="0" err="1" smtClean="0">
                <a:effectLst/>
              </a:rPr>
              <a:t>xxxx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162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Apr. 15</a:t>
            </a:r>
            <a:r>
              <a:rPr lang="en-GB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–19, 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2024, </a:t>
            </a:r>
            <a:r>
              <a:rPr lang="en-GB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Changsha,</a:t>
            </a:r>
            <a:r>
              <a:rPr lang="en-GB" altLang="zh-CN" sz="14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China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WG2#162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Apr. 15-19, </a:t>
            </a:r>
            <a:r>
              <a:rPr lang="en-GB" altLang="de-DE" sz="1200" baseline="0" dirty="0">
                <a:solidFill>
                  <a:schemeClr val="bg1"/>
                </a:solidFill>
              </a:rPr>
              <a:t>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smtClean="0"/>
              <a:t>FS_</a:t>
            </a:r>
            <a:r>
              <a:rPr lang="en-US" altLang="zh-CN" sz="3600" b="1" kern="0" dirty="0" smtClean="0"/>
              <a:t>UPEAS_Ph2</a:t>
            </a:r>
            <a:r>
              <a:rPr lang="en-US" altLang="de-DE" sz="3600" b="1" kern="0" dirty="0" smtClean="0"/>
              <a:t>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/>
              <a:t>Jinguo Zhu(ZTE)</a:t>
            </a:r>
          </a:p>
          <a:p>
            <a:pPr>
              <a:lnSpc>
                <a:spcPct val="80000"/>
              </a:lnSpc>
            </a:pPr>
            <a:r>
              <a:rPr lang="en-GB" altLang="zh-CN" sz="2000" dirty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smtClean="0"/>
              <a:t>FS_UPEAS_Ph2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400" b="1" dirty="0" smtClean="0">
                <a:solidFill>
                  <a:prstClr val="black"/>
                </a:solidFill>
              </a:rPr>
              <a:t>SA#103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8 PCR were approved and draft TR 23.700-63 v0.3.0 </a:t>
            </a:r>
            <a:r>
              <a:rPr lang="en-US" altLang="de-DE" sz="1200" kern="0" dirty="0"/>
              <a:t>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KI#1: No new solution, Interim conclusions was agreed. Normative work can start based on the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KI#2: 6 new solutions were agreed. Now it has 8 solutions. No interim conclusion yet.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cs typeface="+mn-ea"/>
              </a:rPr>
              <a:t>KI#3: 1 PCR on solution update was agreed. Now it has 1 solution. No interim conclusion yet.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No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smtClean="0"/>
              <a:t>steps(SA2#163)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 smtClean="0"/>
              <a:t>Final conclusion on all key issues</a:t>
            </a:r>
            <a:r>
              <a:rPr lang="en-US" altLang="ko-KR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/>
              <a:t>TR23.600-63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 smtClean="0"/>
              <a:t>WID approved 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=""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5145369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FS_UPEAS_Ph2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Study on UPF enhancement for Exposure and SBA Phase 2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10210003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=""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smtClean="0"/>
              <a:t>FS_UPEAS_Ph2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013825"/>
              </p:ext>
            </p:extLst>
          </p:nvPr>
        </p:nvGraphicFramePr>
        <p:xfrm>
          <a:off x="422359" y="1432560"/>
          <a:ext cx="8340640" cy="2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r>
                        <a:rPr lang="en-US" sz="1100" dirty="0" smtClean="0"/>
                        <a:t>.25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=""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489638" y="4377678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2.25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2842</TotalTime>
  <Words>209</Words>
  <Application>Microsoft Office PowerPoint</Application>
  <PresentationFormat>全屏显示(4:3)</PresentationFormat>
  <Paragraphs>62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MS PGothic</vt:lpstr>
      <vt:lpstr>宋体</vt:lpstr>
      <vt:lpstr>Arial</vt:lpstr>
      <vt:lpstr>Calibri</vt:lpstr>
      <vt:lpstr>Times New Roman</vt:lpstr>
      <vt:lpstr>Office Theme</vt:lpstr>
      <vt:lpstr>FS_UPEAS_Ph2 Status Report</vt:lpstr>
      <vt:lpstr>FS_UPEAS_Ph2 Status after SA2#162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2007</cp:revision>
  <dcterms:created xsi:type="dcterms:W3CDTF">2008-08-30T09:32:10Z</dcterms:created>
  <dcterms:modified xsi:type="dcterms:W3CDTF">2024-04-24T11:28:15Z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