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6"/>
  </p:sldMasterIdLst>
  <p:notesMasterIdLst>
    <p:notesMasterId r:id="rId14"/>
  </p:notesMasterIdLst>
  <p:handoutMasterIdLst>
    <p:handoutMasterId r:id="rId15"/>
  </p:handoutMasterIdLst>
  <p:sldIdLst>
    <p:sldId id="303" r:id="rId7"/>
    <p:sldId id="1448943282" r:id="rId8"/>
    <p:sldId id="1448943286" r:id="rId9"/>
    <p:sldId id="1448943284" r:id="rId10"/>
    <p:sldId id="1448943285" r:id="rId11"/>
    <p:sldId id="1448943287" r:id="rId12"/>
    <p:sldId id="1448943283" r:id="rId13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porteur" initials="SS" lastIdx="1" clrIdx="0">
    <p:extLst>
      <p:ext uri="{19B8F6BF-5375-455C-9EA6-DF929625EA0E}">
        <p15:presenceInfo xmlns:p15="http://schemas.microsoft.com/office/powerpoint/2012/main" userId="rappor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33CC"/>
    <a:srgbClr val="FF6699"/>
    <a:srgbClr val="FF99FF"/>
    <a:srgbClr val="62A14D"/>
    <a:srgbClr val="000000"/>
    <a:srgbClr val="C6D254"/>
    <a:srgbClr val="B1D254"/>
    <a:srgbClr val="72AF2F"/>
    <a:srgbClr val="5C8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4695D-219F-0243-59FE-AB181967D550}" v="1" dt="2023-11-10T18:19:16.307"/>
    <p1510:client id="{AE2BA4FD-1BD9-4191-9C00-DED291187521}" v="1" dt="2023-11-03T09:46:20.56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25" autoAdjust="0"/>
  </p:normalViewPr>
  <p:slideViewPr>
    <p:cSldViewPr snapToGrid="0">
      <p:cViewPr varScale="1">
        <p:scale>
          <a:sx n="63" d="100"/>
          <a:sy n="63" d="100"/>
        </p:scale>
        <p:origin x="11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530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Speicher" userId="87f3833d-aabf-49f9-9440-05df73743c72" providerId="ADAL" clId="{3EE43B2F-D253-4E2A-8B82-990A73D54AB7}"/>
    <pc:docChg chg="undo redo custSel addSld modSld modMainMaster">
      <pc:chgData name="Sebastian Speicher" userId="87f3833d-aabf-49f9-9440-05df73743c72" providerId="ADAL" clId="{3EE43B2F-D253-4E2A-8B82-990A73D54AB7}" dt="2023-11-03T14:35:23.008" v="791" actId="20577"/>
      <pc:docMkLst>
        <pc:docMk/>
      </pc:docMkLst>
      <pc:sldChg chg="modSp mod">
        <pc:chgData name="Sebastian Speicher" userId="87f3833d-aabf-49f9-9440-05df73743c72" providerId="ADAL" clId="{3EE43B2F-D253-4E2A-8B82-990A73D54AB7}" dt="2023-11-03T14:32:34.974" v="644" actId="20577"/>
        <pc:sldMkLst>
          <pc:docMk/>
          <pc:sldMk cId="0" sldId="303"/>
        </pc:sldMkLst>
        <pc:spChg chg="mod">
          <ac:chgData name="Sebastian Speicher" userId="87f3833d-aabf-49f9-9440-05df73743c72" providerId="ADAL" clId="{3EE43B2F-D253-4E2A-8B82-990A73D54AB7}" dt="2023-11-02T12:22:02.675" v="569"/>
          <ac:spMkLst>
            <pc:docMk/>
            <pc:sldMk cId="0" sldId="303"/>
            <ac:spMk id="2" creationId="{00000000-0000-0000-0000-000000000000}"/>
          </ac:spMkLst>
        </pc:spChg>
        <pc:spChg chg="mod">
          <ac:chgData name="Sebastian Speicher" userId="87f3833d-aabf-49f9-9440-05df73743c72" providerId="ADAL" clId="{3EE43B2F-D253-4E2A-8B82-990A73D54AB7}" dt="2023-11-03T12:11:54.424" v="590"/>
          <ac:spMkLst>
            <pc:docMk/>
            <pc:sldMk cId="0" sldId="303"/>
            <ac:spMk id="6147" creationId="{00000000-0000-0000-0000-000000000000}"/>
          </ac:spMkLst>
        </pc:spChg>
        <pc:spChg chg="mod">
          <ac:chgData name="Sebastian Speicher" userId="87f3833d-aabf-49f9-9440-05df73743c72" providerId="ADAL" clId="{3EE43B2F-D253-4E2A-8B82-990A73D54AB7}" dt="2023-11-03T14:32:34.974" v="644" actId="20577"/>
          <ac:spMkLst>
            <pc:docMk/>
            <pc:sldMk cId="0" sldId="303"/>
            <ac:spMk id="9219" creationId="{00000000-0000-0000-0000-000000000000}"/>
          </ac:spMkLst>
        </pc:spChg>
      </pc:sldChg>
      <pc:sldChg chg="modSp mod">
        <pc:chgData name="Sebastian Speicher" userId="87f3833d-aabf-49f9-9440-05df73743c72" providerId="ADAL" clId="{3EE43B2F-D253-4E2A-8B82-990A73D54AB7}" dt="2023-11-03T14:32:50.099" v="658" actId="20577"/>
        <pc:sldMkLst>
          <pc:docMk/>
          <pc:sldMk cId="1015494770" sldId="1448943282"/>
        </pc:sldMkLst>
        <pc:spChg chg="mod">
          <ac:chgData name="Sebastian Speicher" userId="87f3833d-aabf-49f9-9440-05df73743c72" providerId="ADAL" clId="{3EE43B2F-D253-4E2A-8B82-990A73D54AB7}" dt="2023-11-03T14:32:50.099" v="658" actId="20577"/>
          <ac:spMkLst>
            <pc:docMk/>
            <pc:sldMk cId="1015494770" sldId="1448943282"/>
            <ac:spMk id="3" creationId="{3C201147-847F-A5E3-DF49-9B0E71746166}"/>
          </ac:spMkLst>
        </pc:spChg>
      </pc:sldChg>
      <pc:sldChg chg="modSp mod">
        <pc:chgData name="Sebastian Speicher" userId="87f3833d-aabf-49f9-9440-05df73743c72" providerId="ADAL" clId="{3EE43B2F-D253-4E2A-8B82-990A73D54AB7}" dt="2023-11-02T09:31:26.789" v="56" actId="21"/>
        <pc:sldMkLst>
          <pc:docMk/>
          <pc:sldMk cId="4143475165" sldId="1448943283"/>
        </pc:sldMkLst>
        <pc:spChg chg="mod">
          <ac:chgData name="Sebastian Speicher" userId="87f3833d-aabf-49f9-9440-05df73743c72" providerId="ADAL" clId="{3EE43B2F-D253-4E2A-8B82-990A73D54AB7}" dt="2023-11-02T09:31:26.789" v="56" actId="21"/>
          <ac:spMkLst>
            <pc:docMk/>
            <pc:sldMk cId="4143475165" sldId="1448943283"/>
            <ac:spMk id="3" creationId="{D5A1BB55-F20B-AC7F-B44E-120E9472E7B1}"/>
          </ac:spMkLst>
        </pc:spChg>
      </pc:sldChg>
      <pc:sldChg chg="modSp mod">
        <pc:chgData name="Sebastian Speicher" userId="87f3833d-aabf-49f9-9440-05df73743c72" providerId="ADAL" clId="{3EE43B2F-D253-4E2A-8B82-990A73D54AB7}" dt="2023-11-03T14:33:55.183" v="728" actId="20577"/>
        <pc:sldMkLst>
          <pc:docMk/>
          <pc:sldMk cId="358880416" sldId="1448943284"/>
        </pc:sldMkLst>
        <pc:spChg chg="mod">
          <ac:chgData name="Sebastian Speicher" userId="87f3833d-aabf-49f9-9440-05df73743c72" providerId="ADAL" clId="{3EE43B2F-D253-4E2A-8B82-990A73D54AB7}" dt="2023-11-02T09:32:24.669" v="103" actId="20577"/>
          <ac:spMkLst>
            <pc:docMk/>
            <pc:sldMk cId="358880416" sldId="1448943284"/>
            <ac:spMk id="2" creationId="{841BADB1-A95F-B7C7-E1C8-49CF5F2B12B5}"/>
          </ac:spMkLst>
        </pc:spChg>
        <pc:spChg chg="mod">
          <ac:chgData name="Sebastian Speicher" userId="87f3833d-aabf-49f9-9440-05df73743c72" providerId="ADAL" clId="{3EE43B2F-D253-4E2A-8B82-990A73D54AB7}" dt="2023-11-03T14:33:55.183" v="728" actId="20577"/>
          <ac:spMkLst>
            <pc:docMk/>
            <pc:sldMk cId="358880416" sldId="1448943284"/>
            <ac:spMk id="3" creationId="{CECA99A2-248C-CB8F-4EEF-B2E9463FDE4C}"/>
          </ac:spMkLst>
        </pc:spChg>
      </pc:sldChg>
      <pc:sldChg chg="modSp mod">
        <pc:chgData name="Sebastian Speicher" userId="87f3833d-aabf-49f9-9440-05df73743c72" providerId="ADAL" clId="{3EE43B2F-D253-4E2A-8B82-990A73D54AB7}" dt="2023-11-03T14:35:23.008" v="791" actId="20577"/>
        <pc:sldMkLst>
          <pc:docMk/>
          <pc:sldMk cId="2137551314" sldId="1448943285"/>
        </pc:sldMkLst>
        <pc:spChg chg="mod">
          <ac:chgData name="Sebastian Speicher" userId="87f3833d-aabf-49f9-9440-05df73743c72" providerId="ADAL" clId="{3EE43B2F-D253-4E2A-8B82-990A73D54AB7}" dt="2023-11-02T09:35:43.250" v="168" actId="20577"/>
          <ac:spMkLst>
            <pc:docMk/>
            <pc:sldMk cId="2137551314" sldId="1448943285"/>
            <ac:spMk id="2" creationId="{DFDD333F-FB10-E2E8-F0D4-B6076396DCC9}"/>
          </ac:spMkLst>
        </pc:spChg>
        <pc:spChg chg="mod">
          <ac:chgData name="Sebastian Speicher" userId="87f3833d-aabf-49f9-9440-05df73743c72" providerId="ADAL" clId="{3EE43B2F-D253-4E2A-8B82-990A73D54AB7}" dt="2023-11-03T14:35:23.008" v="791" actId="20577"/>
          <ac:spMkLst>
            <pc:docMk/>
            <pc:sldMk cId="2137551314" sldId="1448943285"/>
            <ac:spMk id="3" creationId="{E2DF52DF-0C2A-6288-C6B0-E5DB771DD699}"/>
          </ac:spMkLst>
        </pc:spChg>
      </pc:sldChg>
      <pc:sldChg chg="modSp new mod">
        <pc:chgData name="Sebastian Speicher" userId="87f3833d-aabf-49f9-9440-05df73743c72" providerId="ADAL" clId="{3EE43B2F-D253-4E2A-8B82-990A73D54AB7}" dt="2023-11-03T14:33:21.020" v="679" actId="20577"/>
        <pc:sldMkLst>
          <pc:docMk/>
          <pc:sldMk cId="1619747669" sldId="1448943286"/>
        </pc:sldMkLst>
        <pc:spChg chg="mod">
          <ac:chgData name="Sebastian Speicher" userId="87f3833d-aabf-49f9-9440-05df73743c72" providerId="ADAL" clId="{3EE43B2F-D253-4E2A-8B82-990A73D54AB7}" dt="2023-11-02T09:34:12.064" v="119"/>
          <ac:spMkLst>
            <pc:docMk/>
            <pc:sldMk cId="1619747669" sldId="1448943286"/>
            <ac:spMk id="2" creationId="{3B9085A6-BC74-5894-3125-791FB632FE45}"/>
          </ac:spMkLst>
        </pc:spChg>
        <pc:spChg chg="mod">
          <ac:chgData name="Sebastian Speicher" userId="87f3833d-aabf-49f9-9440-05df73743c72" providerId="ADAL" clId="{3EE43B2F-D253-4E2A-8B82-990A73D54AB7}" dt="2023-11-03T14:33:21.020" v="679" actId="20577"/>
          <ac:spMkLst>
            <pc:docMk/>
            <pc:sldMk cId="1619747669" sldId="1448943286"/>
            <ac:spMk id="3" creationId="{55D167A7-BE48-667A-4577-EAA76A43F8D2}"/>
          </ac:spMkLst>
        </pc:spChg>
      </pc:sldChg>
      <pc:sldMasterChg chg="modSp mod modSldLayout">
        <pc:chgData name="Sebastian Speicher" userId="87f3833d-aabf-49f9-9440-05df73743c72" providerId="ADAL" clId="{3EE43B2F-D253-4E2A-8B82-990A73D54AB7}" dt="2023-11-02T09:33:24.849" v="114"/>
        <pc:sldMasterMkLst>
          <pc:docMk/>
          <pc:sldMasterMk cId="0" sldId="2147483729"/>
        </pc:sldMasterMkLst>
        <pc:spChg chg="mod">
          <ac:chgData name="Sebastian Speicher" userId="87f3833d-aabf-49f9-9440-05df73743c72" providerId="ADAL" clId="{3EE43B2F-D253-4E2A-8B82-990A73D54AB7}" dt="2023-11-02T09:33:24.849" v="114"/>
          <ac:spMkLst>
            <pc:docMk/>
            <pc:sldMasterMk cId="0" sldId="2147483729"/>
            <ac:spMk id="14" creationId="{00000000-0000-0000-0000-000000000000}"/>
          </ac:spMkLst>
        </pc:spChg>
        <pc:sldLayoutChg chg="modSp mod">
          <pc:chgData name="Sebastian Speicher" userId="87f3833d-aabf-49f9-9440-05df73743c72" providerId="ADAL" clId="{3EE43B2F-D253-4E2A-8B82-990A73D54AB7}" dt="2023-11-02T09:33:04.138" v="111" actId="1076"/>
          <pc:sldLayoutMkLst>
            <pc:docMk/>
            <pc:sldMasterMk cId="0" sldId="2147483729"/>
            <pc:sldLayoutMk cId="719417900" sldId="2147483770"/>
          </pc:sldLayoutMkLst>
          <pc:spChg chg="mod">
            <ac:chgData name="Sebastian Speicher" userId="87f3833d-aabf-49f9-9440-05df73743c72" providerId="ADAL" clId="{3EE43B2F-D253-4E2A-8B82-990A73D54AB7}" dt="2023-11-02T09:33:04.138" v="111" actId="1076"/>
            <ac:spMkLst>
              <pc:docMk/>
              <pc:sldMasterMk cId="0" sldId="2147483729"/>
              <pc:sldLayoutMk cId="719417900" sldId="2147483770"/>
              <ac:spMk id="4" creationId="{00000000-0000-0000-0000-000000000000}"/>
            </ac:spMkLst>
          </pc:spChg>
        </pc:sldLayoutChg>
      </pc:sldMasterChg>
    </pc:docChg>
  </pc:docChgLst>
  <pc:docChgLst>
    <pc:chgData name="Betsy Covell (Nokia)" userId="S::betsy.covell@nokia.com::3b5b6b30-fb95-4bee-92f8-707cb157b53d" providerId="AD" clId="Web-{2454695D-219F-0243-59FE-AB181967D550}"/>
    <pc:docChg chg="sldOrd">
      <pc:chgData name="Betsy Covell (Nokia)" userId="S::betsy.covell@nokia.com::3b5b6b30-fb95-4bee-92f8-707cb157b53d" providerId="AD" clId="Web-{2454695D-219F-0243-59FE-AB181967D550}" dt="2023-11-10T18:19:16.307" v="0"/>
      <pc:docMkLst>
        <pc:docMk/>
      </pc:docMkLst>
      <pc:sldChg chg="ord">
        <pc:chgData name="Betsy Covell (Nokia)" userId="S::betsy.covell@nokia.com::3b5b6b30-fb95-4bee-92f8-707cb157b53d" providerId="AD" clId="Web-{2454695D-219F-0243-59FE-AB181967D550}" dt="2023-11-10T18:19:16.307" v="0"/>
        <pc:sldMkLst>
          <pc:docMk/>
          <pc:sldMk cId="4143475165" sldId="1448943283"/>
        </pc:sldMkLst>
      </pc:sldChg>
    </pc:docChg>
  </pc:docChgLst>
  <pc:docChgLst>
    <pc:chgData name="Haris Zisimopoulos" userId="b25c0fab-12cb-423d-a4aa-23cb9ecb5291" providerId="ADAL" clId="{AE2BA4FD-1BD9-4191-9C00-DED291187521}"/>
    <pc:docChg chg="custSel modSld">
      <pc:chgData name="Haris Zisimopoulos" userId="b25c0fab-12cb-423d-a4aa-23cb9ecb5291" providerId="ADAL" clId="{AE2BA4FD-1BD9-4191-9C00-DED291187521}" dt="2023-11-03T09:46:24.737" v="4" actId="6549"/>
      <pc:docMkLst>
        <pc:docMk/>
      </pc:docMkLst>
      <pc:sldChg chg="modSp mod">
        <pc:chgData name="Haris Zisimopoulos" userId="b25c0fab-12cb-423d-a4aa-23cb9ecb5291" providerId="ADAL" clId="{AE2BA4FD-1BD9-4191-9C00-DED291187521}" dt="2023-11-03T09:46:24.737" v="4" actId="6549"/>
        <pc:sldMkLst>
          <pc:docMk/>
          <pc:sldMk cId="1619747669" sldId="1448943286"/>
        </pc:sldMkLst>
        <pc:spChg chg="mod">
          <ac:chgData name="Haris Zisimopoulos" userId="b25c0fab-12cb-423d-a4aa-23cb9ecb5291" providerId="ADAL" clId="{AE2BA4FD-1BD9-4191-9C00-DED291187521}" dt="2023-11-03T09:46:24.737" v="4" actId="6549"/>
          <ac:spMkLst>
            <pc:docMk/>
            <pc:sldMk cId="1619747669" sldId="1448943286"/>
            <ac:spMk id="3" creationId="{55D167A7-BE48-667A-4577-EAA76A43F8D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E436C27-80EF-4A0D-A875-AA5301B61E12}" type="datetime1">
              <a:rPr lang="en-US"/>
              <a:pPr>
                <a:defRPr/>
              </a:pPr>
              <a:t>11/10/2023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896699-8EAF-425A-91DC-02EF736CA5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66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FBF7EF-8678-4E88-BD87-1D3EF3670A8E}" type="datetime1">
              <a:rPr lang="en-US"/>
              <a:pPr>
                <a:defRPr/>
              </a:pPr>
              <a:t>11/10/2023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E0B2C6-996E-45E1-BA1D-CBDA9768A25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667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9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98450" y="85317"/>
            <a:ext cx="581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altLang="ko-KR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 WG2 Meeting #160</a:t>
            </a:r>
          </a:p>
          <a:p>
            <a:r>
              <a:rPr lang="it-IT" altLang="ko-KR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Chicago, IL, USA, 13-17 November 2023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179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546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526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590550" y="6373813"/>
            <a:ext cx="6169025" cy="323850"/>
          </a:xfrm>
          <a:prstGeom prst="homePlate">
            <a:avLst>
              <a:gd name="adj" fmla="val 91541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88950" y="228600"/>
            <a:ext cx="682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775" y="1454150"/>
            <a:ext cx="83883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38163" y="6462713"/>
            <a:ext cx="5473170" cy="242887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dirty="0">
                <a:solidFill>
                  <a:schemeClr val="bg1"/>
                </a:solidFill>
              </a:rPr>
              <a:t>TSG SA WG2#1</a:t>
            </a:r>
            <a:r>
              <a:rPr lang="en-US" altLang="de-DE" sz="1200" dirty="0">
                <a:solidFill>
                  <a:schemeClr val="bg1"/>
                </a:solidFill>
              </a:rPr>
              <a:t>60, </a:t>
            </a:r>
            <a:r>
              <a:rPr lang="it-IT" altLang="de-DE" sz="1200" dirty="0">
                <a:solidFill>
                  <a:schemeClr val="bg1"/>
                </a:solidFill>
              </a:rPr>
              <a:t>Chicago, IL, USA, 13-17 November 2023</a:t>
            </a:r>
            <a:r>
              <a:rPr lang="en-US" altLang="de-DE" sz="1200" baseline="0" dirty="0">
                <a:solidFill>
                  <a:schemeClr val="bg1"/>
                </a:solidFill>
              </a:rPr>
              <a:t>	</a:t>
            </a:r>
            <a:endParaRPr lang="en-GB" altLang="ko-KR" sz="1200" spc="3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8318500" y="6383338"/>
            <a:ext cx="511175" cy="29686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1E10F64A-668A-451F-BD49-32A860AAC750}" type="slidenum">
              <a:rPr lang="en-GB" altLang="en-US" b="1" smtClean="0"/>
              <a:pPr algn="ctr">
                <a:defRPr/>
              </a:pPr>
              <a:t>‹#›</a:t>
            </a:fld>
            <a:endParaRPr lang="en-GB" altLang="en-US" b="1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4086225" y="3303588"/>
            <a:ext cx="971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</a:rPr>
              <a:t>© 3GPP 2012</a:t>
            </a:r>
            <a:endParaRPr lang="en-GB" altLang="en-US" dirty="0"/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7439025" y="6462713"/>
            <a:ext cx="8242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© 3GPP 2021</a:t>
            </a:r>
          </a:p>
        </p:txBody>
      </p:sp>
      <p:pic>
        <p:nvPicPr>
          <p:cNvPr id="1033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15925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7" r:id="rId2"/>
    <p:sldLayoutId id="2147483768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518" y="2194370"/>
            <a:ext cx="8452437" cy="11013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b="1" dirty="0"/>
              <a:t>Working now on important topics</a:t>
            </a:r>
            <a:endParaRPr lang="en-GB" sz="2400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541243" y="4006360"/>
            <a:ext cx="6400800" cy="131445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1800" dirty="0"/>
            </a:br>
            <a:r>
              <a:rPr lang="en-US" altLang="en-US" sz="1800" dirty="0">
                <a:latin typeface="Arial" panose="020B0604020202020204" pitchFamily="34" charset="0"/>
              </a:rPr>
              <a:t>justification for a release independent WID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1129" y="372446"/>
            <a:ext cx="135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S2-24A3F2D</a:t>
            </a:r>
            <a:endParaRPr lang="zh-CN" altLang="en-US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42829-CC38-F269-76FF-C24CBE87EF17}"/>
              </a:ext>
            </a:extLst>
          </p:cNvPr>
          <p:cNvSpPr txBox="1"/>
          <p:nvPr/>
        </p:nvSpPr>
        <p:spPr>
          <a:xfrm>
            <a:off x="4531931" y="680223"/>
            <a:ext cx="3142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Due to the </a:t>
            </a:r>
            <a:r>
              <a:rPr lang="fr-FR" dirty="0" err="1"/>
              <a:t>cnstant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of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Tdocs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has been </a:t>
            </a:r>
            <a:r>
              <a:rPr lang="fr-FR" dirty="0" err="1"/>
              <a:t>decided</a:t>
            </a:r>
            <a:r>
              <a:rPr lang="fr-FR" dirty="0"/>
              <a:t> to go to </a:t>
            </a:r>
            <a:r>
              <a:rPr lang="fr-FR" dirty="0" err="1"/>
              <a:t>hexadecimal</a:t>
            </a:r>
            <a:r>
              <a:rPr lang="fr-FR" dirty="0"/>
              <a:t> </a:t>
            </a:r>
            <a:r>
              <a:rPr lang="fr-FR" dirty="0" err="1"/>
              <a:t>Tdoc</a:t>
            </a:r>
            <a:r>
              <a:rPr lang="fr-FR" dirty="0"/>
              <a:t> Numbers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D2AD-8D4C-2B59-BEA3-860E3C44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1147-847F-A5E3-DF49-9B0E7174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451114"/>
            <a:ext cx="4939665" cy="1143000"/>
          </a:xfrm>
        </p:spPr>
        <p:txBody>
          <a:bodyPr/>
          <a:lstStyle/>
          <a:p>
            <a:r>
              <a:rPr lang="fr-FR" dirty="0"/>
              <a:t>This has been </a:t>
            </a:r>
            <a:r>
              <a:rPr lang="fr-FR" dirty="0" err="1"/>
              <a:t>Hannu’s</a:t>
            </a:r>
            <a:r>
              <a:rPr lang="fr-FR" dirty="0"/>
              <a:t> life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years</a:t>
            </a:r>
            <a:endParaRPr lang="en-US" dirty="0"/>
          </a:p>
        </p:txBody>
      </p:sp>
      <p:pic>
        <p:nvPicPr>
          <p:cNvPr id="4" name="Picture 3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36C51064-A50D-DC16-AC4B-3E38AD660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2" y="1643616"/>
            <a:ext cx="3115110" cy="4448796"/>
          </a:xfrm>
          <a:prstGeom prst="rect">
            <a:avLst/>
          </a:prstGeom>
        </p:spPr>
      </p:pic>
      <p:pic>
        <p:nvPicPr>
          <p:cNvPr id="6" name="Picture 5" descr="A person drinking from a cup&#10;&#10;Description automatically generated">
            <a:extLst>
              <a:ext uri="{FF2B5EF4-FFF2-40B4-BE49-F238E27FC236}">
                <a16:creationId xmlns:a16="http://schemas.microsoft.com/office/drawing/2014/main" id="{4C3949CF-9427-297A-44B2-3FDCEC527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2" y="2773165"/>
            <a:ext cx="5288280" cy="35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9477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85A6-BC74-5894-3125-791FB632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3gpp had some good aspects</a:t>
            </a:r>
          </a:p>
        </p:txBody>
      </p:sp>
      <p:pic>
        <p:nvPicPr>
          <p:cNvPr id="5" name="Content Placeholder 4" descr="A person in a green shirt&#10;&#10;Description automatically generated">
            <a:extLst>
              <a:ext uri="{FF2B5EF4-FFF2-40B4-BE49-F238E27FC236}">
                <a16:creationId xmlns:a16="http://schemas.microsoft.com/office/drawing/2014/main" id="{34537BCF-77B5-B82C-F232-2183023E8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" y="1103631"/>
            <a:ext cx="4947561" cy="3285490"/>
          </a:xfrm>
        </p:spPr>
      </p:pic>
    </p:spTree>
    <p:extLst>
      <p:ext uri="{BB962C8B-B14F-4D97-AF65-F5344CB8AC3E}">
        <p14:creationId xmlns:p14="http://schemas.microsoft.com/office/powerpoint/2010/main" val="16197476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ADB1-A95F-B7C7-E1C8-49CF5F2B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some more dangerous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99A2-248C-CB8F-4EEF-B2E9463F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erson pouring liquid into a person's head&#10;&#10;Description automatically generated">
            <a:extLst>
              <a:ext uri="{FF2B5EF4-FFF2-40B4-BE49-F238E27FC236}">
                <a16:creationId xmlns:a16="http://schemas.microsoft.com/office/drawing/2014/main" id="{66BFD959-E6F5-C1C8-21CC-3A7787818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69" y="3032760"/>
            <a:ext cx="479552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4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333F-FB10-E2E8-F0D4-B6076396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 Hannu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defend</a:t>
            </a:r>
            <a:r>
              <a:rPr lang="fr-FR" dirty="0"/>
              <a:t> </a:t>
            </a:r>
            <a:r>
              <a:rPr lang="fr-FR" dirty="0" err="1"/>
              <a:t>himself</a:t>
            </a:r>
            <a:endParaRPr lang="en-US" dirty="0"/>
          </a:p>
        </p:txBody>
      </p:sp>
      <p:pic>
        <p:nvPicPr>
          <p:cNvPr id="5" name="Content Placeholder 4" descr="A person standing next to a cannon&#10;&#10;Description automatically generated">
            <a:extLst>
              <a:ext uri="{FF2B5EF4-FFF2-40B4-BE49-F238E27FC236}">
                <a16:creationId xmlns:a16="http://schemas.microsoft.com/office/drawing/2014/main" id="{31DB5C33-28BD-1FB2-0D73-E39FA2918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" y="1134110"/>
            <a:ext cx="7274560" cy="483076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7005D5-ECBF-AE4B-8A3F-76A3B2E72188}"/>
              </a:ext>
            </a:extLst>
          </p:cNvPr>
          <p:cNvSpPr txBox="1">
            <a:spLocks/>
          </p:cNvSpPr>
          <p:nvPr/>
        </p:nvSpPr>
        <p:spPr bwMode="auto">
          <a:xfrm>
            <a:off x="1555432" y="5623560"/>
            <a:ext cx="682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fr-FR" kern="0" dirty="0"/>
              <a:t>So </a:t>
            </a:r>
            <a:r>
              <a:rPr lang="fr-FR" kern="0" dirty="0" err="1"/>
              <a:t>beware</a:t>
            </a:r>
            <a:r>
              <a:rPr lang="fr-FR" kern="0" dirty="0"/>
              <a:t> !!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755131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333F-FB10-E2E8-F0D4-B6076396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52DF-0C2A-6288-C6B0-E5DB771D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none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41889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600E-4C5D-C51D-9F74-B914E3C4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</a:t>
            </a:r>
            <a:r>
              <a:rPr lang="fr-FR" dirty="0"/>
              <a:t>Time to move to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BB55-F20B-AC7F-B44E-120E9472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61" y="1200150"/>
            <a:ext cx="4723039" cy="4830763"/>
          </a:xfrm>
        </p:spPr>
        <p:txBody>
          <a:bodyPr/>
          <a:lstStyle/>
          <a:p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3GPP: cars on </a:t>
            </a:r>
            <a:r>
              <a:rPr lang="fr-FR" dirty="0" err="1"/>
              <a:t>ice</a:t>
            </a:r>
            <a:r>
              <a:rPr lang="fr-FR" dirty="0"/>
              <a:t>?</a:t>
            </a:r>
          </a:p>
          <a:p>
            <a:r>
              <a:rPr lang="fr-FR" dirty="0"/>
              <a:t>Something more </a:t>
            </a:r>
            <a:r>
              <a:rPr lang="fr-FR" dirty="0" err="1"/>
              <a:t>poetic</a:t>
            </a:r>
            <a:r>
              <a:rPr lang="fr-FR" dirty="0"/>
              <a:t>? </a:t>
            </a:r>
            <a:endParaRPr lang="en-US" dirty="0"/>
          </a:p>
        </p:txBody>
      </p:sp>
      <p:pic>
        <p:nvPicPr>
          <p:cNvPr id="5" name="Picture 4" descr="Green lights in the sky&#10;&#10;Description automatically generated">
            <a:extLst>
              <a:ext uri="{FF2B5EF4-FFF2-40B4-BE49-F238E27FC236}">
                <a16:creationId xmlns:a16="http://schemas.microsoft.com/office/drawing/2014/main" id="{97B1CD1B-F497-5056-376A-3D6A598E3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27" y="1676716"/>
            <a:ext cx="3623073" cy="48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516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4c87397-5fc1-491e-85e7-d6110dbe9cbd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c5aaf6-e6ce-465b-b873-5148d2a4c105" xsi:nil="true"/>
    <Information xmlns="3b34c8f0-1ef5-4d1e-bb66-517ce7fe7356" xsi:nil="true"/>
    <HideFromDelve xmlns="71c5aaf6-e6ce-465b-b873-5148d2a4c105">false</HideFromDelve>
    <Associated_x0020_Task xmlns="3b34c8f0-1ef5-4d1e-bb66-517ce7fe7356" xsi:nil="true"/>
    <lcf76f155ced4ddcb4097134ff3c332f xmlns="f659f8e2-1f61-4f73-8f5e-1b768c00d15a">
      <Terms xmlns="http://schemas.microsoft.com/office/infopath/2007/PartnerControls"/>
    </lcf76f155ced4ddcb4097134ff3c332f>
    <_dlc_DocId xmlns="71c5aaf6-e6ce-465b-b873-5148d2a4c105">5AIRPNAIUNRU-2028481721-10463</_dlc_DocId>
    <_dlc_DocIdUrl xmlns="71c5aaf6-e6ce-465b-b873-5148d2a4c105">
      <Url>https://nokia.sharepoint.com/sites/c5g/e2earch/_layouts/15/DocIdRedir.aspx?ID=5AIRPNAIUNRU-2028481721-10463</Url>
      <Description>5AIRPNAIUNRU-2028481721-10463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721952339BD4AA67475AA1B500C36" ma:contentTypeVersion="36" ma:contentTypeDescription="Create a new document." ma:contentTypeScope="" ma:versionID="d0494b9ffd005a373b93e74e61d45615">
  <xsd:schema xmlns:xsd="http://www.w3.org/2001/XMLSchema" xmlns:xs="http://www.w3.org/2001/XMLSchema" xmlns:p="http://schemas.microsoft.com/office/2006/metadata/properties" xmlns:ns2="71c5aaf6-e6ce-465b-b873-5148d2a4c105" xmlns:ns3="3b34c8f0-1ef5-4d1e-bb66-517ce7fe7356" xmlns:ns4="f659f8e2-1f61-4f73-8f5e-1b768c00d15a" xmlns:ns5="a3840f4f-04be-43d1-b2ef-6ff1382503c7" targetNamespace="http://schemas.microsoft.com/office/2006/metadata/properties" ma:root="true" ma:fieldsID="0eb0243b1e908ce80dab3553670bca78" ns2:_="" ns3:_="" ns4:_="" ns5:_="">
    <xsd:import namespace="71c5aaf6-e6ce-465b-b873-5148d2a4c105"/>
    <xsd:import namespace="3b34c8f0-1ef5-4d1e-bb66-517ce7fe7356"/>
    <xsd:import namespace="f659f8e2-1f61-4f73-8f5e-1b768c00d15a"/>
    <xsd:import namespace="a3840f4f-04be-43d1-b2ef-6ff1382503c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Information" minOccurs="0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  <xsd:element ref="ns3:Associated_x0020_Task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2:TaxCatchAll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  <xsd:element name="TaxCatchAll" ma:index="23" nillable="true" ma:displayName="Taxonomy Catch All Column" ma:hidden="true" ma:list="{5e7e0358-ff3a-47d0-9dac-4f7f999c176b}" ma:internalName="TaxCatchAll" ma:showField="CatchAllData" ma:web="3b34c8f0-1ef5-4d1e-bb66-517ce7fe7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c8f0-1ef5-4d1e-bb66-517ce7fe7356" elementFormDefault="qualified">
    <xsd:import namespace="http://schemas.microsoft.com/office/2006/documentManagement/types"/>
    <xsd:import namespace="http://schemas.microsoft.com/office/infopath/2007/PartnerControls"/>
    <xsd:element name="Information" ma:index="12" nillable="true" ma:displayName="Information" ma:description="Add here comments or additional information about the file" ma:internalName="Information">
      <xsd:simpleType>
        <xsd:restriction base="dms:Note">
          <xsd:maxLength value="255"/>
        </xsd:restriction>
      </xsd:simpleType>
    </xsd:element>
    <xsd:element name="Associated_x0020_Task" ma:index="17" nillable="true" ma:displayName="C5G Task" ma:description="Task working on topic" ma:internalName="Associated_x0020_Tas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2E Arch and Prot"/>
                    <xsd:enumeration value="5G Radio"/>
                    <xsd:enumeration value="LTE Radio"/>
                    <xsd:enumeration value="E2E CIoT"/>
                    <xsd:enumeration value="E2E Verticals"/>
                    <xsd:enumeration value="EPC"/>
                    <xsd:enumeration value="IMS"/>
                    <xsd:enumeration value="SEC"/>
                    <xsd:enumeration value="Network Management"/>
                    <xsd:enumeration value="Virtualization"/>
                    <xsd:enumeration value="MEC"/>
                    <xsd:enumeration value="None (handled in delegation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9f8e2-1f61-4f73-8f5e-1b768c00d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40f4f-04be-43d1-b2ef-6ff138250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C41D9-4FA8-4E33-99AC-854B15F5C6A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82E10A3-DB35-414F-83C1-BF5FB8647349}">
  <ds:schemaRefs>
    <ds:schemaRef ds:uri="09cef1fd-e61b-4dbf-b745-21988b13f978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dcc30912-d230-4cc2-b11f-bb5ca2a6b6f5"/>
    <ds:schemaRef ds:uri="http://www.w3.org/XML/1998/namespace"/>
    <ds:schemaRef ds:uri="71c5aaf6-e6ce-465b-b873-5148d2a4c105"/>
    <ds:schemaRef ds:uri="3b34c8f0-1ef5-4d1e-bb66-517ce7fe7356"/>
    <ds:schemaRef ds:uri="f659f8e2-1f61-4f73-8f5e-1b768c00d15a"/>
  </ds:schemaRefs>
</ds:datastoreItem>
</file>

<file path=customXml/itemProps3.xml><?xml version="1.0" encoding="utf-8"?>
<ds:datastoreItem xmlns:ds="http://schemas.openxmlformats.org/officeDocument/2006/customXml" ds:itemID="{3FB747E2-E6AD-4495-A381-6244FA11EF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2B5B23-65D6-4C4E-BFDB-F8367F6326C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1A7F6DB-5E62-4C09-820D-4E98397F5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3b34c8f0-1ef5-4d1e-bb66-517ce7fe7356"/>
    <ds:schemaRef ds:uri="f659f8e2-1f61-4f73-8f5e-1b768c00d15a"/>
    <ds:schemaRef ds:uri="a3840f4f-04be-43d1-b2ef-6ff138250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50500</TotalTime>
  <Words>85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Working now on important topics</vt:lpstr>
      <vt:lpstr>Background</vt:lpstr>
      <vt:lpstr>But 3gpp had some good aspects</vt:lpstr>
      <vt:lpstr>And some more dangerous</vt:lpstr>
      <vt:lpstr>But Hannu could well defend himself</vt:lpstr>
      <vt:lpstr>RAN impacts</vt:lpstr>
      <vt:lpstr>Motivation: Time to move to 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Scrase</dc:creator>
  <cp:keywords>CTPClassification=CTP_NT</cp:keywords>
  <dc:description>© 2009  All rights reserved</dc:description>
  <cp:lastModifiedBy>LTHBM0</cp:lastModifiedBy>
  <cp:revision>1940</cp:revision>
  <dcterms:created xsi:type="dcterms:W3CDTF">2008-08-30T09:32:10Z</dcterms:created>
  <dcterms:modified xsi:type="dcterms:W3CDTF">2023-11-10T18:19:16Z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1559122847</vt:lpwstr>
  </property>
  <property fmtid="{D5CDD505-2E9C-101B-9397-08002B2CF9AE}" pid="6" name="TitusGUID">
    <vt:lpwstr>2c7635f8-94c0-4125-af53-3ffb066031e5</vt:lpwstr>
  </property>
  <property fmtid="{D5CDD505-2E9C-101B-9397-08002B2CF9AE}" pid="7" name="CTP_TimeStamp">
    <vt:lpwstr>2020-01-29 20:41:49Z</vt:lpwstr>
  </property>
  <property fmtid="{D5CDD505-2E9C-101B-9397-08002B2CF9AE}" pid="8" name="CTP_BU">
    <vt:lpwstr>NA</vt:lpwstr>
  </property>
  <property fmtid="{D5CDD505-2E9C-101B-9397-08002B2CF9AE}" pid="9" name="CTP_IDSID">
    <vt:lpwstr>NA</vt:lpwstr>
  </property>
  <property fmtid="{D5CDD505-2E9C-101B-9397-08002B2CF9AE}" pid="10" name="CTP_WWID">
    <vt:lpwstr>NA</vt:lpwstr>
  </property>
  <property fmtid="{D5CDD505-2E9C-101B-9397-08002B2CF9AE}" pid="11" name="CTPClassification">
    <vt:lpwstr>CTP_NT</vt:lpwstr>
  </property>
  <property fmtid="{D5CDD505-2E9C-101B-9397-08002B2CF9AE}" pid="12" name="ContentTypeId">
    <vt:lpwstr>0x010100B82721952339BD4AA67475AA1B500C36</vt:lpwstr>
  </property>
  <property fmtid="{D5CDD505-2E9C-101B-9397-08002B2CF9AE}" pid="13" name="CWM2b1af9d7d32943b4a6156c93e97c7caf">
    <vt:lpwstr>CWMsGmh1IMWLHZz1Unugf6WAQJcmS+M21KyAfhWuiS0qp/i2XDl7aTGb+OOvZJkAzcbZlrBBoav5GyF7OnjPjLt2g==</vt:lpwstr>
  </property>
  <property fmtid="{D5CDD505-2E9C-101B-9397-08002B2CF9AE}" pid="14" name="_dlc_DocIdItemGuid">
    <vt:lpwstr>f32714c3-8dd5-43eb-af16-7b502d30adb1</vt:lpwstr>
  </property>
  <property fmtid="{D5CDD505-2E9C-101B-9397-08002B2CF9AE}" pid="15" name="MediaServiceImageTags">
    <vt:lpwstr/>
  </property>
</Properties>
</file>