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6" d="100"/>
          <a:sy n="126" d="100"/>
        </p:scale>
        <p:origin x="1488" y="132"/>
      </p:cViewPr>
      <p:guideLst>
        <p:guide orient="horz" pos="227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159 </a:t>
            </a:r>
          </a:p>
          <a:p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Xiamen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,China, 9-13 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WG2#159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Xiamen,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China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9-13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dirty="0"/>
              <a:t>Status Report for Ranging based services and </a:t>
            </a:r>
            <a:r>
              <a:rPr lang="en-US" altLang="zh-CN" dirty="0" err="1"/>
              <a:t>sidelink</a:t>
            </a:r>
            <a:r>
              <a:rPr lang="en-US" altLang="zh-CN" dirty="0"/>
              <a:t> positioning (</a:t>
            </a:r>
            <a:r>
              <a:rPr lang="en-US" altLang="zh-CN" dirty="0" err="1"/>
              <a:t>Ranging_SL</a:t>
            </a:r>
            <a:r>
              <a:rPr lang="en-US" altLang="zh-CN" dirty="0"/>
              <a:t>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/>
              <a:t>Sherry (Yang) Shen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Xiaomi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S2-2311826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73" y="230887"/>
            <a:ext cx="7072499" cy="675167"/>
          </a:xfrm>
        </p:spPr>
        <p:txBody>
          <a:bodyPr/>
          <a:lstStyle/>
          <a:p>
            <a:pPr algn="l"/>
            <a:r>
              <a:rPr lang="en-GB" altLang="zh-CN" sz="2800" b="1" dirty="0" err="1"/>
              <a:t>Ranging_SL</a:t>
            </a:r>
            <a:r>
              <a:rPr lang="en-US" altLang="de-DE" sz="2800" b="1" dirty="0"/>
              <a:t> status after </a:t>
            </a:r>
            <a:r>
              <a:rPr lang="en-US" altLang="de-DE" sz="2800" b="1" dirty="0" smtClean="0"/>
              <a:t>SA2#159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99062" y="2464038"/>
            <a:ext cx="8686797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TS 23.586 is available here:</a:t>
            </a:r>
            <a:r>
              <a:rPr lang="zh-CN" altLang="zh-CN" dirty="0"/>
              <a:t> </a:t>
            </a:r>
            <a:r>
              <a:rPr lang="en-US" altLang="zh-CN" sz="1200" kern="0" dirty="0">
                <a:hlinkClick r:id="rId3"/>
              </a:rPr>
              <a:t>http://www.3gpp.org/ftp/Specs/archive/23_series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23.586: </a:t>
            </a:r>
            <a:r>
              <a:rPr lang="en-US" altLang="de-DE" sz="1200" kern="0" dirty="0"/>
              <a:t>7</a:t>
            </a:r>
            <a:r>
              <a:rPr lang="en-US" altLang="de-DE" sz="1200" kern="0" dirty="0" smtClean="0"/>
              <a:t> CRs </a:t>
            </a:r>
            <a:r>
              <a:rPr lang="en-US" altLang="de-DE" sz="1200" kern="0" dirty="0"/>
              <a:t>related to UE discovery and selection, p</a:t>
            </a:r>
            <a:r>
              <a:rPr lang="en-GB" altLang="zh-CN" sz="1200" kern="0" dirty="0" err="1"/>
              <a:t>rocedures</a:t>
            </a:r>
            <a:r>
              <a:rPr lang="en-GB" altLang="zh-CN" sz="1200" kern="0" dirty="0"/>
              <a:t> of Ranging/</a:t>
            </a:r>
            <a:r>
              <a:rPr lang="en-GB" altLang="zh-CN" sz="1200" kern="0" dirty="0" err="1"/>
              <a:t>Sidelink</a:t>
            </a:r>
            <a:r>
              <a:rPr lang="en-GB" altLang="zh-CN" sz="1200" kern="0" dirty="0"/>
              <a:t> Positioning control, UE-only operation </a:t>
            </a:r>
            <a:r>
              <a:rPr lang="en-GB" altLang="zh-CN" sz="1200" kern="0" dirty="0" smtClean="0"/>
              <a:t>procedure, network </a:t>
            </a:r>
            <a:r>
              <a:rPr lang="en-GB" altLang="zh-CN" sz="1200" kern="0" dirty="0"/>
              <a:t>assisted SL positioning and SL Positioning for UE without NAS connection </a:t>
            </a:r>
            <a:r>
              <a:rPr lang="en-US" altLang="de-DE" sz="1200" kern="0" dirty="0"/>
              <a:t>agreed</a:t>
            </a:r>
            <a:r>
              <a:rPr lang="en-GB" altLang="zh-CN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TS 23.273: </a:t>
            </a:r>
            <a:r>
              <a:rPr lang="en-US" altLang="de-DE" sz="1200" kern="0" dirty="0"/>
              <a:t>7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CRs related to </a:t>
            </a:r>
            <a:r>
              <a:rPr lang="en-GB" altLang="zh-CN" sz="1200" kern="0" dirty="0" smtClean="0"/>
              <a:t>SL-MO-LR procedure</a:t>
            </a:r>
            <a:r>
              <a:rPr lang="en-GB" altLang="zh-CN" sz="1200" kern="0" dirty="0"/>
              <a:t>, SL-MT-LR procedure and SL-MT-LR for periodic, triggered Location Event procedure</a:t>
            </a:r>
            <a:r>
              <a:rPr lang="en-US" altLang="de-DE" sz="1200" kern="0" dirty="0"/>
              <a:t>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LS Out: </a:t>
            </a: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LS out sent to CT1/SA3 on </a:t>
            </a:r>
            <a:r>
              <a:rPr lang="en-GB" altLang="zh-CN" sz="1200" kern="0" dirty="0"/>
              <a:t> procedures for UE discovery</a:t>
            </a:r>
            <a:r>
              <a:rPr lang="en-US" altLang="de-DE" sz="1200" kern="0" dirty="0"/>
              <a:t> and </a:t>
            </a:r>
            <a:r>
              <a:rPr lang="en-US" altLang="de-DE" sz="1200" kern="0" dirty="0" smtClean="0"/>
              <a:t>1 </a:t>
            </a:r>
            <a:r>
              <a:rPr lang="en-US" altLang="de-DE" sz="1200" kern="0" dirty="0"/>
              <a:t>L</a:t>
            </a:r>
            <a:r>
              <a:rPr lang="en-US" altLang="de-DE" sz="1200" kern="0" dirty="0" smtClean="0"/>
              <a:t>S out sent to RAN2/CT1/CT4 on SLPP alignment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74 papers submitted to SA2#159, 49% handled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RAN, SA3, SA5 and SA6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Alignments are expected with other WGs: </a:t>
            </a:r>
            <a:r>
              <a:rPr lang="en-US" altLang="zh-CN" sz="1200" dirty="0" smtClean="0"/>
              <a:t>SLPP &amp; policy authorization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RAN WGs, </a:t>
            </a:r>
            <a:r>
              <a:rPr lang="en-GB" altLang="zh-CN" sz="1200" dirty="0"/>
              <a:t>privacy protection and service access authorization for SA3, </a:t>
            </a:r>
            <a:r>
              <a:rPr lang="en-US" altLang="zh-CN" sz="1200" dirty="0"/>
              <a:t> charging solution for SA5,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applicability and usability of Ranging/SL Positioning service exposure though 5GC network via NEF for Client UE </a:t>
            </a:r>
            <a:r>
              <a:rPr lang="en-US" altLang="zh-CN" sz="1200" dirty="0" smtClean="0"/>
              <a:t>for SA3 </a:t>
            </a:r>
            <a:r>
              <a:rPr lang="en-US" altLang="zh-CN" sz="1200" dirty="0"/>
              <a:t>and SA6., 5GC NF services and non-SLPP handling impacting </a:t>
            </a:r>
            <a:r>
              <a:rPr lang="en-US" altLang="zh-CN" sz="1200"/>
              <a:t>UE </a:t>
            </a:r>
            <a:r>
              <a:rPr lang="en-US" altLang="zh-CN" sz="1200" smtClean="0"/>
              <a:t>for </a:t>
            </a:r>
            <a:r>
              <a:rPr lang="en-US" altLang="zh-CN" sz="1200" dirty="0" smtClean="0"/>
              <a:t>CT WGs etc</a:t>
            </a:r>
            <a:r>
              <a:rPr lang="en-US" altLang="zh-CN" sz="1200" dirty="0"/>
              <a:t>. </a:t>
            </a:r>
            <a:endParaRPr lang="de-DE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None</a:t>
            </a: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for the Next Meeting: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 work, including corrections and the alignments with RAN WGs, SA3, SA5, SA6, and CT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9751682"/>
              </p:ext>
            </p:extLst>
          </p:nvPr>
        </p:nvGraphicFramePr>
        <p:xfrm>
          <a:off x="218574" y="137712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Ranging_SL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Stage 2 of Ranging-based services and </a:t>
                      </a:r>
                      <a:r>
                        <a:rPr lang="en-US" altLang="zh-CN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79104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09cef1fd-e61b-4dbf-b745-21988b13f978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dcc30912-d230-4cc2-b11f-bb5ca2a6b6f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45697</TotalTime>
  <Words>267</Words>
  <Application>Microsoft Office PowerPoint</Application>
  <PresentationFormat>全屏显示(4:3)</PresentationFormat>
  <Paragraphs>28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Status Report for Ranging based services and sidelink positioning (Ranging_SL)</vt:lpstr>
      <vt:lpstr>Ranging_SL status after SA2#159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S2-2311654r01</cp:lastModifiedBy>
  <cp:revision>1969</cp:revision>
  <dcterms:created xsi:type="dcterms:W3CDTF">2008-08-30T09:32:10Z</dcterms:created>
  <dcterms:modified xsi:type="dcterms:W3CDTF">2023-10-17T13:29:48Z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