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839" r:id="rId3"/>
    <p:sldId id="840" r:id="rId4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 User 0204" initials="HU" lastIdx="3" clrIdx="1">
    <p:extLst>
      <p:ext uri="{19B8F6BF-5375-455C-9EA6-DF929625EA0E}">
        <p15:presenceInfo xmlns:p15="http://schemas.microsoft.com/office/powerpoint/2012/main" userId="Huawei User 02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000000"/>
    <a:srgbClr val="62A14D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25" autoAdjust="0"/>
  </p:normalViewPr>
  <p:slideViewPr>
    <p:cSldViewPr snapToGrid="0">
      <p:cViewPr varScale="1">
        <p:scale>
          <a:sx n="67" d="100"/>
          <a:sy n="67" d="100"/>
        </p:scale>
        <p:origin x="16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356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44742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rPr>
              <a:t>3GPP TSG SA WG2 Meeting #157</a:t>
            </a:r>
            <a:r>
              <a:rPr lang="en-US" sz="1200" b="1" kern="1200" baseline="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rPr>
              <a:t> meeting</a:t>
            </a:r>
            <a:endParaRPr lang="de-DE" sz="1200" b="1" kern="1200" dirty="0">
              <a:solidFill>
                <a:schemeClr val="tx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r>
              <a:rPr lang="en-US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22-26 May2023, Berlin, Germany</a:t>
            </a:r>
            <a:endParaRPr lang="sv-SE" altLang="en-US" sz="1200" b="1" kern="1200" dirty="0">
              <a:solidFill>
                <a:schemeClr val="tx1"/>
              </a:solidFill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altLang="zh-CN" sz="1400" b="1" dirty="0">
                <a:effectLst/>
              </a:rPr>
              <a:t>S2-2307443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</a:t>
            </a:r>
            <a:r>
              <a:rPr lang="en-GB" altLang="de-DE" sz="1200">
                <a:solidFill>
                  <a:schemeClr val="bg1"/>
                </a:solidFill>
              </a:rPr>
              <a:t>SA WG2#15</a:t>
            </a:r>
            <a:r>
              <a:rPr lang="en-IE" altLang="de-DE" sz="1200">
                <a:solidFill>
                  <a:schemeClr val="bg1"/>
                </a:solidFill>
              </a:rPr>
              <a:t>7 Berlin, Germany</a:t>
            </a:r>
            <a:r>
              <a:rPr lang="en-US" altLang="de-DE" sz="1200" baseline="0">
                <a:solidFill>
                  <a:schemeClr val="bg1"/>
                </a:solidFill>
              </a:rPr>
              <a:t>, 22–26 May </a:t>
            </a:r>
            <a:r>
              <a:rPr lang="en-US" altLang="de-DE" sz="1200" baseline="0" dirty="0">
                <a:solidFill>
                  <a:schemeClr val="bg1"/>
                </a:solidFill>
              </a:rPr>
              <a:t>2023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TEI18_SLAMUP</a:t>
            </a:r>
            <a:r>
              <a:rPr lang="en-US" altLang="de-DE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402429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>Uri Baniel</a:t>
            </a:r>
            <a:br>
              <a:rPr lang="en-US" altLang="en-US" sz="2000" b="1" dirty="0"/>
            </a:br>
            <a:r>
              <a:rPr lang="en-US" altLang="en-US" sz="2000" b="1" dirty="0"/>
              <a:t>Oracle (Rapporteur)</a:t>
            </a:r>
            <a:endParaRPr lang="en-GB" altLang="en-US" sz="2000" b="1" dirty="0"/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8702062" cy="787400"/>
          </a:xfrm>
        </p:spPr>
        <p:txBody>
          <a:bodyPr/>
          <a:lstStyle/>
          <a:p>
            <a:r>
              <a:rPr lang="en-US" altLang="de-DE" sz="2800" b="1" dirty="0"/>
              <a:t>TEI18_SLAMUP status after SA2#157 </a:t>
            </a:r>
            <a:endParaRPr lang="de-DE" altLang="de-DE" sz="2800" b="1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523D3BB3-8F1B-4509-A74D-3C5D912AE8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0138504"/>
              </p:ext>
            </p:extLst>
          </p:nvPr>
        </p:nvGraphicFramePr>
        <p:xfrm>
          <a:off x="211065" y="1323070"/>
          <a:ext cx="8810067" cy="716862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0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0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TEI18_SLAMUP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Spending Limits for AM and UE Policies in the 5GC</a:t>
                      </a:r>
                      <a:endParaRPr lang="de-DE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80%-&gt;100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Apr, 2023</a:t>
                      </a:r>
                      <a:endParaRPr lang="en-US" altLang="zh-CN" sz="1200" b="1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S2-2207832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211065" y="2212772"/>
            <a:ext cx="8781862" cy="3885739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de-DE" altLang="de-DE" sz="1800" b="1" dirty="0"/>
              <a:t>Progress since SA2#157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de-DE" sz="1400" dirty="0"/>
              <a:t>Paper status: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1 CR for TS 23.501, 2 CRs for TS 23.503 were approved</a:t>
            </a:r>
            <a:r>
              <a:rPr lang="en-US" altLang="de-DE" sz="1200" dirty="0"/>
              <a:t>.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/>
              <a:t>Next steps</a:t>
            </a:r>
            <a:r>
              <a:rPr lang="en-US" sz="1800" dirty="0"/>
              <a:t>:</a:t>
            </a:r>
            <a:endParaRPr lang="de-DE" sz="18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de-DE" altLang="de-DE" sz="1200" dirty="0"/>
              <a:t>This R18 work is complete.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de-DE" altLang="de-DE" sz="1200" dirty="0"/>
              <a:t>Roaming aspects of SLAMUP may get addressed as TEI19 or TEI20 (if/when requested by operator(s)).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24AFA87-179B-41A7-88D3-06CA84A1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7294"/>
            <a:ext cx="5083840" cy="520996"/>
          </a:xfrm>
        </p:spPr>
        <p:txBody>
          <a:bodyPr/>
          <a:lstStyle/>
          <a:p>
            <a:r>
              <a:rPr lang="en-US" altLang="de-DE" sz="2800" b="1" dirty="0"/>
              <a:t>TEI18_SLAMUP Work Plan</a:t>
            </a:r>
            <a:endParaRPr lang="en-US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881F9BA-1067-4579-B3E1-35BA492B2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813391"/>
            <a:ext cx="8644418" cy="552361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Contentious Issue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N/A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Focus for the Next-&gt;Next Meeting (SA2#158)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050" dirty="0"/>
              <a:t>N/A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5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Overall Plan</a:t>
            </a:r>
            <a:r>
              <a:rPr lang="en-US" altLang="zh-CN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lnSpc>
                <a:spcPct val="110000"/>
              </a:lnSpc>
              <a:defRPr/>
            </a:pPr>
            <a:endParaRPr lang="en-US" sz="1050" dirty="0"/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SA2#151-E: initial DP and WID.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SA2#152-E: DP and WID re-submitted along with 4 draft CRs.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SA2#153: No SLAMUP work.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SA2#154AH-E: </a:t>
            </a:r>
            <a:r>
              <a:rPr lang="en-US" sz="1100" dirty="0"/>
              <a:t>N</a:t>
            </a:r>
            <a:r>
              <a:rPr lang="en-US" altLang="zh-CN" sz="1100" dirty="0"/>
              <a:t>ormative work - done.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SA2#155: No SLAMUP work.</a:t>
            </a:r>
            <a:endParaRPr lang="en-US" sz="1100" dirty="0">
              <a:solidFill>
                <a:schemeClr val="bg1">
                  <a:lumMod val="6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SA2#156-E: No SLAMUP work.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050" dirty="0"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SA2#157: Alignment CRs - done.</a:t>
            </a:r>
            <a:endParaRPr lang="en-US" altLang="zh-CN" sz="1050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05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9301A04F-0FCB-4DE5-BCCB-D47A6A8FE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57514"/>
              </p:ext>
            </p:extLst>
          </p:nvPr>
        </p:nvGraphicFramePr>
        <p:xfrm>
          <a:off x="382772" y="2217466"/>
          <a:ext cx="60959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22025673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7616830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123499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52143028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4395414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1542923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9587741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55826820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191255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May, 22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Aug, 22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Jan, 23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Feb, 23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April, 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May, 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4437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WID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Normative TU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TU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#151-E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#152-E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#154AH-E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#155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#156-E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#157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487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SLAMUP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067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7214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16767</TotalTime>
  <Words>224</Words>
  <Application>Microsoft Office PowerPoint</Application>
  <PresentationFormat>On-screen Show (4:3)</PresentationFormat>
  <Paragraphs>68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TEI18_SLAMUP Status Report</vt:lpstr>
      <vt:lpstr>TEI18_SLAMUP status after SA2#157 </vt:lpstr>
      <vt:lpstr>TEI18_SLAMUP Work Plan</vt:lpstr>
    </vt:vector>
  </TitlesOfParts>
  <Company>Huawei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FS_EDGE_Ph2 status report</dc:title>
  <dc:creator>Patrice Hédé</dc:creator>
  <cp:lastModifiedBy>Oracle84</cp:lastModifiedBy>
  <cp:revision>1935</cp:revision>
  <dcterms:created xsi:type="dcterms:W3CDTF">2008-08-30T09:32:10Z</dcterms:created>
  <dcterms:modified xsi:type="dcterms:W3CDTF">2023-05-29T15:42:34Z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(3)7RCS+jTRW2ZQbZCMPlzIMMuYuBoXghZ+xXrnb6vZ4Xszk0xGID6plN7dZlsbKwkdJXHpPA46
WrKU2J/o37k9tAWMCeaK/98c4QGTS5pwFgn0bb3iO080/4Z7ysHKXrwhJRtO8ilpWxYEfr1R
ELaX4vnMGwYJft8rhqqs9+qux5qB6o0KrI0sX3cTtz93GvwkLEW5jYL//PCShe9Sm/KeosBm
cD8P0NQB6OGEsI0yAo</vt:lpwstr>
  </property>
  <property fmtid="{D5CDD505-2E9C-101B-9397-08002B2CF9AE}" pid="9" name="_2015_ms_pID_7253431">
    <vt:lpwstr>y+qx7EB0ARLLALsPURtOEf/FeQJviqFXx5Ip7chRyA8JmlJtG3aAyX
2C+kHjWM9F5VOLdOv0QpZRDP4ZcO61S+wA1E5NiRj+fQ+x6ItG/1g4FAGShnJ2LNZ1r2YJP7
KGe2pe0v4Yld3i0eD63I5pUvsQN5dUgZwkVMcpVRPhfzFefHcX106qP3598NMoMqbVbXu2Oy
eaCG7Q1gMqDkNbsrudBHKubZQr9iFxzKwD0M</vt:lpwstr>
  </property>
  <property fmtid="{D5CDD505-2E9C-101B-9397-08002B2CF9AE}" pid="10" name="_2015_ms_pID_7253432">
    <vt:lpwstr>Fg==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1677238625</vt:lpwstr>
  </property>
</Properties>
</file>