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65" r:id="rId6"/>
    <p:sldId id="259" r:id="rId7"/>
    <p:sldId id="264" r:id="rId8"/>
    <p:sldId id="260" r:id="rId9"/>
    <p:sldId id="261" r:id="rId10"/>
    <p:sldId id="262" r:id="rId11"/>
    <p:sldId id="266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91" y="54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5F446-F09B-435C-A09E-96AB53A7BD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72255F-0049-4778-9C57-AD9CEBE9D9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B548E6-77B6-42F3-B102-6191953CA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09/12/2022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7EC662-B7AE-4DEB-8E53-929C28BC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014FA6-10C3-4993-9914-3F581AB9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61287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87143-4690-45B3-B717-BF6A3EA4E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3BFA05-6EA3-4259-BC00-C71FE8E374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8EFACA-494D-4385-9A97-71703205E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09/12/2022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E88D8A-889D-4EE3-AC8E-CD015FA95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D51AEE-A898-4E35-8285-24077D09F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72750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66EFF0-3AAC-4A55-9814-8DF35B51AE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CB408B-7522-4CDA-B401-00FC5F279B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64577C-5A89-4FAC-A9D3-9D56ADD1B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09/12/2022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DE33E-B370-4FB0-95B4-DD64D52DF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577DD4-0F05-4B42-A7B1-54F20CC44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46893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84324-43F7-489D-A123-00B227729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5615A-522F-4A33-8894-1CFF0E0F0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98144-5E65-4518-B56F-F4D1EA77F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09/12/2022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00EA58-95E8-4CA9-86E6-2A290E1CD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A54880-1398-4F92-9E52-FB1C6A296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35715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5B27D-12B1-4CDB-8624-0359A2D84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545C05-2D31-44A5-8DDE-939C6432FD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162578-258D-4172-A96F-3139A13CF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09/12/2022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8C43A-FF11-4ADA-872B-C4496C362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72C666-85A9-43B2-8007-192EDA849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90245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393F1-AF3D-43B6-8DC4-8B4CCBFCA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B2A7C-2872-44F4-B33B-3480D3E0F3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7CFBB6-0046-40DE-8DCD-802D2F93CA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F6DD35-9D78-41AE-AED7-06B291C38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09/12/2022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494D71-B706-4AA1-A50C-FA5A61F14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673236-297B-4674-86C1-99FFFD3A6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92133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3D492-D3F6-4410-AF41-A775248FD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34775E-052D-49DB-9581-3AEA231806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47CED1-8F11-4A25-BBF2-8A3C72F6A0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1DE031-A233-4E54-B2D2-4C31BB8E76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51945A-7AC4-4E49-8C00-39C58C1E35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556077-93B6-4CE6-9064-A8BAA71DB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09/12/2022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9EFAC7-1812-49AD-9E52-9048305E1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DBAC0F-9A01-4C30-858E-8985D2D91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003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5DD5D-35FC-4F9B-9D0A-90A5C26FF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AC569F-B7BB-4CE7-8608-99BA6F5E1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09/12/2022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E3DF22-B0A8-4C2E-AC2D-93567F573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6B06CC-62F6-446B-AC41-960C3C371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54761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8465B9-9F58-4E06-8764-AE42781A7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09/12/2022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157845-42E9-47DE-85D4-7EAAD6056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2E757A-88ED-4057-A074-25B2A85FE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67234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1E15E-5563-431C-8FB4-CCAA33FD5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B3495-5C13-47E9-A042-AD2BAAACD3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B0699A-7934-4A27-A895-78BADEDF5E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4C6932-BFDB-4750-B3E0-9154FD007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09/12/2022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1D452C-1FCB-49B0-9ED1-C18FE906F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1B2A08-D5C1-49B9-A4D7-E22D423EE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3451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7FBC6-F490-4743-9D41-2A393C457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32E37B-A3E2-4631-8F89-24541CA185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564467-1EEE-4C4B-91B9-E6AC3A30AD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07B6D6-1A92-4918-B111-477C3FACB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09/12/2022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50CA8C-37F3-4B91-B5BA-CBC20D869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34A0C4-F70B-4232-BACA-8613B863A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16980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5E5165-0133-4F41-A1E8-44D5D2813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6FDF9E-C683-4946-B118-6BA82BABC5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E3FF3-1BA3-4F47-9B47-DB61644164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4D690-DC09-4C19-9F32-770FCA06EB90}" type="datetimeFigureOut">
              <a:rPr lang="en-IE" smtClean="0"/>
              <a:t>09/12/2022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02467-505E-4342-B6C8-0D4539E26D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15FDFE-1CB1-471D-81B2-C0D7DCB291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6437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172FE-59B9-4DB2-80BE-E0374D06DA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/>
              <a:t>Edge Ph2 CC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549C0F-8512-4900-971B-3E727396A6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/>
              <a:t>9/12/2022</a:t>
            </a:r>
          </a:p>
          <a:p>
            <a:r>
              <a:rPr lang="en-IE" dirty="0"/>
              <a:t>notes </a:t>
            </a:r>
            <a:r>
              <a:rPr lang="en-IE"/>
              <a:t>from the CC</a:t>
            </a:r>
            <a:endParaRPr lang="en-IE" dirty="0"/>
          </a:p>
          <a:p>
            <a:r>
              <a:rPr lang="en-IE" dirty="0"/>
              <a:t>Patrice Hédé, rapporteur</a:t>
            </a:r>
          </a:p>
        </p:txBody>
      </p:sp>
    </p:spTree>
    <p:extLst>
      <p:ext uri="{BB962C8B-B14F-4D97-AF65-F5344CB8AC3E}">
        <p14:creationId xmlns:p14="http://schemas.microsoft.com/office/powerpoint/2010/main" val="2196896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6E74A-96D1-4054-A81A-8BB346F8B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Notes for KI#7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9EE6F-E3DD-45D6-8F29-A74AC9595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baseline: </a:t>
            </a:r>
            <a:r>
              <a:rPr lang="en-IE" dirty="0" err="1"/>
              <a:t>Tangqing</a:t>
            </a:r>
            <a:r>
              <a:rPr lang="en-IE" dirty="0"/>
              <a:t> / Magnus H / Patrice</a:t>
            </a:r>
          </a:p>
        </p:txBody>
      </p:sp>
    </p:spTree>
    <p:extLst>
      <p:ext uri="{BB962C8B-B14F-4D97-AF65-F5344CB8AC3E}">
        <p14:creationId xmlns:p14="http://schemas.microsoft.com/office/powerpoint/2010/main" val="75086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27DC2-8492-4CB3-9573-F37505998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Output from baseline volunteers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A5CDE7-C503-491E-ADB0-847DDD894F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Share output for each baseline set of CRs over the SA2 discussion list by the 5th January latest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3788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20C65-E997-463B-B8A0-A2086A5C4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2945-C16E-43E4-AFE7-E132975172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KI#4 </a:t>
            </a:r>
            <a:r>
              <a:rPr lang="en-IE"/>
              <a:t>discussion (≤ </a:t>
            </a:r>
            <a:r>
              <a:rPr lang="en-IE" dirty="0"/>
              <a:t>80mn)</a:t>
            </a:r>
          </a:p>
          <a:p>
            <a:pPr lvl="1"/>
            <a:r>
              <a:rPr lang="en-IE" dirty="0"/>
              <a:t>Common EAS, Common DNAI selection discussion (</a:t>
            </a:r>
            <a:r>
              <a:rPr lang="en-IE" dirty="0" err="1"/>
              <a:t>Xinpeng</a:t>
            </a:r>
            <a:r>
              <a:rPr lang="en-IE" dirty="0"/>
              <a:t>)</a:t>
            </a:r>
          </a:p>
          <a:p>
            <a:pPr lvl="1"/>
            <a:r>
              <a:rPr lang="en-IE" dirty="0"/>
              <a:t>Common EAS/DNAI (</a:t>
            </a:r>
            <a:r>
              <a:rPr lang="en-IE" dirty="0" err="1"/>
              <a:t>Jari</a:t>
            </a:r>
            <a:r>
              <a:rPr lang="en-IE" dirty="0"/>
              <a:t>) — focus mainly on the Rel-18 aspect</a:t>
            </a:r>
          </a:p>
          <a:p>
            <a:pPr lvl="1"/>
            <a:r>
              <a:rPr lang="en-IE" dirty="0"/>
              <a:t>Other open points TBD</a:t>
            </a:r>
          </a:p>
          <a:p>
            <a:r>
              <a:rPr lang="en-IE" dirty="0"/>
              <a:t>WI organisation (rest of time)</a:t>
            </a:r>
          </a:p>
          <a:p>
            <a:pPr lvl="1"/>
            <a:r>
              <a:rPr lang="en-IE" dirty="0"/>
              <a:t>Timing for the WI completion in February</a:t>
            </a:r>
          </a:p>
          <a:p>
            <a:pPr lvl="1"/>
            <a:r>
              <a:rPr lang="en-IE" dirty="0"/>
              <a:t>How to progress KI#1/HR, KI#1/LBO, KI#3, KI#4, KI#5, KI#7</a:t>
            </a:r>
          </a:p>
          <a:p>
            <a:pPr lvl="2"/>
            <a:r>
              <a:rPr lang="en-IE" dirty="0"/>
              <a:t>Base papers, alternative proposals</a:t>
            </a:r>
          </a:p>
          <a:p>
            <a:endParaRPr lang="en-IE" dirty="0"/>
          </a:p>
          <a:p>
            <a:pPr lvl="1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77625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20C65-E997-463B-B8A0-A2086A5C4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Timing for WI completion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2945-C16E-43E4-AFE7-E132975172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SA2#154ah: 1,5 TU (~45 documents)</a:t>
            </a:r>
          </a:p>
          <a:p>
            <a:pPr lvl="1"/>
            <a:r>
              <a:rPr lang="en-IE" dirty="0"/>
              <a:t>Progress KI#1/HR, KI#4</a:t>
            </a:r>
          </a:p>
          <a:p>
            <a:pPr lvl="1"/>
            <a:r>
              <a:rPr lang="en-IE" dirty="0"/>
              <a:t>Complete mostly KI#3, KI#5?, KI#7</a:t>
            </a:r>
          </a:p>
          <a:p>
            <a:pPr lvl="1"/>
            <a:r>
              <a:rPr lang="en-IE" dirty="0"/>
              <a:t>Sort out relation of KI#1/LBO with </a:t>
            </a:r>
            <a:r>
              <a:rPr lang="en-IE" dirty="0" err="1"/>
              <a:t>eUEPO</a:t>
            </a:r>
            <a:endParaRPr lang="en-IE" dirty="0"/>
          </a:p>
          <a:p>
            <a:r>
              <a:rPr lang="en-IE" dirty="0"/>
              <a:t>SA2#155: 1 TU (1h30) + leftover</a:t>
            </a:r>
          </a:p>
          <a:p>
            <a:pPr lvl="1"/>
            <a:r>
              <a:rPr lang="en-IE" dirty="0"/>
              <a:t>Sort out pain points, complete Edge Ph2 feature (</a:t>
            </a:r>
            <a:r>
              <a:rPr lang="en-IE" i="1" dirty="0"/>
              <a:t>at least</a:t>
            </a:r>
            <a:r>
              <a:rPr lang="en-IE" dirty="0"/>
              <a:t> all Cat B/C)</a:t>
            </a:r>
          </a:p>
          <a:p>
            <a:r>
              <a:rPr lang="en-IE" dirty="0"/>
              <a:t>After SA#99</a:t>
            </a:r>
          </a:p>
          <a:p>
            <a:pPr lvl="1"/>
            <a:r>
              <a:rPr lang="en-IE" dirty="0"/>
              <a:t>Maintenance and corrections</a:t>
            </a:r>
          </a:p>
          <a:p>
            <a:pPr lvl="1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082310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6E74A-96D1-4054-A81A-8BB346F8B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Notes for KI#1/HR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9EE6F-E3DD-45D6-8F29-A74AC9595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issues (not exhaustive):</a:t>
            </a:r>
          </a:p>
          <a:p>
            <a:pPr lvl="1"/>
            <a:r>
              <a:rPr lang="en-IE" dirty="0"/>
              <a:t>when invoking VEASDF</a:t>
            </a:r>
          </a:p>
          <a:p>
            <a:pPr lvl="1"/>
            <a:r>
              <a:rPr lang="en-IE" dirty="0"/>
              <a:t>where to store the policy UDM vs PCF</a:t>
            </a:r>
          </a:p>
          <a:p>
            <a:pPr lvl="1"/>
            <a:r>
              <a:rPr lang="en-IE" dirty="0"/>
              <a:t>ok for flag</a:t>
            </a:r>
          </a:p>
          <a:p>
            <a:pPr lvl="1"/>
            <a:r>
              <a:rPr lang="en-IE" dirty="0"/>
              <a:t>EAS (Re)discovery</a:t>
            </a:r>
          </a:p>
          <a:p>
            <a:pPr lvl="1"/>
            <a:r>
              <a:rPr lang="en-IE" dirty="0"/>
              <a:t>interaction of AF in VPLMN with VPLMN</a:t>
            </a:r>
          </a:p>
          <a:p>
            <a:r>
              <a:rPr lang="en-IE" dirty="0"/>
              <a:t>baseline: Laurent / </a:t>
            </a:r>
            <a:r>
              <a:rPr lang="en-IE" dirty="0" err="1"/>
              <a:t>Jicheol</a:t>
            </a:r>
            <a:r>
              <a:rPr lang="en-IE" dirty="0"/>
              <a:t> / Hui</a:t>
            </a:r>
          </a:p>
        </p:txBody>
      </p:sp>
    </p:spTree>
    <p:extLst>
      <p:ext uri="{BB962C8B-B14F-4D97-AF65-F5344CB8AC3E}">
        <p14:creationId xmlns:p14="http://schemas.microsoft.com/office/powerpoint/2010/main" val="1243362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6E74A-96D1-4054-A81A-8BB346F8B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Notes for KI#1/EACI + KI#1/LBO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9EE6F-E3DD-45D6-8F29-A74AC9595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EACI:</a:t>
            </a:r>
          </a:p>
          <a:p>
            <a:pPr lvl="1"/>
            <a:r>
              <a:rPr lang="en-IE" sz="2800" dirty="0"/>
              <a:t>baseline: </a:t>
            </a:r>
            <a:r>
              <a:rPr lang="en-IE" sz="2800" dirty="0" err="1"/>
              <a:t>Huazhang</a:t>
            </a:r>
            <a:endParaRPr lang="en-IE" sz="2800" dirty="0"/>
          </a:p>
          <a:p>
            <a:r>
              <a:rPr lang="en-IE" dirty="0"/>
              <a:t>LBO</a:t>
            </a:r>
          </a:p>
          <a:p>
            <a:pPr lvl="1"/>
            <a:r>
              <a:rPr lang="en-IE" dirty="0"/>
              <a:t>need to wait based on outcome of </a:t>
            </a:r>
            <a:r>
              <a:rPr lang="en-IE" dirty="0" err="1"/>
              <a:t>eUEPO</a:t>
            </a:r>
            <a:r>
              <a:rPr lang="en-IE" dirty="0"/>
              <a:t> in January</a:t>
            </a:r>
          </a:p>
          <a:p>
            <a:pPr lvl="1"/>
            <a:r>
              <a:rPr lang="en-IE" dirty="0"/>
              <a:t>no contribution expected in January</a:t>
            </a:r>
          </a:p>
        </p:txBody>
      </p:sp>
    </p:spTree>
    <p:extLst>
      <p:ext uri="{BB962C8B-B14F-4D97-AF65-F5344CB8AC3E}">
        <p14:creationId xmlns:p14="http://schemas.microsoft.com/office/powerpoint/2010/main" val="1456413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6E74A-96D1-4054-A81A-8BB346F8B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Notes for KI#3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9EE6F-E3DD-45D6-8F29-A74AC9595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issue:</a:t>
            </a:r>
          </a:p>
          <a:p>
            <a:pPr lvl="1"/>
            <a:r>
              <a:rPr lang="en-IE" dirty="0"/>
              <a:t>as identified in SA2#154</a:t>
            </a:r>
          </a:p>
          <a:p>
            <a:r>
              <a:rPr lang="en-IE" dirty="0"/>
              <a:t>baseline: Magnus H / Laurent / </a:t>
            </a:r>
            <a:r>
              <a:rPr lang="en-IE" dirty="0" err="1"/>
              <a:t>Tingfang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91090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6E74A-96D1-4054-A81A-8BB346F8B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74460"/>
          </a:xfrm>
        </p:spPr>
        <p:txBody>
          <a:bodyPr/>
          <a:lstStyle/>
          <a:p>
            <a:r>
              <a:rPr lang="en-IE" dirty="0"/>
              <a:t>Notes for KI#4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9EE6F-E3DD-45D6-8F29-A74AC9595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9586"/>
            <a:ext cx="10515600" cy="5843847"/>
          </a:xfrm>
        </p:spPr>
        <p:txBody>
          <a:bodyPr/>
          <a:lstStyle/>
          <a:p>
            <a:r>
              <a:rPr lang="en-IE" sz="2400" dirty="0"/>
              <a:t>1. how to provide common EAS/DNAI</a:t>
            </a:r>
          </a:p>
          <a:p>
            <a:pPr lvl="1"/>
            <a:r>
              <a:rPr lang="en-IE" sz="2000" dirty="0"/>
              <a:t>o1) AF influence procedure</a:t>
            </a:r>
          </a:p>
          <a:p>
            <a:pPr lvl="1"/>
            <a:r>
              <a:rPr lang="en-IE" sz="2000" dirty="0"/>
              <a:t>o2) Parameter provisioning with group data</a:t>
            </a:r>
          </a:p>
          <a:p>
            <a:pPr lvl="2"/>
            <a:r>
              <a:rPr lang="en-IE" sz="1600" dirty="0"/>
              <a:t>2 procedures required, correlation between the data of the two procedures is an issue</a:t>
            </a:r>
          </a:p>
          <a:p>
            <a:r>
              <a:rPr lang="en-IE" sz="2400" dirty="0"/>
              <a:t>2. correlation ID</a:t>
            </a:r>
          </a:p>
          <a:p>
            <a:pPr lvl="1"/>
            <a:r>
              <a:rPr lang="en-IE" sz="2000" dirty="0"/>
              <a:t>o1) provided from UDR → </a:t>
            </a:r>
            <a:r>
              <a:rPr lang="en-IE" sz="2000" dirty="0">
                <a:solidFill>
                  <a:srgbClr val="FF0000"/>
                </a:solidFill>
              </a:rPr>
              <a:t>could be removed?</a:t>
            </a:r>
          </a:p>
          <a:p>
            <a:pPr lvl="1"/>
            <a:r>
              <a:rPr lang="en-IE" sz="2000" dirty="0"/>
              <a:t>o2) provided as part of AF request (traffic correlation, or group </a:t>
            </a:r>
            <a:r>
              <a:rPr lang="en-IE" sz="2000" dirty="0" err="1"/>
              <a:t>ID+other</a:t>
            </a:r>
            <a:r>
              <a:rPr lang="en-IE" sz="2000" dirty="0"/>
              <a:t> criteria(app ID…) )</a:t>
            </a:r>
          </a:p>
          <a:p>
            <a:pPr lvl="2"/>
            <a:r>
              <a:rPr lang="en-IE" sz="1600" dirty="0"/>
              <a:t>question: how to determine application ID</a:t>
            </a:r>
          </a:p>
          <a:p>
            <a:r>
              <a:rPr lang="en-IE" sz="2400" dirty="0" err="1"/>
              <a:t>Jari</a:t>
            </a:r>
            <a:r>
              <a:rPr lang="en-IE" sz="2400" dirty="0"/>
              <a:t> proposal:</a:t>
            </a:r>
          </a:p>
          <a:p>
            <a:pPr lvl="1"/>
            <a:r>
              <a:rPr lang="en-IE" sz="2000" dirty="0"/>
              <a:t>introduce a new "Application ID" (unique across AFs, per request for a given influence), no meaning in the value, value is the same as stored in the EDI.</a:t>
            </a:r>
          </a:p>
          <a:p>
            <a:pPr lvl="2"/>
            <a:r>
              <a:rPr lang="en-IE" sz="1600" dirty="0"/>
              <a:t>need to make it clear how it is different from the "other" "Application identifiers".</a:t>
            </a:r>
          </a:p>
          <a:p>
            <a:pPr lvl="2"/>
            <a:r>
              <a:rPr lang="en-IE" sz="1600" dirty="0"/>
              <a:t>could "external group identifier" be reused (see 23.003)?</a:t>
            </a:r>
          </a:p>
          <a:p>
            <a:pPr lvl="1"/>
            <a:endParaRPr lang="en-IE" sz="2000" dirty="0"/>
          </a:p>
          <a:p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643488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6E74A-96D1-4054-A81A-8BB346F8B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74460"/>
          </a:xfrm>
        </p:spPr>
        <p:txBody>
          <a:bodyPr/>
          <a:lstStyle/>
          <a:p>
            <a:r>
              <a:rPr lang="en-IE" dirty="0"/>
              <a:t>Notes for KI#4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9EE6F-E3DD-45D6-8F29-A74AC9595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9586"/>
            <a:ext cx="10515600" cy="5843847"/>
          </a:xfrm>
        </p:spPr>
        <p:txBody>
          <a:bodyPr/>
          <a:lstStyle/>
          <a:p>
            <a:r>
              <a:rPr lang="en-IE" sz="2400" dirty="0"/>
              <a:t>4. coordination between SMFs</a:t>
            </a:r>
          </a:p>
          <a:p>
            <a:pPr lvl="1"/>
            <a:r>
              <a:rPr lang="en-IE" sz="2000" dirty="0"/>
              <a:t>o1) interaction between SMFs: one SMF coordinates, others discover it and interact with it</a:t>
            </a:r>
          </a:p>
          <a:p>
            <a:pPr lvl="1"/>
            <a:r>
              <a:rPr lang="en-IE" sz="2000" dirty="0"/>
              <a:t>o2) interact towards the UDR to store/retrieve information</a:t>
            </a:r>
          </a:p>
          <a:p>
            <a:pPr lvl="1"/>
            <a:r>
              <a:rPr lang="en-IE" sz="2000" dirty="0"/>
              <a:t>both options can support an optimisation where the interaction is skipped</a:t>
            </a:r>
          </a:p>
          <a:p>
            <a:r>
              <a:rPr lang="en-IE" sz="2400" dirty="0"/>
              <a:t>3. storage of common DNAI/EAS in UDR (for o2 of q4)</a:t>
            </a:r>
          </a:p>
          <a:p>
            <a:pPr lvl="1"/>
            <a:r>
              <a:rPr lang="en-IE" sz="2000" dirty="0"/>
              <a:t>o1) stored as part of AF Traffic influence info</a:t>
            </a:r>
          </a:p>
          <a:p>
            <a:pPr lvl="2"/>
            <a:r>
              <a:rPr lang="en-IE" sz="1600" dirty="0"/>
              <a:t>maybe as a different record than the record of data coming from AF (different table, same primary key) ?</a:t>
            </a:r>
          </a:p>
          <a:p>
            <a:pPr lvl="1"/>
            <a:r>
              <a:rPr lang="en-IE" sz="2000" dirty="0"/>
              <a:t>o2) stored as part of group data</a:t>
            </a:r>
          </a:p>
          <a:p>
            <a:pPr lvl="1"/>
            <a:endParaRPr lang="en-IE" sz="2000" dirty="0"/>
          </a:p>
          <a:p>
            <a:r>
              <a:rPr lang="en-IE" sz="2400" dirty="0"/>
              <a:t>baseline: </a:t>
            </a:r>
            <a:r>
              <a:rPr lang="en-IE" sz="2400" dirty="0" err="1"/>
              <a:t>Xinpeng</a:t>
            </a:r>
            <a:r>
              <a:rPr lang="en-IE" sz="2400" dirty="0"/>
              <a:t> / </a:t>
            </a:r>
            <a:r>
              <a:rPr lang="en-IE" sz="2400" dirty="0" err="1"/>
              <a:t>Jari</a:t>
            </a:r>
            <a:r>
              <a:rPr lang="en-IE" sz="2400" dirty="0"/>
              <a:t> / </a:t>
            </a:r>
            <a:r>
              <a:rPr lang="en-IE" sz="2400" dirty="0" err="1"/>
              <a:t>Shubhranshu</a:t>
            </a:r>
            <a:r>
              <a:rPr lang="en-IE" sz="2400" dirty="0"/>
              <a:t> </a:t>
            </a:r>
            <a:endParaRPr lang="en-IE" sz="2000" dirty="0"/>
          </a:p>
        </p:txBody>
      </p:sp>
    </p:spTree>
    <p:extLst>
      <p:ext uri="{BB962C8B-B14F-4D97-AF65-F5344CB8AC3E}">
        <p14:creationId xmlns:p14="http://schemas.microsoft.com/office/powerpoint/2010/main" val="3125966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6E74A-96D1-4054-A81A-8BB346F8B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Notes for KI#5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9EE6F-E3DD-45D6-8F29-A74AC9595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LS from GMSA "simplifies" the scenarios</a:t>
            </a:r>
          </a:p>
          <a:p>
            <a:pPr lvl="1"/>
            <a:r>
              <a:rPr lang="en-IE" dirty="0"/>
              <a:t>1. discovery</a:t>
            </a:r>
          </a:p>
          <a:p>
            <a:pPr lvl="1"/>
            <a:r>
              <a:rPr lang="en-IE" dirty="0"/>
              <a:t>2. relocation</a:t>
            </a:r>
          </a:p>
          <a:p>
            <a:r>
              <a:rPr lang="en-IE" dirty="0"/>
              <a:t>baseline: </a:t>
            </a:r>
            <a:r>
              <a:rPr lang="en-IE" dirty="0" err="1"/>
              <a:t>Shubhranshu</a:t>
            </a:r>
            <a:r>
              <a:rPr lang="en-IE" dirty="0"/>
              <a:t> / </a:t>
            </a:r>
            <a:r>
              <a:rPr lang="en-IE" dirty="0" err="1"/>
              <a:t>Xinpeng</a:t>
            </a:r>
            <a:r>
              <a:rPr lang="en-IE" dirty="0"/>
              <a:t> / Dario</a:t>
            </a:r>
          </a:p>
        </p:txBody>
      </p:sp>
    </p:spTree>
    <p:extLst>
      <p:ext uri="{BB962C8B-B14F-4D97-AF65-F5344CB8AC3E}">
        <p14:creationId xmlns:p14="http://schemas.microsoft.com/office/powerpoint/2010/main" val="4264743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608</Words>
  <Application>Microsoft Office PowerPoint</Application>
  <PresentationFormat>Widescreen</PresentationFormat>
  <Paragraphs>73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Edge Ph2 CC</vt:lpstr>
      <vt:lpstr>Agenda</vt:lpstr>
      <vt:lpstr>Timing for WI completion</vt:lpstr>
      <vt:lpstr>Notes for KI#1/HR</vt:lpstr>
      <vt:lpstr>Notes for KI#1/EACI + KI#1/LBO</vt:lpstr>
      <vt:lpstr>Notes for KI#3</vt:lpstr>
      <vt:lpstr>Notes for KI#4 (1)</vt:lpstr>
      <vt:lpstr>Notes for KI#4 (2)</vt:lpstr>
      <vt:lpstr>Notes for KI#5</vt:lpstr>
      <vt:lpstr>Notes for KI#7</vt:lpstr>
      <vt:lpstr>Output from baseline volunteers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Edge Ph2 CC</dc:title>
  <dc:creator>Editor (Patrice Hédé)</dc:creator>
  <cp:lastModifiedBy>Editor (Patrice Hédé)</cp:lastModifiedBy>
  <cp:revision>15</cp:revision>
  <dcterms:created xsi:type="dcterms:W3CDTF">2022-12-09T12:48:00Z</dcterms:created>
  <dcterms:modified xsi:type="dcterms:W3CDTF">2022-12-09T16:02:57Z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1670594231</vt:lpwstr>
  </property>
</Properties>
</file>