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31" r:id="rId3"/>
    <p:sldId id="826" r:id="rId4"/>
    <p:sldId id="832" r:id="rId5"/>
    <p:sldId id="833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76638" autoAdjust="0"/>
  </p:normalViewPr>
  <p:slideViewPr>
    <p:cSldViewPr snapToGrid="0">
      <p:cViewPr>
        <p:scale>
          <a:sx n="80" d="100"/>
          <a:sy n="80" d="100"/>
        </p:scale>
        <p:origin x="-2211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-1860" y="19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17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–26,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S2-2206974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3096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August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17–26,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   FS_</a:t>
            </a:r>
            <a:r>
              <a:rPr lang="en-US" dirty="0" smtClean="0"/>
              <a:t>eLCS_Ph3 </a:t>
            </a:r>
            <a:r>
              <a:rPr lang="en-US" altLang="de-DE" dirty="0" smtClean="0"/>
              <a:t>Status </a:t>
            </a:r>
            <a:r>
              <a:rPr lang="en-GB" altLang="zh-CN" dirty="0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for SA#97E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50950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55-&gt;80%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since SA#96: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</a:t>
            </a:r>
            <a:r>
              <a:rPr lang="en-US" altLang="zh-CN" sz="1400" dirty="0"/>
              <a:t>P-CRs proposing new solutions have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14 P-CRs proposing updates to existing solutions have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10 P-CRs propose evolutions &amp; conclusions have been approved:  3 Key issues have been 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TR considered 80% completed and send to SA#97E for information. 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Key Issues and solutions have </a:t>
            </a:r>
            <a:r>
              <a:rPr lang="en-US" altLang="zh-CN" sz="1400" dirty="0"/>
              <a:t>RAN impacts or dependencies.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steps:</a:t>
            </a:r>
          </a:p>
          <a:p>
            <a:pPr lvl="1"/>
            <a:r>
              <a:rPr lang="en-US" altLang="zh-CN" sz="1400" dirty="0" smtClean="0"/>
              <a:t>Finalize the evaluations and conclude  the study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8500786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2e(1/2)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688429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55-&gt;80%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Revised in SP-220069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57176" y="2496007"/>
            <a:ext cx="868203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SA2#152e: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SA2#152E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4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 meeting </a:t>
            </a:r>
            <a:r>
              <a:rPr lang="en-US" altLang="zh-CN" sz="1400" dirty="0"/>
              <a:t>to have </a:t>
            </a:r>
            <a:r>
              <a:rPr lang="en-US" altLang="zh-CN" sz="1400" dirty="0" smtClean="0"/>
              <a:t>FS_eLCS_Ph3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</a:t>
            </a:r>
            <a:r>
              <a:rPr lang="en-US" altLang="zh-CN" sz="1400" dirty="0"/>
              <a:t>P-CRs proposing </a:t>
            </a:r>
            <a:r>
              <a:rPr lang="en-US" altLang="zh-CN" sz="1400" dirty="0" smtClean="0"/>
              <a:t>new solutions have </a:t>
            </a:r>
            <a:r>
              <a:rPr lang="en-US" altLang="zh-CN" sz="1400" dirty="0"/>
              <a:t>been approved</a:t>
            </a:r>
            <a:r>
              <a:rPr lang="en-US" altLang="zh-CN" sz="1400" dirty="0" smtClean="0"/>
              <a:t>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14 P-CRs proposing updates to existing solutions have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10 P-CRs propose evolutions &amp; conclusions have been approved:  3 Key issues have been concluded.</a:t>
            </a:r>
          </a:p>
          <a:p>
            <a:pPr lvl="1">
              <a:spcBef>
                <a:spcPts val="0"/>
              </a:spcBef>
            </a:pPr>
            <a:r>
              <a:rPr lang="en-US" altLang="zh-CN" sz="1400" smtClean="0"/>
              <a:t>TR23.700-71 is sent </a:t>
            </a:r>
            <a:r>
              <a:rPr lang="en-US" altLang="zh-CN" sz="1400" dirty="0" smtClean="0"/>
              <a:t>to SA#97E for information. </a:t>
            </a:r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lnSpc>
                <a:spcPts val="1600"/>
              </a:lnSpc>
            </a:pPr>
            <a:r>
              <a:rPr lang="en-US" altLang="zh-CN" sz="1400" dirty="0" smtClean="0"/>
              <a:t>Some new solutions have </a:t>
            </a:r>
            <a:r>
              <a:rPr lang="en-US" altLang="zh-CN" sz="1400" dirty="0"/>
              <a:t>RAN impacts or dependencies.</a:t>
            </a:r>
          </a:p>
          <a:p>
            <a:pPr marL="457200" lvl="1" indent="0">
              <a:lnSpc>
                <a:spcPts val="1600"/>
              </a:lnSpc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</a:t>
            </a:r>
            <a:r>
              <a:rPr lang="de-DE" altLang="de-DE" sz="2000" dirty="0"/>
              <a:t>steps</a:t>
            </a:r>
            <a:r>
              <a:rPr lang="de-DE" altLang="de-DE" sz="2000" dirty="0" smtClean="0"/>
              <a:t>:</a:t>
            </a:r>
            <a:endParaRPr lang="en-US" altLang="zh-CN" sz="1400" dirty="0" smtClean="0"/>
          </a:p>
          <a:p>
            <a:pPr lvl="1"/>
            <a:r>
              <a:rPr lang="en-US" altLang="zh-CN" sz="1400" dirty="0"/>
              <a:t>Finalize the evaluations and conclude  the study</a:t>
            </a:r>
            <a:r>
              <a:rPr lang="en-US" sz="1400" dirty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FS_eLCS_ph3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</a:t>
            </a:r>
            <a:r>
              <a:rPr lang="en-US" altLang="zh-CN" sz="2800" b="1" dirty="0" smtClean="0"/>
              <a:t>2e(2/2)</a:t>
            </a:r>
            <a:endParaRPr lang="de-DE" altLang="de-DE" sz="2800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</a:t>
            </a:r>
            <a:r>
              <a:rPr lang="en-US" sz="20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600" dirty="0" smtClean="0"/>
              <a:t>Some KIs and solutions </a:t>
            </a:r>
            <a:r>
              <a:rPr lang="en-US" altLang="zh-CN" sz="1600" dirty="0" smtClean="0"/>
              <a:t>have </a:t>
            </a:r>
            <a:r>
              <a:rPr lang="en-US" altLang="zh-CN" sz="1600" dirty="0"/>
              <a:t>RAN impacts or dependencies</a:t>
            </a:r>
            <a:r>
              <a:rPr lang="en-US" altLang="zh-CN" sz="1600" dirty="0" smtClean="0"/>
              <a:t>.</a:t>
            </a:r>
            <a:endParaRPr lang="en-GB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2000" b="1" dirty="0" smtClean="0"/>
              <a:t>Other </a:t>
            </a:r>
            <a:r>
              <a:rPr lang="de-DE" altLang="zh-CN" sz="20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 smtClean="0"/>
              <a:t>Not identified yet.</a:t>
            </a:r>
            <a:endParaRPr lang="en-US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</a:t>
            </a:r>
            <a:r>
              <a:rPr 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SA2#153E)</a:t>
            </a:r>
            <a:r>
              <a:rPr lang="de-DE" sz="2000" dirty="0" smtClean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Last meeting for the Study.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Last chance for finalize existing solutions. </a:t>
            </a:r>
            <a:endParaRPr lang="de-DE" altLang="zh-CN" sz="16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 smtClean="0">
                <a:solidFill>
                  <a:srgbClr val="000000"/>
                </a:solidFill>
              </a:rPr>
              <a:t>Evalution contiues and try to reach conclusions for all Key Issues.</a:t>
            </a:r>
            <a:endParaRPr lang="de-DE" altLang="zh-CN" sz="16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/>
              <a:t>List identified RAN dependencies and send liaisons to relevant RAN WGs if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Overall </a:t>
            </a:r>
            <a:r>
              <a:rPr lang="en-US" altLang="zh-CN" sz="2000" b="1" dirty="0"/>
              <a:t>Plan</a:t>
            </a:r>
            <a:r>
              <a:rPr lang="en-US" altLang="zh-CN" sz="2000" dirty="0"/>
              <a:t>: </a:t>
            </a:r>
            <a:r>
              <a:rPr lang="en-US" altLang="zh-CN" sz="2000" dirty="0" smtClean="0"/>
              <a:t>(See next slides)</a:t>
            </a:r>
            <a:endParaRPr lang="en-US" altLang="zh-CN" sz="2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432518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6" y="1237797"/>
            <a:ext cx="9010650" cy="503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5"/>
          <p:cNvSpPr txBox="1">
            <a:spLocks/>
          </p:cNvSpPr>
          <p:nvPr/>
        </p:nvSpPr>
        <p:spPr bwMode="auto">
          <a:xfrm>
            <a:off x="179388" y="208196"/>
            <a:ext cx="6827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dirty="0" smtClean="0"/>
              <a:t> Overall work plan, submitted to SA2#149e</a:t>
            </a:r>
            <a:endParaRPr lang="de-DE" alt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622881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8986</TotalTime>
  <Words>341</Words>
  <Application>Microsoft Office PowerPoint</Application>
  <PresentationFormat>全屏显示(4:3)</PresentationFormat>
  <Paragraphs>69</Paragraphs>
  <Slides>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   FS_eLCS_Ph3 Status Report</vt:lpstr>
      <vt:lpstr> FS_eLCS_ph3 status for SA#97E</vt:lpstr>
      <vt:lpstr> FS_eLCS_ph3 status after SA2#152e(1/2)</vt:lpstr>
      <vt:lpstr> FS_eLCS_ph3 status after SA2#152e(2/2)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</cp:lastModifiedBy>
  <cp:revision>1498</cp:revision>
  <dcterms:created xsi:type="dcterms:W3CDTF">2008-08-30T09:32:10Z</dcterms:created>
  <dcterms:modified xsi:type="dcterms:W3CDTF">2022-08-29T07:19:45Z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