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4" r:id="rId8"/>
    <p:sldId id="792" r:id="rId9"/>
    <p:sldId id="79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8" autoAdjust="0"/>
    <p:restoredTop sz="94980" autoAdjust="0"/>
  </p:normalViewPr>
  <p:slideViewPr>
    <p:cSldViewPr snapToGrid="0">
      <p:cViewPr varScale="1">
        <p:scale>
          <a:sx n="62" d="100"/>
          <a:sy n="62" d="100"/>
        </p:scale>
        <p:origin x="1076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88744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#S2-152E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August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S2-2205481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SA2 152E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WG2#152E Electronic, August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17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thiebau2\Documents\Documents\3gpp\0WG2_Arch\151-Elbonia-2205\Docs\S2-220489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030413"/>
            <a:ext cx="8554481" cy="5273395"/>
          </a:xfrm>
        </p:spPr>
        <p:txBody>
          <a:bodyPr/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TR/KI2 for N3IWF concluded + WID submitted in August only for KI2/N3IWF. TR sent for information in August;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in October: Conclude TR/KI2 for TNGF, finish KI1 solution update and do Normative work for KI2/N3IWF (3 CR, ONE for each of 501/502/503)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January meeting conclude (evaluation and conclusions) on KI 1 (different handling of different devices) using BBF/CableLabs feedback. Normative work for KI1 and KI2 for TNGF in Q1 2023. WID update in January based on the conclusions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TR can only be approved in March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Very possible that we need an exception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1661081"/>
            <a:ext cx="1668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292F9457-4D45-4322-8285-8DB5DD57C7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992726"/>
              </p:ext>
            </p:extLst>
          </p:nvPr>
        </p:nvGraphicFramePr>
        <p:xfrm>
          <a:off x="1404594" y="550088"/>
          <a:ext cx="5894685" cy="863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4965">
                  <a:extLst>
                    <a:ext uri="{9D8B030D-6E8A-4147-A177-3AD203B41FA5}">
                      <a16:colId xmlns:a16="http://schemas.microsoft.com/office/drawing/2014/main" val="284810460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428984742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8594909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690293450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14400044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81002233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225112187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3772133515"/>
                    </a:ext>
                  </a:extLst>
                </a:gridCol>
                <a:gridCol w="654965">
                  <a:extLst>
                    <a:ext uri="{9D8B030D-6E8A-4147-A177-3AD203B41FA5}">
                      <a16:colId xmlns:a16="http://schemas.microsoft.com/office/drawing/2014/main" val="1330107351"/>
                    </a:ext>
                  </a:extLst>
                </a:gridCol>
              </a:tblGrid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Feb,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Apr,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May, 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Aug,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Oct,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Nov, 22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Jan,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Feb, 23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570114200"/>
                  </a:ext>
                </a:extLst>
              </a:tr>
              <a:tr h="30683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#149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#150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#153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#154AH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#155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Total TU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562330246"/>
                  </a:ext>
                </a:extLst>
              </a:tr>
              <a:tr h="250112"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>
                          <a:effectLst/>
                        </a:rPr>
                        <a:t>0,5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0,25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2,5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77800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46039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625101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  <a:ea typeface="Times New Roman" panose="02020603050405020304" pitchFamily="18" charset="0"/>
              </a:rPr>
              <a:t>in August 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Completed all KI2 solutions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concluded on KI 2 (slicing for Non 3GPP)/N3IWF case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Agreed on a WID targeting KI2/N3IWF case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October: Conclude TR/KI2 for TNGF, finish KI1 solution update and do Normative work for KI2/ N3IWF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 5WWC work in November (reduce number of topics at F2F meeting)</a:t>
            </a:r>
          </a:p>
          <a:p>
            <a:pPr marL="1028700" lvl="2" indent="-342900">
              <a:buFont typeface="Symbol" panose="05050102010706020507" pitchFamily="18" charset="2"/>
              <a:buChar char=""/>
            </a:pPr>
            <a:r>
              <a:rPr lang="en-US" sz="1400" dirty="0">
                <a:latin typeface="Calibri" panose="020F0502020204030204" pitchFamily="34" charset="0"/>
              </a:rPr>
              <a:t>As 5WWC_Ph2 (study part) will not be on the agenda in Q4, the TR will only conclude Q1/23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solidFill>
                  <a:srgbClr val="FF0000"/>
                </a:solidFill>
                <a:latin typeface="Calibri" panose="020F0502020204030204" pitchFamily="34" charset="0"/>
              </a:rPr>
              <a:t>January  meeting conclude on KI 1 </a:t>
            </a:r>
            <a:r>
              <a:rPr lang="en-CA" sz="1600" dirty="0">
                <a:latin typeface="Calibri" panose="020F0502020204030204" pitchFamily="34" charset="0"/>
              </a:rPr>
              <a:t>(different handling of devices) using BBF/CableLabs feedback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WID update at January meeting to include normative work for KI1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600" dirty="0">
                <a:latin typeface="Calibri" panose="020F0502020204030204" pitchFamily="34" charset="0"/>
              </a:rPr>
              <a:t>Normative work for KI1 in Q1 2023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0220113"/>
              </p:ext>
            </p:extLst>
          </p:nvPr>
        </p:nvGraphicFramePr>
        <p:xfrm>
          <a:off x="186300" y="1481714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March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</a:p>
                    <a:p>
                      <a:pPr algn="ctr"/>
                      <a:r>
                        <a:rPr lang="en-GB" sz="14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S2-2204899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SA3 has started a related study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</a:t>
            </a:r>
            <a:r>
              <a:rPr lang="de-DE" sz="1400" b="1" dirty="0" err="1"/>
              <a:t>October</a:t>
            </a:r>
            <a:r>
              <a:rPr lang="de-DE" sz="1400" b="1" dirty="0"/>
              <a:t>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</a:rPr>
              <a:t>Conclude TR/KI2 for TNGF, finish KI1 solution update and do Normative work for KI2/ N3IWF</a:t>
            </a:r>
          </a:p>
          <a:p>
            <a:pPr marL="285750" lvl="1" indent="0">
              <a:buNone/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KI1 completion only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5089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9508</TotalTime>
  <Words>406</Words>
  <Application>Microsoft Office PowerPoint</Application>
  <PresentationFormat>On-screen Show (4:3)</PresentationFormat>
  <Paragraphs>79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LTHM2</cp:lastModifiedBy>
  <cp:revision>1323</cp:revision>
  <dcterms:created xsi:type="dcterms:W3CDTF">2008-08-30T09:32:10Z</dcterms:created>
  <dcterms:modified xsi:type="dcterms:W3CDTF">2022-08-29T13:59:15Z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