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23" r:id="rId6"/>
    <p:sldId id="825" r:id="rId7"/>
    <p:sldId id="82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-183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8/31/2022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8/31/2022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="" xmlns:p14="http://schemas.microsoft.com/office/powerpoint/2010/main" val="3022118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="" xmlns:p14="http://schemas.microsoft.com/office/powerpoint/2010/main" val="3022118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="" xmlns:p14="http://schemas.microsoft.com/office/powerpoint/2010/main" val="2925727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S2-2206978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#152E (e-meeting)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August 17th – 26th 2022,Elbonia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WG2#152E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US" altLang="de-DE" sz="1300" baseline="0" dirty="0" smtClean="0">
                <a:solidFill>
                  <a:schemeClr val="bg1"/>
                </a:solidFill>
                <a:latin typeface="+mn-lt"/>
              </a:rPr>
              <a:t>Aug.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17-26, 2022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zh-CN" sz="3600" b="1" dirty="0" smtClean="0"/>
              <a:t>FS_</a:t>
            </a:r>
            <a:r>
              <a:rPr lang="en-GB" sz="3600" b="1" dirty="0" smtClean="0"/>
              <a:t>NG_RTC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Yi Jiang (</a:t>
            </a:r>
            <a:r>
              <a:rPr lang="en-GB" altLang="en-US" sz="2000" b="1" dirty="0" err="1" smtClean="0"/>
              <a:t>Rapporteur</a:t>
            </a:r>
            <a:r>
              <a:rPr lang="en-GB" altLang="en-US" sz="2000" b="1" dirty="0" smtClean="0"/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b="1" dirty="0" smtClean="0"/>
              <a:t>FS_NG_RTC</a:t>
            </a:r>
            <a:r>
              <a:rPr lang="en-US" altLang="de-DE" b="1" dirty="0" smtClean="0"/>
              <a:t> status at SA2#152</a:t>
            </a:r>
            <a:r>
              <a:rPr lang="en-US" altLang="zh-CN" b="1" dirty="0" smtClean="0"/>
              <a:t>E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2643195709"/>
              </p:ext>
            </p:extLst>
          </p:nvPr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55%-&gt;79%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2022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940066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103284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33 contributions from 7 companies were submitted and 32 was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Solution updates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KI#1 (IMS Data Channel): solution 7 and 16 were updated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KI#2 (</a:t>
            </a:r>
            <a:r>
              <a:rPr lang="en-GB" altLang="zh-CN" sz="1000" dirty="0" smtClean="0"/>
              <a:t>AR Telephony Communication): solution 9 is updated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/>
              <a:t>KI#3 (third party specific user identities): </a:t>
            </a:r>
            <a:r>
              <a:rPr lang="en-US" altLang="zh-CN" sz="1000" dirty="0" smtClean="0"/>
              <a:t>solution 10, 12 </a:t>
            </a:r>
            <a:r>
              <a:rPr lang="en-US" altLang="zh-CN" sz="1000" dirty="0" smtClean="0"/>
              <a:t>and 13 </a:t>
            </a:r>
            <a:r>
              <a:rPr lang="en-GB" altLang="zh-CN" sz="1000" dirty="0" smtClean="0"/>
              <a:t>were updated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/>
              <a:t>KI#4 (SBA for media control): solution 14 was updated</a:t>
            </a:r>
            <a:endParaRPr lang="en-US" altLang="zh-CN" sz="10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New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KI#1 (IMS Data Channel): 6 new solutions were proposed and 3 were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Evaluation and conclusions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>
                <a:ea typeface="宋体"/>
                <a:cs typeface="Times New Roman"/>
              </a:rPr>
              <a:t>Evaluations and conclusions on all KIs were proposed and general conclusions to KI#1, KI#2 and KI#3 were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>
                <a:ea typeface="宋体"/>
                <a:cs typeface="Times New Roman"/>
              </a:rPr>
              <a:t>Conclusions to KI#4 is </a:t>
            </a:r>
            <a:r>
              <a:rPr lang="en-GB" altLang="zh-CN" sz="1000" dirty="0" smtClean="0">
                <a:ea typeface="宋体"/>
                <a:cs typeface="Times New Roman"/>
              </a:rPr>
              <a:t>postponed</a:t>
            </a:r>
            <a:endParaRPr lang="en-GB" altLang="zh-CN" sz="1000" dirty="0" smtClean="0">
              <a:ea typeface="宋体"/>
              <a:cs typeface="Times New Roman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TR 23.700-87 was sent to plenary for 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A LS on media negotiation for AR is sent to SA4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the solution evaluation and conclusions in SA2#153E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Start normative work on some aspects of  concluded KIs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Send the TR to plenary for approval</a:t>
            </a:r>
          </a:p>
        </p:txBody>
      </p:sp>
    </p:spTree>
    <p:extLst>
      <p:ext uri="{BB962C8B-B14F-4D97-AF65-F5344CB8AC3E}">
        <p14:creationId xmlns="" xmlns:p14="http://schemas.microsoft.com/office/powerpoint/2010/main" val="15427214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b="1" dirty="0" smtClean="0"/>
              <a:t>FS_NG_RTC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at</a:t>
            </a:r>
            <a:r>
              <a:rPr lang="en-US" altLang="de-DE" b="1" dirty="0" smtClean="0"/>
              <a:t> SA#97E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2643195709"/>
              </p:ext>
            </p:extLst>
          </p:nvPr>
        </p:nvGraphicFramePr>
        <p:xfrm>
          <a:off x="179388" y="1367219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55%-&gt;79%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2022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940066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173059"/>
            <a:ext cx="8554480" cy="39084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dirty="0" smtClean="0"/>
              <a:t>General</a:t>
            </a:r>
            <a:endParaRPr lang="de-DE" altLang="de-DE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There are 4 KIs and 22 solutions currently captured in the TR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/>
              <a:t>KI#1 (IMS Data Channel): 12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/>
              <a:t>KI#2 (</a:t>
            </a:r>
            <a:r>
              <a:rPr lang="en-GB" altLang="zh-CN" sz="1100" dirty="0" smtClean="0"/>
              <a:t>AR Telephony Communication): 2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100" dirty="0" smtClean="0"/>
              <a:t>KI#3 (third party specific user identities): 5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100" dirty="0" smtClean="0"/>
              <a:t>KI#4 (SBA for media control): 3 solutions</a:t>
            </a:r>
            <a:endParaRPr lang="en-US" altLang="zh-CN" sz="11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dirty="0" smtClean="0">
                <a:ea typeface="+mn-ea"/>
                <a:cs typeface="+mn-cs"/>
              </a:rPr>
              <a:t>Other WG dependencies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Coordination with SA3 on security aspects of third party specific ID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Coordination with SA4 on media negotiation</a:t>
            </a:r>
            <a:endParaRPr lang="en-US" altLang="de-DE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dirty="0" smtClean="0">
                <a:ea typeface="+mn-ea"/>
                <a:cs typeface="+mn-cs"/>
              </a:rPr>
              <a:t>Remaining issues</a:t>
            </a:r>
          </a:p>
          <a:p>
            <a:pPr lvl="1"/>
            <a:r>
              <a:rPr lang="en-US" altLang="zh-CN" sz="1200" dirty="0" smtClean="0"/>
              <a:t>The interaction between DCSF and IMS AS for DC event report</a:t>
            </a:r>
          </a:p>
          <a:p>
            <a:pPr lvl="1"/>
            <a:r>
              <a:rPr lang="en-US" altLang="zh-CN" sz="1200" dirty="0" smtClean="0"/>
              <a:t>How to identify the application used in application DC and ensure the same application is downloaded to originating and terminating UEs</a:t>
            </a:r>
          </a:p>
          <a:p>
            <a:pPr lvl="1"/>
            <a:r>
              <a:rPr lang="en-US" altLang="zh-CN" sz="1200" dirty="0" smtClean="0"/>
              <a:t>Whether using a new functional entity EDS can be agreed as a solution for KI#3</a:t>
            </a:r>
          </a:p>
          <a:p>
            <a:pPr lvl="1"/>
            <a:r>
              <a:rPr lang="en-US" altLang="zh-CN" sz="1200" dirty="0" smtClean="0"/>
              <a:t>Whether using CRS can be agreed as a procedure to deliver third party ID for KI#3.</a:t>
            </a:r>
          </a:p>
          <a:p>
            <a:pPr lvl="1"/>
            <a:r>
              <a:rPr lang="en-GB" altLang="zh-CN" sz="1200" dirty="0" smtClean="0"/>
              <a:t>No consensus could be reached to introduce a new optional function UMF in Rel-18</a:t>
            </a:r>
            <a:endParaRPr lang="en-US" altLang="zh-CN" sz="1200" dirty="0" smtClean="0"/>
          </a:p>
          <a:p>
            <a:r>
              <a:rPr lang="de-DE" sz="1800" dirty="0" smtClean="0">
                <a:ea typeface="+mn-ea"/>
                <a:cs typeface="+mn-cs"/>
              </a:rPr>
              <a:t>Next steps for SA2#153</a:t>
            </a:r>
            <a:r>
              <a:rPr lang="en-US" altLang="zh-CN" sz="1800" dirty="0" smtClean="0">
                <a:ea typeface="+mn-ea"/>
                <a:cs typeface="+mn-cs"/>
              </a:rPr>
              <a:t>E</a:t>
            </a:r>
            <a:r>
              <a:rPr lang="de-DE" sz="1800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Continue the solution evaluation and conclusions in SA2#153E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Start normative work on some aspects of  concluded KIs</a:t>
            </a:r>
          </a:p>
        </p:txBody>
      </p:sp>
    </p:spTree>
    <p:extLst>
      <p:ext uri="{BB962C8B-B14F-4D97-AF65-F5344CB8AC3E}">
        <p14:creationId xmlns="" xmlns:p14="http://schemas.microsoft.com/office/powerpoint/2010/main" val="15427214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096901" cy="787400"/>
          </a:xfrm>
        </p:spPr>
        <p:txBody>
          <a:bodyPr/>
          <a:lstStyle/>
          <a:p>
            <a:pPr algn="l"/>
            <a:r>
              <a:rPr lang="en-US" altLang="de-DE" b="1" dirty="0"/>
              <a:t> </a:t>
            </a:r>
            <a:r>
              <a:rPr lang="en-US" altLang="de-DE" b="1" dirty="0" smtClean="0"/>
              <a:t>FS_NG_RTC</a:t>
            </a:r>
            <a:r>
              <a:rPr lang="en-US" altLang="zh-CN" b="1" dirty="0" smtClean="0"/>
              <a:t> work plan updates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19244" y="2943870"/>
            <a:ext cx="8705300" cy="3077551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Blip>
                <a:blip r:embed="rId3"/>
              </a:buBlip>
            </a:pPr>
            <a:r>
              <a:rPr lang="en-US" altLang="zh-CN" sz="1800" b="1" dirty="0" smtClean="0"/>
              <a:t>4 TUs for study  were used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Blip>
                <a:blip r:embed="rId3"/>
              </a:buBlip>
            </a:pPr>
            <a:r>
              <a:rPr lang="en-US" altLang="zh-CN" sz="1800" b="1" dirty="0" smtClean="0"/>
              <a:t>2 TUs  left for study conclusion and  normative phase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Blip>
                <a:blip r:embed="rId3"/>
              </a:buBlip>
            </a:pPr>
            <a:r>
              <a:rPr lang="en-US" altLang="zh-CN" sz="1800" b="1" dirty="0" smtClean="0"/>
              <a:t>The work plan is updated  according to the progress at #152E: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#150E meeting: finalized the KIs (no new KI proposal afterwards) and discuss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#151E meeting: continue the solution discussions including solution updates; start to evaluate solutions if possible; send TR to June Plenary for 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 #152E meeting: proposing, updating and merging solutions and try to finalize the evaluation and conclusion; send TR to Sept. Plenary for information and for approval; NG_RTC WID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#153 meeting: continue the solution evaluation and conclusions and start normative work for concluded KIs;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#154AH and #155 meeting: complete normative work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66410" y="1568728"/>
          <a:ext cx="8417668" cy="1106380"/>
        </p:xfrm>
        <a:graphic>
          <a:graphicData uri="http://schemas.openxmlformats.org/drawingml/2006/table">
            <a:tbl>
              <a:tblPr/>
              <a:tblGrid>
                <a:gridCol w="965009"/>
                <a:gridCol w="1011515"/>
                <a:gridCol w="895249"/>
                <a:gridCol w="709223"/>
                <a:gridCol w="614866"/>
                <a:gridCol w="594302"/>
                <a:gridCol w="604584"/>
                <a:gridCol w="604584"/>
                <a:gridCol w="604584"/>
                <a:gridCol w="604584"/>
                <a:gridCol w="604584"/>
                <a:gridCol w="604584"/>
              </a:tblGrid>
              <a:tr h="27659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Feb,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Apr,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May,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Aug,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Oct,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Nov,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Jan, 23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Feb, 23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149E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150E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151E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152E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153E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#154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#154AH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>
                          <a:latin typeface="等线"/>
                        </a:rPr>
                        <a:t>#155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SID/WID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Study Phase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Normative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Total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>
                          <a:latin typeface="等线"/>
                        </a:rPr>
                        <a:t>FS_NG_RTC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>
                          <a:latin typeface="等线"/>
                        </a:rPr>
                        <a:t>4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等线"/>
                        </a:rPr>
                        <a:t>2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>
                          <a:latin typeface="等线"/>
                        </a:rPr>
                        <a:t>6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等线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 smtClean="0">
                          <a:latin typeface="等线"/>
                        </a:rPr>
                        <a:t>1</a:t>
                      </a:r>
                      <a:endParaRPr lang="en-US" altLang="zh-CN" sz="1000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 smtClean="0">
                          <a:latin typeface="等线"/>
                        </a:rPr>
                        <a:t>0</a:t>
                      </a:r>
                      <a:endParaRPr lang="en-US" altLang="zh-CN" sz="1000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0.5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0.5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47999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34918</TotalTime>
  <Words>606</Words>
  <Application>Microsoft Office PowerPoint</Application>
  <PresentationFormat>全屏显示(4:3)</PresentationFormat>
  <Paragraphs>116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   FS_NG_RTC Status Report</vt:lpstr>
      <vt:lpstr>FS_NG_RTC status at SA2#152E</vt:lpstr>
      <vt:lpstr>FS_NG_RTC status at SA#97E</vt:lpstr>
      <vt:lpstr> FS_NG_RTC work plan updates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JY</cp:lastModifiedBy>
  <cp:revision>1448</cp:revision>
  <dcterms:created xsi:type="dcterms:W3CDTF">2008-08-30T09:32:10Z</dcterms:created>
  <dcterms:modified xsi:type="dcterms:W3CDTF">2022-08-31T01:15:42Z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