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669" y="6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58889dfc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58889dfca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11a5e7f2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11a5e7f2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UE assistance operation</a:t>
            </a:r>
            <a:endParaRPr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Google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Should UE assistance operation be applied to additional steering modes?</a:t>
            </a:r>
            <a:endParaRPr sz="2100" dirty="0"/>
          </a:p>
        </p:txBody>
      </p:sp>
      <p:sp>
        <p:nvSpPr>
          <p:cNvPr id="74" name="Google Shape;74;p14"/>
          <p:cNvSpPr txBox="1"/>
          <p:nvPr/>
        </p:nvSpPr>
        <p:spPr>
          <a:xfrm>
            <a:off x="93600" y="904200"/>
            <a:ext cx="8956800" cy="3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We believe there is benefit in applying UE assistance operation with all steering modes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Only the UE is aware of its internal state (battery level, temperature)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Only the UE can determine the energy cost of each access (throughput, channel conditions)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■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Energy consumption is a dynamic function of several factors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■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User location with respect to the gNB/WLAN AP, Traffic volume, UE implementation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For some traffic flows, the network does not really care which access is employed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When both accesses are available, the UE may choose a different access than the access determined by the steering mode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Active-Standby: not use the Active access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Smallest Delay: not use the access with the smallest RTT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Priority-based: not route traffic to the high priority access even if it is not congested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Network controls UE assistance operation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Can disable UE assistance operation by pushing new ATSSS rules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Should the UE apply arbitrary split percentage or only steer all traffic to one access?</a:t>
            </a:r>
            <a:endParaRPr dirty="0"/>
          </a:p>
        </p:txBody>
      </p:sp>
      <p:sp>
        <p:nvSpPr>
          <p:cNvPr id="80" name="Google Shape;80;p15"/>
          <p:cNvSpPr txBox="1"/>
          <p:nvPr/>
        </p:nvSpPr>
        <p:spPr>
          <a:xfrm>
            <a:off x="93600" y="904200"/>
            <a:ext cx="8956800" cy="25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Applies to Load-Balancing steering mode only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At any point of time, only a fraction of UEs are likely to be engaged UE assisted operation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From a network perspective, does not matter how these UEs split their traffic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From a UE perspective, splitting is beneficial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Using a single access may not meet the throughput requirements of an application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Splitting traffic over two accesses may be more energy efficient than using a single access under QoS constraints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How does the UPF identify the SDF in UE assisted operation?</a:t>
            </a:r>
            <a:endParaRPr dirty="0"/>
          </a:p>
        </p:txBody>
      </p:sp>
      <p:sp>
        <p:nvSpPr>
          <p:cNvPr id="86" name="Google Shape;86;p16"/>
          <p:cNvSpPr txBox="1"/>
          <p:nvPr/>
        </p:nvSpPr>
        <p:spPr>
          <a:xfrm>
            <a:off x="93600" y="904200"/>
            <a:ext cx="89568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We think the UE should provide an identity in the PMF message to the UPF which determines the corresponding ATSSS rule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On-screen Show (16:9)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Roboto</vt:lpstr>
      <vt:lpstr>Material</vt:lpstr>
      <vt:lpstr>UE assistance operation</vt:lpstr>
      <vt:lpstr>Should UE assistance operation be applied to additional steering modes?</vt:lpstr>
      <vt:lpstr>Should the UE apply arbitrary split percentage or only steer all traffic to one access?</vt:lpstr>
      <vt:lpstr> How does the UPF identify the SDF in UE assisted operation?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 assistance operation</dc:title>
  <dc:creator>Pavan Nuggehalli</dc:creator>
  <cp:lastModifiedBy>Google</cp:lastModifiedBy>
  <cp:revision>1</cp:revision>
  <dcterms:modified xsi:type="dcterms:W3CDTF">2021-04-28T14:04:42Z</dcterms:modified>
</cp:coreProperties>
</file>