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5MBS:</a:t>
            </a:r>
            <a:r>
              <a:rPr lang="en-US" altLang="zh-CN" dirty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73963"/>
              </p:ext>
            </p:extLst>
          </p:nvPr>
        </p:nvGraphicFramePr>
        <p:xfrm>
          <a:off x="502857" y="1142997"/>
          <a:ext cx="10863049" cy="486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9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MB-SMF discovery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selected</a:t>
                      </a: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May be revisited in normative phase if NRF is not found suitable for fast-changing information about multicast sessions. Need for addition database to hold data about multicast session to be evaluated in normative phase.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PSA-UPF </a:t>
                      </a:r>
                      <a:r>
                        <a:rPr kumimoji="0" lang="en-US" altLang="zh-CN" sz="1200" b="1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associated QoS flow info.  </a:t>
                      </a:r>
                      <a:endParaRPr lang="en-GB" altLang="zh-CN" sz="1200" kern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/>
                        <a:t>UE notifie 5GC via NAS signalling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 for 5MBS-capable RAN.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AF8513-2982-43DA-967B-EAC37D26B8B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8DF91C9B-C957-415C-BFD1-DD801CCDF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3569FB-D169-4277-BAF1-820055B7297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7F26B13-54DA-4A68-A724-9382A42A8B0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06B367C-8589-4286-9C91-0B5875D4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182</Words>
  <Application>Microsoft Office PowerPoint</Application>
  <PresentationFormat>宽屏</PresentationFormat>
  <Paragraphs>20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vivo</cp:lastModifiedBy>
  <cp:revision>37</cp:revision>
  <dcterms:created xsi:type="dcterms:W3CDTF">2021-03-04T07:15:25Z</dcterms:created>
  <dcterms:modified xsi:type="dcterms:W3CDTF">2021-03-04T11:28:17Z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</Properties>
</file>