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9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customXml" Target="../customXml/item5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lling, Thomas (Nokia - DE/Munich)" userId="38e53bf5-7a59-41ec-8bf1-bf611b810166" providerId="ADAL" clId="{BB65B828-9FEF-4185-B4CC-6FFC87C16BF2}"/>
    <pc:docChg chg="modSld">
      <pc:chgData name="Belling, Thomas (Nokia - DE/Munich)" userId="38e53bf5-7a59-41ec-8bf1-bf611b810166" providerId="ADAL" clId="{BB65B828-9FEF-4185-B4CC-6FFC87C16BF2}" dt="2021-03-04T09:28:38.146" v="0" actId="114"/>
      <pc:docMkLst>
        <pc:docMk/>
      </pc:docMkLst>
      <pc:sldChg chg="modSp">
        <pc:chgData name="Belling, Thomas (Nokia - DE/Munich)" userId="38e53bf5-7a59-41ec-8bf1-bf611b810166" providerId="ADAL" clId="{BB65B828-9FEF-4185-B4CC-6FFC87C16BF2}" dt="2021-03-04T09:28:38.146" v="0" actId="114"/>
        <pc:sldMkLst>
          <pc:docMk/>
          <pc:sldMk cId="3060926078" sldId="259"/>
        </pc:sldMkLst>
        <pc:graphicFrameChg chg="modGraphic">
          <ac:chgData name="Belling, Thomas (Nokia - DE/Munich)" userId="38e53bf5-7a59-41ec-8bf1-bf611b810166" providerId="ADAL" clId="{BB65B828-9FEF-4185-B4CC-6FFC87C16BF2}" dt="2021-03-04T09:28:38.146" v="0" actId="114"/>
          <ac:graphicFrameMkLst>
            <pc:docMk/>
            <pc:sldMk cId="3060926078" sldId="259"/>
            <ac:graphicFrameMk id="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77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1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916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82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254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701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285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6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373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37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1556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831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5MBS:</a:t>
            </a:r>
            <a:r>
              <a:rPr lang="en-US" altLang="zh-CN" dirty="0"/>
              <a:t> Way Forward proposals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1913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0525" y="403225"/>
            <a:ext cx="10515600" cy="492125"/>
          </a:xfrm>
        </p:spPr>
        <p:txBody>
          <a:bodyPr>
            <a:normAutofit fontScale="90000"/>
          </a:bodyPr>
          <a:lstStyle/>
          <a:p>
            <a:r>
              <a:rPr lang="en-US" altLang="zh-CN" b="1" dirty="0"/>
              <a:t>Summary of the Way Forward proposal</a:t>
            </a:r>
            <a:endParaRPr lang="zh-CN" altLang="en-US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474967"/>
              </p:ext>
            </p:extLst>
          </p:nvPr>
        </p:nvGraphicFramePr>
        <p:xfrm>
          <a:off x="502857" y="1142997"/>
          <a:ext cx="10863049" cy="486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3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9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77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600" b="1" kern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Topic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WF Proposal</a:t>
                      </a:r>
                      <a:endParaRPr lang="en-GB" altLang="zh-CN" sz="1600" kern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UP Join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Remove UP join alternative in Conclusion.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1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MB-SMF discovery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1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NRF based </a:t>
                      </a:r>
                      <a:r>
                        <a:rPr kumimoji="0" lang="en-US" altLang="zh-CN" sz="1200" b="0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mechanism is selected</a:t>
                      </a:r>
                      <a:r>
                        <a:rPr kumimoji="0" lang="en-GB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1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May be revisited in normative phase if NRF is not found suitable for fast-changing information about multicast sessions. Need for addition database to hold data about multicast session to be evaluated in normative phase.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Roaming, ETSUN and National content delivery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Will </a:t>
                      </a:r>
                      <a:r>
                        <a:rPr kumimoji="0" lang="en-US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be addressed in R17.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MBS traffic over N6/N9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Using GTP based, N9-like interface between MB-UPF and  PSA-UPF </a:t>
                      </a:r>
                      <a:r>
                        <a:rPr kumimoji="0" lang="en-US" altLang="zh-CN" sz="1200" b="1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as the basis</a:t>
                      </a:r>
                      <a:r>
                        <a:rPr kumimoji="0" lang="en-US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Establish/Update the associated PDU session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When UE joins MBS, associated PDU session is updated with the mapped </a:t>
                      </a:r>
                      <a:r>
                        <a:rPr kumimoji="0" lang="en-US" altLang="zh-CN" sz="12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+mn-lt"/>
                        </a:rPr>
                        <a:t>QoS</a:t>
                      </a:r>
                      <a:r>
                        <a:rPr kumimoji="0" lang="en-US" altLang="zh-C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flow info.  </a:t>
                      </a:r>
                      <a:endParaRPr lang="en-GB" altLang="zh-CN" sz="1200" kern="0" dirty="0">
                        <a:solidFill>
                          <a:srgbClr val="000000"/>
                        </a:solidFill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CN" sz="1200" b="1" dirty="0"/>
                        <a:t>UE notifie 5GC via NAS signalling</a:t>
                      </a:r>
                      <a:endParaRPr lang="en-US" altLang="zh-CN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UE always notify 5GC via NAS </a:t>
                      </a:r>
                      <a:r>
                        <a:rPr kumimoji="0" lang="en-US" altLang="zh-CN" sz="12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signalling</a:t>
                      </a:r>
                      <a:r>
                        <a:rPr kumimoji="0" lang="en-US" altLang="zh-C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 regardless of the RRC state when UE joins or leaves.</a:t>
                      </a:r>
                      <a:endParaRPr kumimoji="0" lang="en-US" altLang="zh-CN" sz="1200" b="0" i="0" u="none" strike="noStrike" kern="1000" cap="none" spc="-30" normalizeH="0" baseline="0" dirty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49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NG-RAN notify session activation to UEs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Confirm beneficial of group level session activation notification to RRC Idle UEs.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SA2 normative work will be pending RAN2 confirmation and conclusion.</a:t>
                      </a:r>
                      <a:endParaRPr kumimoji="0" lang="en-US" altLang="zh-CN" sz="1200" b="0" i="0" u="none" strike="noStrike" kern="1000" cap="none" spc="-30" normalizeH="0" baseline="0" noProof="0" dirty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926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B7580F38B32B4992660A7BC2D6E51C" ma:contentTypeVersion="16" ma:contentTypeDescription="Create a new document." ma:contentTypeScope="" ma:versionID="c3d621215bba041890bb5ac82f83fa16">
  <xsd:schema xmlns:xsd="http://www.w3.org/2001/XMLSchema" xmlns:xs="http://www.w3.org/2001/XMLSchema" xmlns:p="http://schemas.microsoft.com/office/2006/metadata/properties" xmlns:ns3="71c5aaf6-e6ce-465b-b873-5148d2a4c105" xmlns:ns4="b672847a-5f88-42a2-b3e2-50bdf8de63d5" xmlns:ns5="063c6eb4-0fc5-41cf-90f7-6fad9b894f44" targetNamespace="http://schemas.microsoft.com/office/2006/metadata/properties" ma:root="true" ma:fieldsID="52dbc4f663d72f2e65f319fa881cb5ba" ns3:_="" ns4:_="" ns5:_="">
    <xsd:import namespace="71c5aaf6-e6ce-465b-b873-5148d2a4c105"/>
    <xsd:import namespace="b672847a-5f88-42a2-b3e2-50bdf8de63d5"/>
    <xsd:import namespace="063c6eb4-0fc5-41cf-90f7-6fad9b894f44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5:SharedWithUsers" minOccurs="0"/>
                <xsd:element ref="ns5:SharedWithDetails" minOccurs="0"/>
                <xsd:element ref="ns5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2847a-5f88-42a2-b3e2-50bdf8de63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c6eb4-0fc5-41cf-90f7-6fad9b894f44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C06B367C-8589-4286-9C91-0B5875D47F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b672847a-5f88-42a2-b3e2-50bdf8de63d5"/>
    <ds:schemaRef ds:uri="063c6eb4-0fc5-41cf-90f7-6fad9b894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F26B13-54DA-4A68-A724-9382A42A8B0B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083569FB-D169-4277-BAF1-820055B7297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DF91C9B-C957-415C-BFD1-DD801CCDF4F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4AF8513-2982-43DA-967B-EAC37D26B8B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179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主题</vt:lpstr>
      <vt:lpstr>5MBS: Way Forward proposals</vt:lpstr>
      <vt:lpstr>Summary of the Way Forward proposal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5MBS: WF proposals worked offline</dc:title>
  <dc:creator>Huawei Revision</dc:creator>
  <cp:lastModifiedBy>Nokia r01</cp:lastModifiedBy>
  <cp:revision>35</cp:revision>
  <dcterms:created xsi:type="dcterms:W3CDTF">2021-03-04T07:15:25Z</dcterms:created>
  <dcterms:modified xsi:type="dcterms:W3CDTF">2021-03-04T09:28:44Z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0x0101009AB7580F38B32B4992660A7BC2D6E51C</vt:lpwstr>
  </property>
</Properties>
</file>