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102" autoAdjust="0"/>
    <p:restoredTop sz="94660"/>
  </p:normalViewPr>
  <p:slideViewPr>
    <p:cSldViewPr snapToGrid="0">
      <p:cViewPr varScale="1">
        <p:scale>
          <a:sx n="85" d="100"/>
          <a:sy n="85" d="100"/>
        </p:scale>
        <p:origin x="4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4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6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68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2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8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0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3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6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A9072-BB92-4257-8357-7DB61A354044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2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for show of hands (to see if we can agree something and go forward)	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Opt</a:t>
            </a:r>
            <a:r>
              <a:rPr lang="en-US" dirty="0" smtClean="0"/>
              <a:t>1</a:t>
            </a:r>
            <a:r>
              <a:rPr lang="en-US" dirty="0" smtClean="0"/>
              <a:t>: Do we agree to go forward with both NF set and NF service set, NF Service set is limited within a NF instance?</a:t>
            </a:r>
          </a:p>
          <a:p>
            <a:pPr lvl="1"/>
            <a:r>
              <a:rPr lang="en-US" dirty="0" smtClean="0"/>
              <a:t>Location is limited to NF instance</a:t>
            </a:r>
          </a:p>
          <a:p>
            <a:pPr lvl="1"/>
            <a:r>
              <a:rPr lang="en-US" dirty="0" smtClean="0"/>
              <a:t>Way forward: Baseline CR S2-1902820 without the ED</a:t>
            </a:r>
          </a:p>
          <a:p>
            <a:r>
              <a:rPr lang="en-US" dirty="0" smtClean="0"/>
              <a:t>Opt</a:t>
            </a:r>
            <a:r>
              <a:rPr lang="en-US" dirty="0" smtClean="0"/>
              <a:t>2</a:t>
            </a:r>
            <a:r>
              <a:rPr lang="en-US" dirty="0" smtClean="0"/>
              <a:t>: Do we agree to go forward with both NF set and NF service set</a:t>
            </a:r>
            <a:r>
              <a:rPr lang="en-US" dirty="0" smtClean="0"/>
              <a:t>, NF </a:t>
            </a:r>
            <a:r>
              <a:rPr lang="en-US" dirty="0" smtClean="0"/>
              <a:t>instance such that its locality information indicated ONLY in its service level. The service instances under such NF instance will have the following new attributes: 1. Locality 2. SET ID</a:t>
            </a:r>
          </a:p>
          <a:p>
            <a:pPr lvl="1"/>
            <a:r>
              <a:rPr lang="en-US" dirty="0" smtClean="0"/>
              <a:t>Locality is defined in the service instances of each of the services belonging to that NF instance</a:t>
            </a:r>
          </a:p>
          <a:p>
            <a:pPr lvl="1"/>
            <a:r>
              <a:rPr lang="en-US" dirty="0" smtClean="0"/>
              <a:t>Way forward: Baseline CR S2-1901516 with addition of the definition copy from S2-1902820 on NF service set</a:t>
            </a:r>
          </a:p>
          <a:p>
            <a:r>
              <a:rPr lang="en-US" dirty="0" smtClean="0"/>
              <a:t>Opt</a:t>
            </a:r>
            <a:r>
              <a:rPr lang="en-US" dirty="0" smtClean="0"/>
              <a:t>3</a:t>
            </a:r>
            <a:r>
              <a:rPr lang="en-US" dirty="0" smtClean="0"/>
              <a:t>: Same question as Q2 but without NF sets</a:t>
            </a:r>
          </a:p>
          <a:p>
            <a:pPr lvl="1"/>
            <a:r>
              <a:rPr lang="en-US" dirty="0" smtClean="0"/>
              <a:t>Way forward: Remove NF set from CR </a:t>
            </a:r>
            <a:r>
              <a:rPr lang="en-US" dirty="0" smtClean="0"/>
              <a:t>S2-1901516</a:t>
            </a:r>
          </a:p>
          <a:p>
            <a:r>
              <a:rPr lang="en-US" altLang="zh-CN" dirty="0" smtClean="0"/>
              <a:t>Opt4: </a:t>
            </a:r>
            <a:r>
              <a:rPr lang="en-US" altLang="zh-CN" dirty="0"/>
              <a:t>Same question as </a:t>
            </a:r>
            <a:r>
              <a:rPr lang="en-US" altLang="zh-CN" dirty="0" smtClean="0"/>
              <a:t>Opt1 </a:t>
            </a:r>
            <a:r>
              <a:rPr lang="en-US" altLang="zh-CN" dirty="0"/>
              <a:t>but without NF </a:t>
            </a:r>
            <a:r>
              <a:rPr lang="en-US" altLang="zh-CN" dirty="0" smtClean="0"/>
              <a:t>service sets</a:t>
            </a:r>
            <a:endParaRPr lang="en-US" altLang="zh-CN" dirty="0"/>
          </a:p>
          <a:p>
            <a:pPr lvl="1"/>
            <a:r>
              <a:rPr lang="en-US" altLang="zh-CN" dirty="0"/>
              <a:t>Way forward: Remove NF </a:t>
            </a:r>
            <a:r>
              <a:rPr lang="en-US" altLang="zh-CN" dirty="0" smtClean="0"/>
              <a:t>services set </a:t>
            </a:r>
            <a:r>
              <a:rPr lang="en-US" altLang="zh-CN" dirty="0"/>
              <a:t>from CR </a:t>
            </a:r>
            <a:r>
              <a:rPr lang="en-US" altLang="zh-CN" dirty="0" smtClean="0"/>
              <a:t>S2-1902820</a:t>
            </a:r>
            <a:endParaRPr lang="en-US" altLang="zh-CN" dirty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Note: In Q1, Q2 and in Q3 we do not specify the internal interactions within an </a:t>
            </a:r>
            <a:r>
              <a:rPr lang="en-US" dirty="0" smtClean="0"/>
              <a:t>NF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Support O1</a:t>
            </a:r>
            <a:r>
              <a:rPr lang="en-US" smtClean="0"/>
              <a:t>:  8  </a:t>
            </a:r>
            <a:r>
              <a:rPr lang="en-US" dirty="0" smtClean="0"/>
              <a:t>object O1</a:t>
            </a:r>
            <a:r>
              <a:rPr lang="en-US" smtClean="0"/>
              <a:t>:  8  </a:t>
            </a:r>
            <a:r>
              <a:rPr lang="en-US" altLang="zh-CN" dirty="0"/>
              <a:t>Support O</a:t>
            </a:r>
            <a:r>
              <a:rPr lang="en-US" altLang="zh-CN" dirty="0" smtClean="0"/>
              <a:t>2</a:t>
            </a:r>
            <a:r>
              <a:rPr lang="en-US" altLang="zh-CN" smtClean="0"/>
              <a:t>: 12  </a:t>
            </a:r>
            <a:r>
              <a:rPr lang="en-US" altLang="zh-CN" dirty="0"/>
              <a:t>object O</a:t>
            </a:r>
            <a:r>
              <a:rPr lang="en-US" altLang="zh-CN" dirty="0" smtClean="0"/>
              <a:t>2</a:t>
            </a:r>
            <a:r>
              <a:rPr lang="en-US" altLang="zh-CN" smtClean="0"/>
              <a:t>:  3  </a:t>
            </a:r>
            <a:r>
              <a:rPr lang="en-US" altLang="zh-CN" dirty="0" smtClean="0"/>
              <a:t>Support O3</a:t>
            </a:r>
            <a:r>
              <a:rPr lang="en-US" altLang="zh-CN" smtClean="0"/>
              <a:t>: 4  </a:t>
            </a:r>
            <a:r>
              <a:rPr lang="en-US" altLang="zh-CN" dirty="0"/>
              <a:t>object O</a:t>
            </a:r>
            <a:r>
              <a:rPr lang="en-US" altLang="zh-CN" dirty="0" smtClean="0"/>
              <a:t>3</a:t>
            </a:r>
            <a:r>
              <a:rPr lang="en-US" altLang="zh-CN" smtClean="0"/>
              <a:t>: 9   Support </a:t>
            </a:r>
            <a:r>
              <a:rPr lang="en-US" altLang="zh-CN" dirty="0" smtClean="0"/>
              <a:t>O4</a:t>
            </a:r>
            <a:r>
              <a:rPr lang="en-US" altLang="zh-CN" smtClean="0"/>
              <a:t>: 5  </a:t>
            </a:r>
            <a:r>
              <a:rPr lang="en-US" altLang="zh-CN" dirty="0"/>
              <a:t>object </a:t>
            </a:r>
            <a:r>
              <a:rPr lang="en-US" altLang="zh-CN" dirty="0" smtClean="0"/>
              <a:t>O4</a:t>
            </a:r>
            <a:r>
              <a:rPr lang="en-US" altLang="zh-CN" smtClean="0"/>
              <a:t>: 9</a:t>
            </a:r>
            <a:endParaRPr lang="en-US" altLang="zh-C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63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237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SimSun</vt:lpstr>
      <vt:lpstr>Arial</vt:lpstr>
      <vt:lpstr>Calibri</vt:lpstr>
      <vt:lpstr>Calibri Light</vt:lpstr>
      <vt:lpstr>Office Theme</vt:lpstr>
      <vt:lpstr>Questions for show of hands (to see if we can agree something and go forward) </vt:lpstr>
    </vt:vector>
  </TitlesOfParts>
  <Company>T-Systems Austria GesmbH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Colom Ikuno, Josep</dc:creator>
  <cp:lastModifiedBy>Frank6</cp:lastModifiedBy>
  <cp:revision>25</cp:revision>
  <dcterms:created xsi:type="dcterms:W3CDTF">2019-03-01T13:10:35Z</dcterms:created>
  <dcterms:modified xsi:type="dcterms:W3CDTF">2019-03-01T15:57:04Z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1551450908</vt:lpwstr>
  </property>
</Properties>
</file>