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6" r:id="rId5"/>
    <p:sldId id="260" r:id="rId6"/>
    <p:sldId id="263" r:id="rId7"/>
    <p:sldId id="261" r:id="rId8"/>
    <p:sldId id="262" r:id="rId9"/>
  </p:sldIdLst>
  <p:sldSz cx="9144000" cy="6858000" type="screen4x3"/>
  <p:notesSz cx="6732270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1416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805" y="2130425"/>
            <a:ext cx="7986395" cy="1470025"/>
          </a:xfrm>
        </p:spPr>
        <p:txBody>
          <a:bodyPr/>
          <a:lstStyle/>
          <a:p>
            <a:r>
              <a:rPr lang="en-US" dirty="0"/>
              <a:t>FS_UAV_Ph3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New SID on UAV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Pengtai Qin</a:t>
            </a:r>
            <a:endParaRPr lang="en-US" dirty="0"/>
          </a:p>
          <a:p>
            <a:r>
              <a:rPr lang="en-US" dirty="0"/>
              <a:t>China Mobile</a:t>
            </a:r>
            <a:endParaRPr lang="en-US" dirty="0"/>
          </a:p>
          <a:p>
            <a:r>
              <a:rPr lang="en-US" dirty="0"/>
              <a:t>FS_UAV_Ph3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</a:t>
            </a:r>
            <a:r>
              <a:rPr lang="en-US" altLang="en-GB" b="1" dirty="0"/>
              <a:t>2292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</a:t>
            </a:r>
            <a:r>
              <a:rPr lang="en-US" alt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1286</a:t>
            </a:r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508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#99e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Electronic Meeting, 22 August – 1 September 2022</a:t>
            </a:r>
            <a:endParaRPr lang="en-US" alt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US" altLang="en-GB" dirty="0">
                <a:sym typeface="+mn-ea"/>
              </a:rPr>
              <a:t>Revised </a:t>
            </a:r>
            <a:r>
              <a:rPr lang="en-GB" dirty="0"/>
              <a:t>SID Agreed</a:t>
            </a:r>
            <a:endParaRPr lang="en-GB" dirty="0"/>
          </a:p>
          <a:p>
            <a:pPr lvl="1">
              <a:defRPr/>
            </a:pPr>
            <a:r>
              <a:rPr lang="en-GB" dirty="0"/>
              <a:t>TR Skeleton, scope,</a:t>
            </a:r>
            <a:r>
              <a:rPr lang="en-US" altLang="en-GB" dirty="0"/>
              <a:t>overview Agreed</a:t>
            </a:r>
            <a:endParaRPr lang="en-US" altLang="en-GB" dirty="0"/>
          </a:p>
          <a:p>
            <a:pPr lvl="1" algn="l">
              <a:buClrTx/>
              <a:buSzTx/>
              <a:buFontTx/>
              <a:defRPr/>
            </a:pPr>
            <a:r>
              <a:rPr lang="en-US" altLang="en-GB" dirty="0">
                <a:cs typeface="+mn-ea"/>
              </a:rPr>
              <a:t>2 </a:t>
            </a:r>
            <a:r>
              <a:rPr lang="en-GB" dirty="0">
                <a:cs typeface="+mn-ea"/>
              </a:rPr>
              <a:t>Use case Agreed</a:t>
            </a:r>
            <a:endParaRPr lang="en-GB" dirty="0">
              <a:cs typeface="+mn-ea"/>
            </a:endParaRPr>
          </a:p>
          <a:p>
            <a:pPr lvl="2">
              <a:defRPr/>
            </a:pPr>
            <a:r>
              <a:rPr lang="en-US" sz="2400" dirty="0">
                <a:sym typeface="+mn-ea"/>
              </a:rPr>
              <a:t>UAV detection</a:t>
            </a:r>
            <a:endParaRPr lang="en-US" sz="2400" dirty="0">
              <a:sym typeface="+mn-ea"/>
            </a:endParaRPr>
          </a:p>
          <a:p>
            <a:pPr lvl="2">
              <a:defRPr/>
            </a:pPr>
            <a:r>
              <a:rPr lang="en-US" sz="2400">
                <a:sym typeface="+mn-ea"/>
              </a:rPr>
              <a:t>UAV pre-flight preparation</a:t>
            </a:r>
            <a:r>
              <a:rPr lang="en-US" sz="2400" dirty="0">
                <a:sym typeface="+mn-ea"/>
              </a:rPr>
              <a:t> </a:t>
            </a:r>
            <a:endParaRPr lang="en-GB" dirty="0">
              <a:cs typeface="+mn-ea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US" altLang="en-GB" dirty="0"/>
              <a:t>20</a:t>
            </a:r>
            <a:r>
              <a:rPr lang="en-GB" dirty="0"/>
              <a:t>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None</a:t>
            </a:r>
            <a:endParaRPr lang="en-US" alt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SA1#100e (Nov 2022): </a:t>
            </a:r>
            <a:r>
              <a:rPr lang="en-US" altLang="en-GB" sz="2000" dirty="0">
                <a:sym typeface="+mn-ea"/>
              </a:rPr>
              <a:t>50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Additional </a:t>
            </a:r>
            <a:r>
              <a:rPr lang="en-US" altLang="en-GB" dirty="0">
                <a:sym typeface="+mn-ea"/>
              </a:rPr>
              <a:t>new u</a:t>
            </a:r>
            <a:r>
              <a:rPr lang="en-GB" dirty="0">
                <a:sym typeface="+mn-ea"/>
              </a:rPr>
              <a:t>se cases</a:t>
            </a:r>
            <a:r>
              <a:rPr lang="en-US" altLang="en-GB" dirty="0">
                <a:sym typeface="+mn-ea"/>
              </a:rPr>
              <a:t>/ Updating existing use cases</a:t>
            </a:r>
            <a:endParaRPr lang="en-GB" dirty="0">
              <a:sym typeface="+mn-ea"/>
            </a:endParaRPr>
          </a:p>
          <a:p>
            <a:pPr lvl="2">
              <a:defRPr/>
            </a:pPr>
            <a:r>
              <a:rPr lang="en-US" altLang="en-GB" dirty="0">
                <a:sym typeface="+mn-ea"/>
              </a:rPr>
              <a:t>P</a:t>
            </a:r>
            <a:r>
              <a:rPr lang="en-GB" dirty="0">
                <a:sym typeface="+mn-ea"/>
              </a:rPr>
              <a:t>otential requirements</a:t>
            </a:r>
            <a:endParaRPr lang="en-GB" dirty="0">
              <a:sym typeface="+mn-ea"/>
            </a:endParaRPr>
          </a:p>
          <a:p>
            <a:pPr lvl="1">
              <a:defRPr/>
            </a:pPr>
            <a:r>
              <a:rPr lang="en-GB" sz="2000" dirty="0">
                <a:sym typeface="+mn-ea"/>
              </a:rPr>
              <a:t>SA1#100_adhoc (Jan 2023): -</a:t>
            </a:r>
            <a:endParaRPr lang="en-GB" sz="2000" dirty="0"/>
          </a:p>
          <a:p>
            <a:pPr lvl="2">
              <a:defRPr/>
            </a:pPr>
            <a:r>
              <a:rPr lang="en-GB" sz="2000" dirty="0">
                <a:solidFill>
                  <a:srgbClr val="FF0000"/>
                </a:solidFill>
                <a:sym typeface="+mn-ea"/>
              </a:rPr>
              <a:t>This meeting may not be needed.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SA1#101e (Feb 2023): 8</a:t>
            </a:r>
            <a:r>
              <a:rPr lang="en-US" altLang="en-GB" sz="2000" dirty="0">
                <a:sym typeface="+mn-ea"/>
              </a:rPr>
              <a:t>0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US" altLang="en-GB" dirty="0">
                <a:sym typeface="+mn-ea"/>
              </a:rPr>
              <a:t>Update</a:t>
            </a:r>
            <a:r>
              <a:rPr lang="en-GB" dirty="0">
                <a:sym typeface="+mn-ea"/>
              </a:rPr>
              <a:t> use cases and potential requirements</a:t>
            </a:r>
            <a:endParaRPr lang="en-GB" dirty="0">
              <a:sym typeface="+mn-ea"/>
            </a:endParaRPr>
          </a:p>
          <a:p>
            <a:pPr lvl="2">
              <a:defRPr/>
            </a:pPr>
            <a:r>
              <a:rPr lang="en-GB" dirty="0">
                <a:sym typeface="+mn-ea"/>
              </a:rPr>
              <a:t>Progress</a:t>
            </a:r>
            <a:r>
              <a:rPr lang="en-US" altLang="en-GB" dirty="0">
                <a:sym typeface="+mn-ea"/>
              </a:rPr>
              <a:t> </a:t>
            </a:r>
            <a:r>
              <a:rPr lang="en-GB" dirty="0">
                <a:sym typeface="+mn-ea"/>
              </a:rPr>
              <a:t>consolidation</a:t>
            </a:r>
            <a:r>
              <a:rPr lang="en-US" altLang="en-GB" dirty="0">
                <a:sym typeface="+mn-ea"/>
              </a:rPr>
              <a:t> and s</a:t>
            </a:r>
            <a:r>
              <a:rPr lang="en-GB" dirty="0">
                <a:sym typeface="+mn-ea"/>
              </a:rPr>
              <a:t>end </a:t>
            </a:r>
            <a:r>
              <a:rPr lang="en-US" altLang="en-GB" dirty="0">
                <a:sym typeface="+mn-ea"/>
              </a:rPr>
              <a:t>study</a:t>
            </a:r>
            <a:r>
              <a:rPr lang="en-GB" dirty="0">
                <a:sym typeface="+mn-ea"/>
              </a:rPr>
              <a:t> for </a:t>
            </a:r>
            <a:r>
              <a:rPr lang="en-GB" dirty="0" err="1">
                <a:sym typeface="+mn-ea"/>
              </a:rPr>
              <a:t>infomation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SA1#102e (May 2023): 100%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Complete consolidation and conclusions</a:t>
            </a:r>
            <a:r>
              <a:rPr lang="en-US" altLang="en-GB" dirty="0">
                <a:sym typeface="+mn-ea"/>
              </a:rPr>
              <a:t> and </a:t>
            </a:r>
            <a:r>
              <a:rPr lang="en-GB" dirty="0">
                <a:sym typeface="+mn-ea"/>
              </a:rPr>
              <a:t>TR clean-up</a:t>
            </a:r>
            <a:endParaRPr lang="en-GB" dirty="0"/>
          </a:p>
          <a:p>
            <a:pPr lvl="2">
              <a:defRPr/>
            </a:pPr>
            <a:r>
              <a:rPr lang="en-GB" dirty="0">
                <a:sym typeface="+mn-ea"/>
              </a:rPr>
              <a:t>Send </a:t>
            </a:r>
            <a:r>
              <a:rPr lang="en-US" altLang="en-GB" dirty="0">
                <a:sym typeface="+mn-ea"/>
              </a:rPr>
              <a:t>final </a:t>
            </a:r>
            <a:r>
              <a:rPr lang="en-GB" dirty="0">
                <a:sym typeface="+mn-ea"/>
              </a:rPr>
              <a:t>TR for Approval</a:t>
            </a:r>
            <a:endParaRPr lang="en-GB" dirty="0">
              <a:sym typeface="+mn-ea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  <a:endParaRPr lang="en-GB" dirty="0"/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  <a:endParaRPr lang="en-GB" dirty="0"/>
          </a:p>
          <a:p>
            <a:pPr lvl="1">
              <a:defRPr/>
            </a:pPr>
            <a:r>
              <a:rPr lang="en-GB" dirty="0"/>
              <a:t>Before </a:t>
            </a:r>
            <a:r>
              <a:rPr lang="en-US" altLang="en-GB" dirty="0"/>
              <a:t>next</a:t>
            </a:r>
            <a:r>
              <a:rPr lang="en-GB" dirty="0"/>
              <a:t> SA1 meeting</a:t>
            </a:r>
            <a:endParaRPr lang="en-GB" dirty="0"/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dirty="0"/>
              <a:t>To be moderated by rapporteur 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  <a:endParaRPr lang="en-GB" dirty="0"/>
          </a:p>
          <a:p>
            <a:pPr lvl="1">
              <a:defRPr/>
            </a:pPr>
            <a:r>
              <a:rPr lang="en-GB" dirty="0"/>
              <a:t>TBD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FS_UAV_Ph3 Completion 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information: SA#9</a:t>
            </a:r>
            <a:r>
              <a:rPr lang="en-US" altLang="en-GB" sz="2000" dirty="0">
                <a:sym typeface="+mn-ea"/>
              </a:rPr>
              <a:t>9</a:t>
            </a:r>
            <a:r>
              <a:rPr lang="en-GB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03</a:t>
            </a:r>
            <a:r>
              <a:rPr lang="en-GB" sz="2000" dirty="0">
                <a:sym typeface="+mn-ea"/>
              </a:rPr>
              <a:t>/202</a:t>
            </a:r>
            <a:r>
              <a:rPr lang="en-US" altLang="en-GB" sz="2000" dirty="0">
                <a:sym typeface="+mn-ea"/>
              </a:rPr>
              <a:t>3</a:t>
            </a:r>
            <a:r>
              <a:rPr lang="en-GB" sz="2000" dirty="0">
                <a:sym typeface="+mn-ea"/>
              </a:rPr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sz="2000" dirty="0">
                <a:sym typeface="+mn-ea"/>
              </a:rPr>
              <a:t>/2023)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FS_UAV_Ph3</a:t>
            </a:r>
            <a:r>
              <a:rPr lang="en-GB" dirty="0"/>
              <a:t>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  <a:r>
              <a:rPr lang="en-US" altLang="en-GB" sz="2400" dirty="0"/>
              <a:t>/#99e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S1-22123</a:t>
            </a:r>
            <a:r>
              <a:rPr lang="en-US" altLang="en-GB" sz="2000" dirty="0"/>
              <a:t>0</a:t>
            </a:r>
            <a:endParaRPr lang="en-US" altLang="en-GB" sz="2000" dirty="0"/>
          </a:p>
          <a:p>
            <a:pPr lvl="1" algn="l">
              <a:lnSpc>
                <a:spcPct val="100000"/>
              </a:lnSpc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Agreed </a:t>
            </a:r>
            <a:r>
              <a:rPr lang="en-US" altLang="en-GB" sz="2000" dirty="0">
                <a:cs typeface="+mn-ea"/>
                <a:sym typeface="+mn-ea"/>
              </a:rPr>
              <a:t>Revised </a:t>
            </a:r>
            <a:r>
              <a:rPr lang="en-GB" sz="2000" dirty="0">
                <a:cs typeface="+mn-ea"/>
                <a:sym typeface="+mn-ea"/>
              </a:rPr>
              <a:t>SID is in Tdoc S1-22</a:t>
            </a:r>
            <a:r>
              <a:rPr lang="en-US" altLang="en-GB" sz="2000" dirty="0">
                <a:cs typeface="+mn-ea"/>
                <a:sym typeface="+mn-ea"/>
              </a:rPr>
              <a:t>2296  </a:t>
            </a:r>
            <a:endParaRPr lang="en-GB" sz="2000" dirty="0">
              <a:cs typeface="+mn-ea"/>
              <a:sym typeface="+mn-ea"/>
            </a:endParaRP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N.A.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1402</Words>
  <Application>WPS 演示</Application>
  <PresentationFormat>On-screen Show (4:3)</PresentationFormat>
  <Paragraphs>82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Bookman Old Style</vt:lpstr>
      <vt:lpstr>MS Mincho</vt:lpstr>
      <vt:lpstr>微软雅黑</vt:lpstr>
      <vt:lpstr>Arial Unicode MS</vt:lpstr>
      <vt:lpstr>Calibri</vt:lpstr>
      <vt:lpstr>Blank Presentation</vt:lpstr>
      <vt:lpstr>FS_UAV_Ph3 Status report New SID on UAV Phase 3</vt:lpstr>
      <vt:lpstr>FS_UAV_Ph3 Progress</vt:lpstr>
      <vt:lpstr>FS_UAV_Ph3 Planning</vt:lpstr>
      <vt:lpstr>Work plan between meetings</vt:lpstr>
      <vt:lpstr>FS_UAV_Ph3 Completion Date</vt:lpstr>
      <vt:lpstr>FS_UAV_Ph3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Rapporteur</cp:lastModifiedBy>
  <cp:revision>358</cp:revision>
  <cp:lastPrinted>2000-01-14T10:02:00Z</cp:lastPrinted>
  <dcterms:created xsi:type="dcterms:W3CDTF">1999-11-22T09:19:00Z</dcterms:created>
  <dcterms:modified xsi:type="dcterms:W3CDTF">2022-09-02T10:23:45Z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C85EDF349ECE4FC7AFF58B59274C8789</vt:lpwstr>
  </property>
  <property fmtid="{D5CDD505-2E9C-101B-9397-08002B2CF9AE}" pid="3" name="KSOProductBuildVer">
    <vt:lpwstr>2052-11.8.2.10912</vt:lpwstr>
  </property>
</Properties>
</file>