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71" r:id="rId3"/>
    <p:sldId id="272" r:id="rId4"/>
    <p:sldId id="269" r:id="rId5"/>
    <p:sldId id="270" r:id="rId6"/>
    <p:sldId id="261" r:id="rId7"/>
    <p:sldId id="268" r:id="rId8"/>
    <p:sldId id="264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weijie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003399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50" d="100"/>
          <a:sy n="50" d="100"/>
        </p:scale>
        <p:origin x="1704" y="41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974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2163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156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4791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6323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</a:t>
            </a:r>
            <a:r>
              <a:rPr lang="en-GB" altLang="zh-CN" dirty="0" err="1"/>
              <a:t>AmbientIoT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GB" altLang="zh-CN" dirty="0">
                <a:solidFill>
                  <a:srgbClr val="FF0000"/>
                </a:solidFill>
              </a:rPr>
              <a:t>Study on Ambient power-enabled Internet of Things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dirty="0" err="1"/>
              <a:t>Weijie</a:t>
            </a:r>
            <a:r>
              <a:rPr lang="en-US" dirty="0"/>
              <a:t> Xu</a:t>
            </a:r>
          </a:p>
          <a:p>
            <a:r>
              <a:rPr lang="en-US" dirty="0"/>
              <a:t>OPPO</a:t>
            </a:r>
          </a:p>
          <a:p>
            <a:r>
              <a:rPr lang="en-US" dirty="0" err="1"/>
              <a:t>FS_AmbientIoT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S1-22</a:t>
            </a:r>
            <a:r>
              <a:rPr lang="en-US" altLang="zh-CN" b="1" dirty="0"/>
              <a:t>2285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179512" y="5974972"/>
            <a:ext cx="5328441" cy="747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altLang="zh-CN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TSG-SA WG1 Meeting SA1#99-e 	</a:t>
            </a:r>
            <a:endParaRPr lang="zh-CN" altLang="zh-CN" sz="1600" dirty="0">
              <a:effectLst/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GB" altLang="zh-CN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Electronic Meeting, 22 August – 1 September 2022</a:t>
            </a:r>
            <a:endParaRPr lang="en-GB" sz="11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262112" y="-131810"/>
            <a:ext cx="6910387" cy="782637"/>
          </a:xfrm>
        </p:spPr>
        <p:txBody>
          <a:bodyPr/>
          <a:lstStyle/>
          <a:p>
            <a:r>
              <a:rPr lang="en-GB" sz="3200" dirty="0"/>
              <a:t>FS_</a:t>
            </a:r>
            <a:r>
              <a:rPr lang="en-GB" altLang="zh-CN" sz="3200" dirty="0"/>
              <a:t> </a:t>
            </a:r>
            <a:r>
              <a:rPr lang="en-GB" altLang="zh-CN" sz="3200" dirty="0" err="1"/>
              <a:t>AmbientIoT</a:t>
            </a:r>
            <a:r>
              <a:rPr lang="en-GB" sz="3200" dirty="0"/>
              <a:t> Progress</a:t>
            </a:r>
            <a:r>
              <a:rPr lang="zh-CN" altLang="en-US" sz="3200" dirty="0"/>
              <a:t>（</a:t>
            </a:r>
            <a:r>
              <a:rPr lang="en-US" altLang="zh-CN" sz="3200" dirty="0"/>
              <a:t>1</a:t>
            </a:r>
            <a:r>
              <a:rPr lang="zh-CN" altLang="en-US" sz="3200" dirty="0"/>
              <a:t>）</a:t>
            </a:r>
            <a:endParaRPr lang="en-GB" sz="3200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2208" y="548680"/>
            <a:ext cx="8353425" cy="5184998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Progress made at this meeting</a:t>
            </a:r>
          </a:p>
          <a:p>
            <a:pPr lvl="1">
              <a:defRPr/>
            </a:pPr>
            <a:r>
              <a:rPr lang="en-GB" sz="2000" dirty="0"/>
              <a:t>At SA1#99e</a:t>
            </a:r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r>
              <a:rPr lang="en-GB" sz="1000" dirty="0"/>
              <a:t>	</a:t>
            </a:r>
            <a:endParaRPr lang="en-GB" dirty="0"/>
          </a:p>
          <a:p>
            <a:pPr>
              <a:defRPr/>
            </a:pPr>
            <a:endParaRPr lang="en-GB" sz="2400" dirty="0"/>
          </a:p>
          <a:p>
            <a:pPr>
              <a:defRPr/>
            </a:pPr>
            <a:endParaRPr lang="en-GB" sz="2400" dirty="0"/>
          </a:p>
          <a:p>
            <a:pPr>
              <a:defRPr/>
            </a:pPr>
            <a:endParaRPr lang="en-GB" sz="2400" dirty="0"/>
          </a:p>
          <a:p>
            <a:pPr>
              <a:defRPr/>
            </a:pPr>
            <a:endParaRPr lang="en-GB" sz="2400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6AC6133A-F668-49B5-8E14-A999713BF4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469887"/>
              </p:ext>
            </p:extLst>
          </p:nvPr>
        </p:nvGraphicFramePr>
        <p:xfrm>
          <a:off x="467544" y="1331317"/>
          <a:ext cx="8208912" cy="54100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1817">
                  <a:extLst>
                    <a:ext uri="{9D8B030D-6E8A-4147-A177-3AD203B41FA5}">
                      <a16:colId xmlns:a16="http://schemas.microsoft.com/office/drawing/2014/main" val="2231343530"/>
                    </a:ext>
                  </a:extLst>
                </a:gridCol>
                <a:gridCol w="6547095">
                  <a:extLst>
                    <a:ext uri="{9D8B030D-6E8A-4147-A177-3AD203B41FA5}">
                      <a16:colId xmlns:a16="http://schemas.microsoft.com/office/drawing/2014/main" val="2313362351"/>
                    </a:ext>
                  </a:extLst>
                </a:gridCol>
              </a:tblGrid>
              <a:tr h="261777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S1-222362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500" b="1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Power scenarios for Ambient IoT</a:t>
                      </a:r>
                      <a:endParaRPr lang="zh-CN" altLang="en-US" sz="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9541962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S1-222363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of use case 5.4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158864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S1-222364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Resolve editor’s notes in clause 5.2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593489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S1-222365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Pseudo-CR on updates to clause 5.3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2930373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S1-222366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service requirements for use case-</a:t>
                      </a:r>
                      <a:r>
                        <a:rPr lang="en-GB" altLang="zh-CN" sz="11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Ambient_IoT</a:t>
                      </a: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automated warehousing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8908960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S1-222367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of traffic scenario 6.1 with power scenario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589624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S1-222368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Pseudo-CR on updates to KIP table for Intralogistics (clause 5.5)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9754869"/>
                  </a:ext>
                </a:extLst>
              </a:tr>
              <a:tr h="436294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S1-222369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Pseudo-CR 22.840 – updating use case for Ambient power-enabled IoT sensors in smart homes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5458806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S1-222370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 IoT for Asset Tracking in Airport Terminals / Shipping Ports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7022930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S1-222371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Finding remote lost item with Ambient IoT devices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7291718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S1-222372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500" b="1" u="non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LCS for Ambient IoT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947701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S1-222373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UC: Online modification of medical instruments status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5328143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S1-222374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use case: Ambient IoT in personal belongings finding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5276800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S1-222375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use case Ambient IoT for Base Station Machine Room Environmental Supervision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7132152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S1-222376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use case: Indoor positioning in shopping centre using Ambient IoT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5471252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S1-222377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1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New use case: </a:t>
                      </a:r>
                      <a:r>
                        <a:rPr lang="en-GB" altLang="zh-CN" sz="11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Ambient_IoT</a:t>
                      </a: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enablement of smart laundry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827187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S1-222378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1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New use case: </a:t>
                      </a:r>
                      <a:r>
                        <a:rPr lang="en-GB" altLang="zh-CN" sz="11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Ambient_IoT</a:t>
                      </a: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automated supply distribution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1551814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S1-222379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Traffic scenario for dairy cow stable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3852773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S1-222380 </a:t>
                      </a:r>
                      <a:r>
                        <a:rPr lang="en-GB" altLang="zh-CN" sz="11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 on Ambient IoT Device Activation and Deactivation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4271465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S1-222122 </a:t>
                      </a:r>
                      <a:r>
                        <a:rPr lang="en-GB" altLang="zh-CN" sz="11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Ranging for Ambient IoT</a:t>
                      </a:r>
                      <a:endParaRPr lang="zh-CN" altLang="en-US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26471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97207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133797" y="188640"/>
            <a:ext cx="6910387" cy="782637"/>
          </a:xfrm>
        </p:spPr>
        <p:txBody>
          <a:bodyPr/>
          <a:lstStyle/>
          <a:p>
            <a:r>
              <a:rPr lang="en-GB" sz="3200" dirty="0"/>
              <a:t>FS_</a:t>
            </a:r>
            <a:r>
              <a:rPr lang="en-GB" altLang="zh-CN" sz="3200" dirty="0"/>
              <a:t> </a:t>
            </a:r>
            <a:r>
              <a:rPr lang="en-GB" altLang="zh-CN" sz="3200" dirty="0" err="1"/>
              <a:t>AmbientIoT</a:t>
            </a:r>
            <a:r>
              <a:rPr lang="en-GB" sz="3200" dirty="0"/>
              <a:t> Progress</a:t>
            </a:r>
            <a:r>
              <a:rPr lang="zh-CN" altLang="en-US" sz="3200" dirty="0"/>
              <a:t>（</a:t>
            </a:r>
            <a:r>
              <a:rPr lang="en-US" altLang="zh-CN" sz="3200" dirty="0"/>
              <a:t>2</a:t>
            </a:r>
            <a:r>
              <a:rPr lang="zh-CN" altLang="en-US" sz="3200" dirty="0"/>
              <a:t>）</a:t>
            </a:r>
            <a:endParaRPr lang="en-GB" sz="3200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2208" y="404664"/>
            <a:ext cx="8353425" cy="5329014"/>
          </a:xfrm>
        </p:spPr>
        <p:txBody>
          <a:bodyPr/>
          <a:lstStyle/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>
              <a:defRPr/>
            </a:pPr>
            <a:r>
              <a:rPr lang="en-GB" sz="2400" dirty="0"/>
              <a:t>Work/Study Item Completion: </a:t>
            </a:r>
            <a:r>
              <a:rPr lang="en-US" altLang="zh-CN" sz="2400" dirty="0">
                <a:solidFill>
                  <a:srgbClr val="FF66CC"/>
                </a:solidFill>
              </a:rPr>
              <a:t>50</a:t>
            </a:r>
            <a:r>
              <a:rPr lang="en-GB" sz="2400" dirty="0">
                <a:solidFill>
                  <a:srgbClr val="FF66CC"/>
                </a:solidFill>
              </a:rPr>
              <a:t>%</a:t>
            </a:r>
          </a:p>
          <a:p>
            <a:pPr>
              <a:defRPr/>
            </a:pPr>
            <a:r>
              <a:rPr lang="en-GB" sz="2400" dirty="0"/>
              <a:t>Controversial issues</a:t>
            </a:r>
          </a:p>
          <a:p>
            <a:pPr lvl="1">
              <a:defRPr/>
            </a:pPr>
            <a:r>
              <a:rPr lang="en-GB" sz="2000" dirty="0"/>
              <a:t>Definition of the ambient power-enabled IoT device</a:t>
            </a:r>
          </a:p>
          <a:p>
            <a:pPr lvl="2">
              <a:defRPr/>
            </a:pPr>
            <a:r>
              <a:rPr lang="en-GB" sz="1800" dirty="0"/>
              <a:t>Whether power consumption shall be in the definition</a:t>
            </a:r>
          </a:p>
          <a:p>
            <a:pPr lvl="2">
              <a:defRPr/>
            </a:pPr>
            <a:r>
              <a:rPr lang="en-GB" sz="1800" dirty="0"/>
              <a:t>Whether there shall be sub-</a:t>
            </a:r>
            <a:r>
              <a:rPr lang="en-US" altLang="zh-CN" sz="1800" dirty="0"/>
              <a:t>categorization for the devices</a:t>
            </a:r>
            <a:r>
              <a:rPr lang="en-GB" sz="1800" dirty="0"/>
              <a:t> </a:t>
            </a:r>
          </a:p>
          <a:p>
            <a:pPr lvl="1">
              <a:defRPr/>
            </a:pPr>
            <a:r>
              <a:rPr lang="en-GB" altLang="zh-CN" sz="2000" dirty="0"/>
              <a:t>Whether power consumption shall be a KPI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63503179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</a:t>
            </a:r>
            <a:r>
              <a:rPr lang="en-GB" altLang="zh-CN" dirty="0" err="1"/>
              <a:t>AmbientIoT</a:t>
            </a:r>
            <a:r>
              <a:rPr lang="en-US" dirty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SA1#100 (Nov 2022): 80%</a:t>
            </a:r>
          </a:p>
          <a:p>
            <a:pPr lvl="2">
              <a:defRPr/>
            </a:pPr>
            <a:r>
              <a:rPr lang="en-GB" dirty="0"/>
              <a:t>Final work on use cases and potential requirements</a:t>
            </a:r>
          </a:p>
          <a:p>
            <a:pPr lvl="2">
              <a:defRPr/>
            </a:pPr>
            <a:r>
              <a:rPr lang="en-GB" altLang="zh-CN" dirty="0"/>
              <a:t>Completion of consolidation  and conclusions</a:t>
            </a:r>
          </a:p>
          <a:p>
            <a:pPr lvl="2">
              <a:defRPr/>
            </a:pPr>
            <a:r>
              <a:rPr lang="en-GB" dirty="0"/>
              <a:t>Final TR clean-up 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567711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4558" y="980728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sz="2000" dirty="0"/>
              <a:t>Coordination among interested/contributing companies, about </a:t>
            </a:r>
            <a:r>
              <a:rPr lang="en-GB" altLang="zh-CN" sz="2000" dirty="0"/>
              <a:t>controversial issues, </a:t>
            </a:r>
            <a:r>
              <a:rPr lang="en-GB" sz="2000" dirty="0"/>
              <a:t>planned inputs, use cases, potential requirements etc.</a:t>
            </a:r>
          </a:p>
          <a:p>
            <a:pPr lvl="1">
              <a:defRPr/>
            </a:pPr>
            <a:r>
              <a:rPr lang="en-GB" dirty="0"/>
              <a:t>Before SA1 99e</a:t>
            </a:r>
          </a:p>
          <a:p>
            <a:pPr lvl="2">
              <a:defRPr/>
            </a:pPr>
            <a:r>
              <a:rPr lang="en-GB" dirty="0"/>
              <a:t>2 [~2 hour] calls proposed, to be moderated by the rapporteur/Chair</a:t>
            </a:r>
          </a:p>
          <a:p>
            <a:pPr lvl="2">
              <a:defRPr/>
            </a:pPr>
            <a:r>
              <a:rPr lang="en-GB" dirty="0"/>
              <a:t>Proposed agenda</a:t>
            </a:r>
          </a:p>
          <a:p>
            <a:pPr lvl="3">
              <a:defRPr/>
            </a:pPr>
            <a:r>
              <a:rPr lang="en-GB" dirty="0"/>
              <a:t>Discuss </a:t>
            </a:r>
            <a:r>
              <a:rPr lang="en-GB" altLang="zh-CN" sz="1800" dirty="0"/>
              <a:t>controversial issues </a:t>
            </a:r>
            <a:r>
              <a:rPr lang="en-GB" dirty="0"/>
              <a:t>from SA1 99e</a:t>
            </a:r>
          </a:p>
          <a:p>
            <a:pPr lvl="3">
              <a:defRPr/>
            </a:pPr>
            <a:r>
              <a:rPr lang="en-GB" dirty="0"/>
              <a:t>Function requirements and KPIs</a:t>
            </a:r>
          </a:p>
          <a:p>
            <a:pPr lvl="3">
              <a:defRPr/>
            </a:pPr>
            <a:r>
              <a:rPr lang="en-GB" dirty="0"/>
              <a:t>Identify key terms and discuss overview, etc.</a:t>
            </a:r>
          </a:p>
          <a:p>
            <a:pPr lvl="2">
              <a:defRPr/>
            </a:pPr>
            <a:r>
              <a:rPr lang="en-GB" dirty="0"/>
              <a:t>Proposed times [exact dates TBD, doodle to follow]:</a:t>
            </a:r>
          </a:p>
          <a:p>
            <a:pPr marL="1371600" lvl="3" indent="0">
              <a:buNone/>
              <a:defRPr/>
            </a:pPr>
            <a:r>
              <a:rPr lang="en-GB" dirty="0"/>
              <a:t>Call 1: 3</a:t>
            </a:r>
            <a:r>
              <a:rPr lang="en-GB" baseline="30000" dirty="0"/>
              <a:t>rd</a:t>
            </a:r>
            <a:r>
              <a:rPr lang="en-GB" dirty="0"/>
              <a:t>  week Oct (~3 weeks before submission deadline)</a:t>
            </a:r>
          </a:p>
          <a:p>
            <a:pPr marL="1371600" lvl="3" indent="0">
              <a:buNone/>
              <a:defRPr/>
            </a:pPr>
            <a:r>
              <a:rPr lang="en-GB" dirty="0"/>
              <a:t>Call 2: 1</a:t>
            </a:r>
            <a:r>
              <a:rPr lang="en-GB" baseline="30000" dirty="0"/>
              <a:t>st</a:t>
            </a:r>
            <a:r>
              <a:rPr lang="en-GB" dirty="0"/>
              <a:t> week Nov (~1 week before submission deadline)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29632575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179513" y="476672"/>
            <a:ext cx="7776864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GB" altLang="zh-CN" dirty="0"/>
              <a:t> </a:t>
            </a:r>
            <a:r>
              <a:rPr lang="en-GB" altLang="zh-CN" dirty="0" err="1"/>
              <a:t>AmbientIoT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SA#98 (12/2022)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GB" altLang="zh-CN" dirty="0"/>
              <a:t> </a:t>
            </a:r>
            <a:r>
              <a:rPr lang="en-GB" altLang="zh-CN" dirty="0" err="1"/>
              <a:t>AmbientIoT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r>
              <a:rPr lang="en-GB" sz="2400" dirty="0"/>
              <a:t>This Study Item was agreed at SA1#97e</a:t>
            </a:r>
          </a:p>
          <a:p>
            <a:pPr lvl="1"/>
            <a:r>
              <a:rPr lang="en-GB" altLang="zh-CN" sz="2000" dirty="0"/>
              <a:t>Agreed WID </a:t>
            </a:r>
            <a:r>
              <a:rPr lang="en-GB" sz="2000" dirty="0"/>
              <a:t>is in </a:t>
            </a:r>
            <a:r>
              <a:rPr lang="en-GB" sz="2000" dirty="0" err="1"/>
              <a:t>tdoc</a:t>
            </a:r>
            <a:r>
              <a:rPr lang="en-GB" sz="2000" dirty="0"/>
              <a:t> S1-220192</a:t>
            </a:r>
          </a:p>
          <a:p>
            <a:endParaRPr lang="en-GB" sz="2400" dirty="0"/>
          </a:p>
          <a:p>
            <a:pPr lvl="1">
              <a:defRPr/>
            </a:pPr>
            <a:r>
              <a:rPr lang="en-GB" altLang="zh-CN" sz="2000" dirty="0"/>
              <a:t>SA1#94e – SID in </a:t>
            </a:r>
            <a:r>
              <a:rPr lang="en-GB" altLang="zh-CN" sz="2000" dirty="0" err="1"/>
              <a:t>tdoc</a:t>
            </a:r>
            <a:r>
              <a:rPr lang="en-GB" altLang="zh-CN" sz="2000" dirty="0"/>
              <a:t> S1-211120 was noted</a:t>
            </a:r>
          </a:p>
          <a:p>
            <a:pPr lvl="1">
              <a:defRPr/>
            </a:pPr>
            <a:r>
              <a:rPr lang="en-GB" sz="2000" dirty="0"/>
              <a:t>SA1#95e</a:t>
            </a:r>
            <a:r>
              <a:rPr lang="en-GB" altLang="zh-CN" sz="2000" dirty="0"/>
              <a:t> – SID in </a:t>
            </a:r>
            <a:r>
              <a:rPr lang="en-GB" altLang="zh-CN" sz="2000" dirty="0" err="1"/>
              <a:t>tdoc</a:t>
            </a:r>
            <a:r>
              <a:rPr lang="en-GB" altLang="zh-CN" sz="2000" dirty="0"/>
              <a:t> S1-213046 was noted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SA1#96e – SID in </a:t>
            </a:r>
            <a:r>
              <a:rPr lang="en-GB" sz="2000" dirty="0" err="1"/>
              <a:t>tdoc</a:t>
            </a:r>
            <a:r>
              <a:rPr lang="en-GB" sz="2000" dirty="0"/>
              <a:t> S1-214134 was noted</a:t>
            </a:r>
          </a:p>
          <a:p>
            <a:pPr lvl="1">
              <a:defRPr/>
            </a:pPr>
            <a:r>
              <a:rPr lang="en-GB" sz="2000" dirty="0"/>
              <a:t>SA1#97e – SID in </a:t>
            </a:r>
            <a:r>
              <a:rPr lang="en-GB" sz="2000" dirty="0" err="1"/>
              <a:t>tdoc</a:t>
            </a:r>
            <a:r>
              <a:rPr lang="en-GB" sz="2000" dirty="0"/>
              <a:t> S1-220192 was agreed</a:t>
            </a:r>
          </a:p>
          <a:p>
            <a:pPr lvl="1">
              <a:defRPr/>
            </a:pPr>
            <a:r>
              <a:rPr lang="en-GB" sz="2000" dirty="0"/>
              <a:t>SA1#98e – TR and 8 </a:t>
            </a:r>
            <a:r>
              <a:rPr lang="en-GB" sz="2000" dirty="0" err="1"/>
              <a:t>pCRs</a:t>
            </a:r>
            <a:r>
              <a:rPr lang="en-GB" sz="2000" dirty="0"/>
              <a:t> were approved</a:t>
            </a:r>
          </a:p>
          <a:p>
            <a:pPr lvl="1">
              <a:defRPr/>
            </a:pPr>
            <a:r>
              <a:rPr lang="en-GB" altLang="zh-CN" sz="2000" dirty="0"/>
              <a:t>SA1#99e – TR and 20 </a:t>
            </a:r>
            <a:r>
              <a:rPr lang="en-GB" altLang="zh-CN" sz="2000" dirty="0" err="1"/>
              <a:t>pCRs</a:t>
            </a:r>
            <a:r>
              <a:rPr lang="en-GB" altLang="zh-CN" sz="2000" dirty="0"/>
              <a:t> were approved</a:t>
            </a:r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4941913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GB" altLang="zh-CN" dirty="0"/>
              <a:t> </a:t>
            </a:r>
            <a:r>
              <a:rPr lang="en-GB" altLang="zh-CN" dirty="0" err="1"/>
              <a:t>AmbientIoT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SA#95e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SP-220085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altLang="zh-CN" sz="2000" dirty="0"/>
              <a:t>SA1#</a:t>
            </a:r>
            <a:r>
              <a:rPr lang="en-US" altLang="en-GB" sz="2000" dirty="0"/>
              <a:t>98</a:t>
            </a:r>
            <a:r>
              <a:rPr lang="en-GB" altLang="zh-CN" sz="2000" dirty="0"/>
              <a:t> (9 – 19 May 2022): </a:t>
            </a:r>
            <a:r>
              <a:rPr lang="en-US" altLang="en-GB" sz="2000" dirty="0"/>
              <a:t>25%</a:t>
            </a:r>
          </a:p>
          <a:p>
            <a:pPr lvl="1">
              <a:defRPr/>
            </a:pPr>
            <a:r>
              <a:rPr lang="en-GB" altLang="zh-CN" sz="2000" dirty="0"/>
              <a:t>SA1#</a:t>
            </a:r>
            <a:r>
              <a:rPr lang="en-US" altLang="en-GB" sz="2000" dirty="0"/>
              <a:t>99</a:t>
            </a:r>
            <a:r>
              <a:rPr lang="en-GB" altLang="zh-CN" sz="2000" dirty="0"/>
              <a:t> (22 Aug – 1 Sept 2022): </a:t>
            </a:r>
            <a:r>
              <a:rPr lang="en-US" altLang="en-GB" sz="2000" dirty="0"/>
              <a:t>50%</a:t>
            </a:r>
            <a:endParaRPr lang="en-GB" altLang="zh-CN" sz="2000" dirty="0"/>
          </a:p>
          <a:p>
            <a:pPr lvl="1">
              <a:defRPr/>
            </a:pPr>
            <a:endParaRPr lang="en-GB" altLang="zh-CN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8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556</TotalTime>
  <Words>607</Words>
  <Application>Microsoft Office PowerPoint</Application>
  <PresentationFormat>全屏显示(4:3)</PresentationFormat>
  <Paragraphs>140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Arial</vt:lpstr>
      <vt:lpstr>Bookman Old Style</vt:lpstr>
      <vt:lpstr>Times New Roman</vt:lpstr>
      <vt:lpstr>Blank Presentation</vt:lpstr>
      <vt:lpstr>FS_AmbientIoT Status Update Study on Ambient power-enabled Internet of Things</vt:lpstr>
      <vt:lpstr>FS_ AmbientIoT Progress（1）</vt:lpstr>
      <vt:lpstr>FS_ AmbientIoT Progress（2）</vt:lpstr>
      <vt:lpstr>FS_AmbientIoT Planning</vt:lpstr>
      <vt:lpstr>Work plan between meetings</vt:lpstr>
      <vt:lpstr>FS_ AmbientIoT Completion Date</vt:lpstr>
      <vt:lpstr>FS_ AmbientIoT History</vt:lpstr>
      <vt:lpstr>FS_ AmbientIoT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OPPO-5</cp:lastModifiedBy>
  <cp:revision>362</cp:revision>
  <cp:lastPrinted>2000-01-14T10:02:55Z</cp:lastPrinted>
  <dcterms:created xsi:type="dcterms:W3CDTF">1999-11-22T09:19:47Z</dcterms:created>
  <dcterms:modified xsi:type="dcterms:W3CDTF">2022-09-02T11:18:13Z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