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71" r:id="rId3"/>
    <p:sldId id="272" r:id="rId4"/>
    <p:sldId id="269" r:id="rId5"/>
    <p:sldId id="270" r:id="rId6"/>
    <p:sldId id="261" r:id="rId7"/>
    <p:sldId id="268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30" d="100"/>
          <a:sy n="130" d="100"/>
        </p:scale>
        <p:origin x="1026" y="15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279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73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FS_Sensing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Integrated Sensing and Communication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/>
              <a:t>Vasil Aleksiev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FS_Sensing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S1-222284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61829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#99-e</a:t>
            </a:r>
          </a:p>
          <a:p>
            <a:r>
              <a:rPr lang="en-GB" sz="1200" b="1" dirty="0"/>
              <a:t>Electronic Meeting, 22 Aug – 1 Sept 2022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54075"/>
            <a:ext cx="6910387" cy="782637"/>
          </a:xfrm>
        </p:spPr>
        <p:txBody>
          <a:bodyPr/>
          <a:lstStyle/>
          <a:p>
            <a:r>
              <a:rPr lang="en-GB" sz="3200" dirty="0"/>
              <a:t>FS_Sensing Progress (1/2)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619919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At SA1#99e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S1-222300 </a:t>
            </a:r>
            <a:r>
              <a:rPr lang="en-GB" sz="1200" dirty="0" err="1"/>
              <a:t>pCR</a:t>
            </a:r>
            <a:r>
              <a:rPr lang="en-GB" sz="1200" dirty="0"/>
              <a:t> 	Sensing definitions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S1-222301 </a:t>
            </a:r>
            <a:r>
              <a:rPr lang="en-GB" sz="1200" dirty="0" err="1"/>
              <a:t>pCR</a:t>
            </a:r>
            <a:r>
              <a:rPr lang="en-GB" sz="1200" dirty="0"/>
              <a:t>	Scope of the Sensing study item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S1-222302 </a:t>
            </a:r>
            <a:r>
              <a:rPr lang="en-GB" sz="1200" dirty="0" err="1"/>
              <a:t>pCR</a:t>
            </a:r>
            <a:r>
              <a:rPr lang="en-GB" sz="1200" dirty="0"/>
              <a:t>	Update for Use case of intruder detection in smart home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S1-222303 </a:t>
            </a:r>
            <a:r>
              <a:rPr lang="en-GB" sz="1200" dirty="0" err="1"/>
              <a:t>pCR</a:t>
            </a:r>
            <a:r>
              <a:rPr lang="en-GB" sz="1200" dirty="0"/>
              <a:t>	Update of Clause 5.2 use case of intrusion detection on a highway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S1-222304 </a:t>
            </a:r>
            <a:r>
              <a:rPr lang="en-GB" sz="1200" dirty="0" err="1"/>
              <a:t>pCR</a:t>
            </a:r>
            <a:r>
              <a:rPr lang="en-GB" sz="1200" dirty="0"/>
              <a:t>	Update of use case of rainfall monitoring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S1-222305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Transparent Sensing Use Case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S1-222306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case of sensing for flooding in smart cities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S1-222307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case of site monitoring in smart home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S1-222308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case of sensing for railway intrusion detection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S1-222309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Sensing-assisted automotive manoeuvring and navigation 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S1-222310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Automated Guided Vehicle detection and tracking in factories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S1-222311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UAV Flight Trajectory Tracing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S1-222312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Guaranteed sensing in NLOS scenario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S1-222313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Network assisted sensing to avoid UAV collision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S1-222314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use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case_Sensing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UAV intrusion detection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S1-222315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use </a:t>
            </a:r>
            <a:r>
              <a:rPr lang="en-GB" sz="12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case_Sensing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Tourist spot traffic management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S1-222316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case of sleep monitoring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S1-222317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 case on Protection of Sensing Information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S1-222318 </a:t>
            </a:r>
            <a:r>
              <a:rPr lang="en-GB" sz="1200" dirty="0" err="1"/>
              <a:t>pCR</a:t>
            </a:r>
            <a:r>
              <a:rPr lang="en-GB" sz="1200" dirty="0"/>
              <a:t>	</a:t>
            </a:r>
            <a:r>
              <a:rPr lang="en-GB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New use case on distributed wireless sensing </a:t>
            </a: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S1-222319 </a:t>
            </a:r>
            <a:r>
              <a:rPr lang="en-GB" sz="1200" dirty="0" err="1"/>
              <a:t>pCR</a:t>
            </a:r>
            <a:r>
              <a:rPr lang="en-GB" sz="1200" dirty="0"/>
              <a:t>	New use case on wireless sensing handover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S1-222320 </a:t>
            </a:r>
            <a:r>
              <a:rPr lang="en-GB" sz="1200" dirty="0" err="1"/>
              <a:t>pCR</a:t>
            </a:r>
            <a:r>
              <a:rPr lang="en-GB" sz="1200" dirty="0"/>
              <a:t>	Security considerations for sensing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S1-222321 </a:t>
            </a:r>
            <a:r>
              <a:rPr lang="en-GB" sz="1200" dirty="0" err="1"/>
              <a:t>pCR</a:t>
            </a:r>
            <a:r>
              <a:rPr lang="en-GB" sz="1200" dirty="0"/>
              <a:t>	Sensing privacy consideration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GB" sz="1200" dirty="0"/>
              <a:t>S1-222322 </a:t>
            </a:r>
            <a:r>
              <a:rPr lang="en-GB" sz="1200" dirty="0" err="1"/>
              <a:t>pCR</a:t>
            </a:r>
            <a:r>
              <a:rPr lang="en-GB" sz="1200" dirty="0"/>
              <a:t>	Sensing public safety consideration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GB" sz="1200" dirty="0"/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GB" sz="12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4472519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Progress (2/2)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8463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>
                <a:solidFill>
                  <a:srgbClr val="FF66CC"/>
                </a:solidFill>
              </a:rPr>
              <a:t>40%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Solution oriented requirements for sensing modes that require changes in layer 1 physical layer of NR (e.g. UE acting as a monostatic radar)</a:t>
            </a:r>
          </a:p>
          <a:p>
            <a:pPr lvl="1">
              <a:defRPr/>
            </a:pPr>
            <a:r>
              <a:rPr lang="en-GB" sz="2000" dirty="0"/>
              <a:t>Sensing definition (wireless sensing vs NR wireless sensing)</a:t>
            </a:r>
          </a:p>
          <a:p>
            <a:pPr lvl="1">
              <a:defRPr/>
            </a:pPr>
            <a:r>
              <a:rPr lang="en-GB" sz="2000" dirty="0"/>
              <a:t>Using existing functionality of EPC and E-UTRA (e.g. available RF measurements)</a:t>
            </a:r>
          </a:p>
          <a:p>
            <a:pPr lvl="1">
              <a:defRPr/>
            </a:pPr>
            <a:r>
              <a:rPr lang="en-GB" sz="2000" dirty="0"/>
              <a:t>Common KPIs table/parameters</a:t>
            </a:r>
          </a:p>
          <a:p>
            <a:pPr>
              <a:defRPr/>
            </a:pPr>
            <a:endParaRPr lang="en-GB" dirty="0">
              <a:solidFill>
                <a:srgbClr val="FF66CC"/>
              </a:solidFill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6575912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FS_Sensing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SA1#100e (Nov 2022): 65%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2">
              <a:defRPr/>
            </a:pPr>
            <a:r>
              <a:rPr lang="en-GB" dirty="0"/>
              <a:t>Start consolidation</a:t>
            </a:r>
          </a:p>
          <a:p>
            <a:pPr lvl="1">
              <a:defRPr/>
            </a:pPr>
            <a:r>
              <a:rPr lang="en-GB" dirty="0"/>
              <a:t>SA1#101e (Feb 2023) : 80%</a:t>
            </a:r>
          </a:p>
          <a:p>
            <a:pPr lvl="2">
              <a:defRPr/>
            </a:pPr>
            <a:r>
              <a:rPr lang="en-GB" dirty="0"/>
              <a:t>Final work on use cases and potential requirements</a:t>
            </a:r>
          </a:p>
          <a:p>
            <a:pPr lvl="2">
              <a:defRPr/>
            </a:pPr>
            <a:r>
              <a:rPr lang="en-GB" dirty="0"/>
              <a:t>Progress / completion of consolidation.</a:t>
            </a:r>
          </a:p>
          <a:p>
            <a:pPr lvl="1">
              <a:defRPr/>
            </a:pPr>
            <a:r>
              <a:rPr lang="en-GB" dirty="0"/>
              <a:t>SA1#102e (May 2023): 100%</a:t>
            </a:r>
          </a:p>
          <a:p>
            <a:pPr lvl="2">
              <a:defRPr/>
            </a:pPr>
            <a:r>
              <a:rPr lang="en-GB" dirty="0"/>
              <a:t>Updated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via email among interested/contributing companies, about planned inputs, use cases, definitions etc.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en-GB" dirty="0"/>
              <a:t>FS_Sensing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sz="2000" dirty="0"/>
              <a:t>Approved SID is in </a:t>
            </a:r>
            <a:r>
              <a:rPr lang="en-GB" sz="2000" dirty="0" err="1"/>
              <a:t>tdoc</a:t>
            </a:r>
            <a:r>
              <a:rPr lang="en-GB" sz="2000" dirty="0"/>
              <a:t> SP-220084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S1-214242 and S1-214243 were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S1-220191 was agreed</a:t>
            </a:r>
          </a:p>
          <a:p>
            <a:pPr lvl="1">
              <a:defRPr/>
            </a:pPr>
            <a:r>
              <a:rPr lang="en-GB" sz="2000" dirty="0"/>
              <a:t>SA1#98e – TR and 3 </a:t>
            </a:r>
            <a:r>
              <a:rPr lang="en-GB" sz="2000" dirty="0" err="1"/>
              <a:t>pCRs</a:t>
            </a:r>
            <a:r>
              <a:rPr lang="en-GB" sz="2000" dirty="0"/>
              <a:t> were agreed</a:t>
            </a:r>
          </a:p>
          <a:p>
            <a:pPr lvl="1">
              <a:defRPr/>
            </a:pPr>
            <a:r>
              <a:rPr lang="en-GB" sz="2000" dirty="0"/>
              <a:t>SA1#99e – 23 </a:t>
            </a:r>
            <a:r>
              <a:rPr lang="en-GB" sz="2000" dirty="0" err="1"/>
              <a:t>pCRs</a:t>
            </a:r>
            <a:r>
              <a:rPr lang="en-GB" sz="2000" dirty="0"/>
              <a:t> were agreed (use cases, definitions)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539</Words>
  <Application>Microsoft Office PowerPoint</Application>
  <PresentationFormat>Bildschirmpräsentation (4:3)</PresentationFormat>
  <Paragraphs>87</Paragraphs>
  <Slides>7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Bookman Old Style</vt:lpstr>
      <vt:lpstr>Times New Roman</vt:lpstr>
      <vt:lpstr>Blank Presentation</vt:lpstr>
      <vt:lpstr>FS_Sensing Status Update Study on Integrated Sensing and Communication</vt:lpstr>
      <vt:lpstr>FS_Sensing Progress (1/2)</vt:lpstr>
      <vt:lpstr>FS_Sensing Progress (2/2)</vt:lpstr>
      <vt:lpstr>FS_Sensing Planning</vt:lpstr>
      <vt:lpstr>Work plan between meetings</vt:lpstr>
      <vt:lpstr>FS_Sensing Completion Date</vt:lpstr>
      <vt:lpstr>FS_Sensing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DT (Vasil)1</cp:lastModifiedBy>
  <cp:revision>409</cp:revision>
  <cp:lastPrinted>2000-01-14T10:02:55Z</cp:lastPrinted>
  <dcterms:created xsi:type="dcterms:W3CDTF">1999-11-22T09:19:47Z</dcterms:created>
  <dcterms:modified xsi:type="dcterms:W3CDTF">2022-09-02T14:01:00Z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2022-09-01T11:48:10Z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1ae52434-af2f-41ff-9ea6-1403f0a7387b</vt:lpwstr>
  </property>
  <property fmtid="{D5CDD505-2E9C-101B-9397-08002B2CF9AE}" pid="9" name="MSIP_Label_55339bf0-f345-473a-9ec8-6ca7c8197055_ContentBits">
    <vt:lpwstr>0</vt:lpwstr>
  </property>
</Properties>
</file>