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0" r:id="rId4"/>
    <p:sldId id="261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1416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E2170C0E-2EF9-48A9-BCA7-29940EB54BAB}"/>
    <pc:docChg chg="undo custSel delSld modSld">
      <pc:chgData name="Peter Bleckert" userId="6ce25968-6715-4e31-8ac5-8abaa54ed075" providerId="ADAL" clId="{E2170C0E-2EF9-48A9-BCA7-29940EB54BAB}" dt="2022-05-23T10:54:50.510" v="414" actId="20577"/>
      <pc:docMkLst>
        <pc:docMk/>
      </pc:docMkLst>
      <pc:sldChg chg="modSp mod">
        <pc:chgData name="Peter Bleckert" userId="6ce25968-6715-4e31-8ac5-8abaa54ed075" providerId="ADAL" clId="{E2170C0E-2EF9-48A9-BCA7-29940EB54BAB}" dt="2022-05-23T10:42:20.623" v="64" actId="20577"/>
        <pc:sldMkLst>
          <pc:docMk/>
          <pc:sldMk cId="0" sldId="256"/>
        </pc:sldMkLst>
        <pc:spChg chg="mod">
          <ac:chgData name="Peter Bleckert" userId="6ce25968-6715-4e31-8ac5-8abaa54ed075" providerId="ADAL" clId="{E2170C0E-2EF9-48A9-BCA7-29940EB54BAB}" dt="2022-05-23T10:42:20.623" v="64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Peter Bleckert" userId="6ce25968-6715-4e31-8ac5-8abaa54ed075" providerId="ADAL" clId="{E2170C0E-2EF9-48A9-BCA7-29940EB54BAB}" dt="2022-05-23T10:42:13.717" v="57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 mod">
        <pc:chgData name="Peter Bleckert" userId="6ce25968-6715-4e31-8ac5-8abaa54ed075" providerId="ADAL" clId="{E2170C0E-2EF9-48A9-BCA7-29940EB54BAB}" dt="2022-05-23T10:54:50.510" v="414" actId="20577"/>
        <pc:sldMkLst>
          <pc:docMk/>
          <pc:sldMk cId="0" sldId="257"/>
        </pc:sldMkLst>
        <pc:spChg chg="mod">
          <ac:chgData name="Peter Bleckert" userId="6ce25968-6715-4e31-8ac5-8abaa54ed075" providerId="ADAL" clId="{E2170C0E-2EF9-48A9-BCA7-29940EB54BAB}" dt="2022-05-23T10:41:39.736" v="42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Peter Bleckert" userId="6ce25968-6715-4e31-8ac5-8abaa54ed075" providerId="ADAL" clId="{E2170C0E-2EF9-48A9-BCA7-29940EB54BAB}" dt="2022-05-23T10:40:01.592" v="32" actId="20577"/>
          <ac:spMkLst>
            <pc:docMk/>
            <pc:sldMk cId="0" sldId="257"/>
            <ac:spMk id="4099" creationId="{00000000-0000-0000-0000-000000000000}"/>
          </ac:spMkLst>
        </pc:spChg>
        <pc:spChg chg="mod">
          <ac:chgData name="Peter Bleckert" userId="6ce25968-6715-4e31-8ac5-8abaa54ed075" providerId="ADAL" clId="{E2170C0E-2EF9-48A9-BCA7-29940EB54BAB}" dt="2022-05-23T10:54:50.510" v="414" actId="20577"/>
          <ac:spMkLst>
            <pc:docMk/>
            <pc:sldMk cId="0" sldId="257"/>
            <ac:spMk id="4100" creationId="{00000000-0000-0000-0000-000000000000}"/>
          </ac:spMkLst>
        </pc:spChg>
      </pc:sldChg>
      <pc:sldChg chg="modSp mod">
        <pc:chgData name="Peter Bleckert" userId="6ce25968-6715-4e31-8ac5-8abaa54ed075" providerId="ADAL" clId="{E2170C0E-2EF9-48A9-BCA7-29940EB54BAB}" dt="2022-05-23T10:53:20.141" v="387" actId="20577"/>
        <pc:sldMkLst>
          <pc:docMk/>
          <pc:sldMk cId="0" sldId="260"/>
        </pc:sldMkLst>
        <pc:spChg chg="mod">
          <ac:chgData name="Peter Bleckert" userId="6ce25968-6715-4e31-8ac5-8abaa54ed075" providerId="ADAL" clId="{E2170C0E-2EF9-48A9-BCA7-29940EB54BAB}" dt="2022-05-23T10:42:29.729" v="65"/>
          <ac:spMkLst>
            <pc:docMk/>
            <pc:sldMk cId="0" sldId="260"/>
            <ac:spMk id="9218" creationId="{00000000-0000-0000-0000-000000000000}"/>
          </ac:spMkLst>
        </pc:spChg>
        <pc:spChg chg="mod">
          <ac:chgData name="Peter Bleckert" userId="6ce25968-6715-4e31-8ac5-8abaa54ed075" providerId="ADAL" clId="{E2170C0E-2EF9-48A9-BCA7-29940EB54BAB}" dt="2022-05-23T10:53:20.141" v="387" actId="20577"/>
          <ac:spMkLst>
            <pc:docMk/>
            <pc:sldMk cId="0" sldId="260"/>
            <ac:spMk id="10243" creationId="{00000000-0000-0000-0000-000000000000}"/>
          </ac:spMkLst>
        </pc:spChg>
      </pc:sldChg>
      <pc:sldChg chg="modSp mod">
        <pc:chgData name="Peter Bleckert" userId="6ce25968-6715-4e31-8ac5-8abaa54ed075" providerId="ADAL" clId="{E2170C0E-2EF9-48A9-BCA7-29940EB54BAB}" dt="2022-05-23T10:54:24.766" v="409" actId="20577"/>
        <pc:sldMkLst>
          <pc:docMk/>
          <pc:sldMk cId="0" sldId="261"/>
        </pc:sldMkLst>
        <pc:spChg chg="mod">
          <ac:chgData name="Peter Bleckert" userId="6ce25968-6715-4e31-8ac5-8abaa54ed075" providerId="ADAL" clId="{E2170C0E-2EF9-48A9-BCA7-29940EB54BAB}" dt="2022-05-23T10:54:24.766" v="409" actId="20577"/>
          <ac:spMkLst>
            <pc:docMk/>
            <pc:sldMk cId="0" sldId="261"/>
            <ac:spMk id="9219" creationId="{00000000-0000-0000-0000-000000000000}"/>
          </ac:spMkLst>
        </pc:spChg>
      </pc:sldChg>
      <pc:sldChg chg="del">
        <pc:chgData name="Peter Bleckert" userId="6ce25968-6715-4e31-8ac5-8abaa54ed075" providerId="ADAL" clId="{E2170C0E-2EF9-48A9-BCA7-29940EB54BAB}" dt="2022-05-23T10:54:31.777" v="410" actId="47"/>
        <pc:sldMkLst>
          <pc:docMk/>
          <pc:sldMk cId="36032715" sldId="264"/>
        </pc:sldMkLst>
      </pc:sldChg>
      <pc:sldChg chg="del">
        <pc:chgData name="Peter Bleckert" userId="6ce25968-6715-4e31-8ac5-8abaa54ed075" providerId="ADAL" clId="{E2170C0E-2EF9-48A9-BCA7-29940EB54BAB}" dt="2022-05-23T10:53:30.973" v="388" actId="47"/>
        <pc:sldMkLst>
          <pc:docMk/>
          <pc:sldMk cId="2260587723" sldId="26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FS_RVAS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roaming value added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FS_RVAS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S1-221284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</a:p>
          <a:p>
            <a:r>
              <a:rPr lang="en-GB" sz="1200" b="1" dirty="0"/>
              <a:t>Electronic Meeting, 9 – 19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Agreed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 (Aug-22): 40%</a:t>
            </a:r>
          </a:p>
          <a:p>
            <a:pPr lvl="2">
              <a:defRPr/>
            </a:pPr>
            <a:r>
              <a:rPr lang="en-GB" dirty="0"/>
              <a:t>Skeleton, scope, introduction, general description and one-three use cases</a:t>
            </a:r>
          </a:p>
          <a:p>
            <a:pPr lvl="1">
              <a:defRPr/>
            </a:pPr>
            <a:r>
              <a:rPr lang="en-GB" dirty="0"/>
              <a:t>SA1#100 (Nov-22): 60%</a:t>
            </a:r>
          </a:p>
          <a:p>
            <a:pPr lvl="2">
              <a:defRPr/>
            </a:pPr>
            <a:r>
              <a:rPr lang="en-GB" dirty="0"/>
              <a:t>Remaining use cases that were not handled in SA1#99, potential requirements first draft</a:t>
            </a:r>
          </a:p>
          <a:p>
            <a:pPr lvl="2">
              <a:defRPr/>
            </a:pPr>
            <a:r>
              <a:rPr lang="en-GB" dirty="0"/>
              <a:t>Send Study for information</a:t>
            </a:r>
          </a:p>
          <a:p>
            <a:pPr lvl="1">
              <a:defRPr/>
            </a:pPr>
            <a:r>
              <a:rPr lang="en-GB" dirty="0"/>
              <a:t>SA1#101 (Feb-23): 100%</a:t>
            </a:r>
          </a:p>
          <a:p>
            <a:pPr lvl="2">
              <a:defRPr/>
            </a:pPr>
            <a:r>
              <a:rPr lang="en-GB" dirty="0"/>
              <a:t>Consolidation of potential requirements, conclusion</a:t>
            </a:r>
          </a:p>
          <a:p>
            <a:pPr lvl="2">
              <a:defRPr/>
            </a:pPr>
            <a:r>
              <a:rPr lang="en-GB" dirty="0"/>
              <a:t>Send Study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SA#98 (12/2022)</a:t>
            </a:r>
          </a:p>
          <a:p>
            <a:pPr lvl="1">
              <a:defRPr/>
            </a:pPr>
            <a:r>
              <a:rPr lang="en-GB" sz="2000" dirty="0"/>
              <a:t>For approval: SA#99 (03/2023)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161</TotalTime>
  <Words>173</Words>
  <Application>Microsoft Office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FS_RVAS Status Update Study on roaming value added services</vt:lpstr>
      <vt:lpstr>FS_RVAS Progress</vt:lpstr>
      <vt:lpstr>FS_RVAS Planning</vt:lpstr>
      <vt:lpstr>&lt;WI Code&gt; Completion Date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 3</cp:lastModifiedBy>
  <cp:revision>342</cp:revision>
  <cp:lastPrinted>2000-01-14T10:02:55Z</cp:lastPrinted>
  <dcterms:created xsi:type="dcterms:W3CDTF">1999-11-22T09:19:47Z</dcterms:created>
  <dcterms:modified xsi:type="dcterms:W3CDTF">2022-05-23T10:54:54Z</dcterms:modified>
  <cp:category>Presentation</cp:category>
</cp:coreProperties>
</file>