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10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Supporting </a:t>
            </a:r>
            <a:r>
              <a:rPr lang="en-US" dirty="0">
                <a:solidFill>
                  <a:srgbClr val="FF0000"/>
                </a:solidFill>
              </a:rPr>
              <a:t>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 smtClean="0"/>
              <a:t>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</a:t>
            </a:r>
            <a:r>
              <a:rPr lang="en-US" altLang="zh-CN" b="1" dirty="0" smtClean="0"/>
              <a:t>3234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 smtClean="0"/>
              <a:t>5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23 Aug –2 Sep </a:t>
            </a:r>
            <a:r>
              <a:rPr lang="en-GB" altLang="zh-CN" sz="1200" b="1" dirty="0" smtClean="0"/>
              <a:t>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US" altLang="zh-CN" dirty="0" smtClean="0"/>
              <a:t>SA1#96e (11/2021</a:t>
            </a:r>
            <a:r>
              <a:rPr lang="en-US" altLang="zh-CN" dirty="0"/>
              <a:t>): 100%</a:t>
            </a:r>
          </a:p>
          <a:p>
            <a:pPr lvl="2"/>
            <a:r>
              <a:rPr lang="en-GB" altLang="zh-CN" dirty="0" smtClean="0"/>
              <a:t>CR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  <a:r>
              <a:rPr lang="en-GB" dirty="0" smtClean="0"/>
              <a:t>and pre-</a:t>
            </a:r>
            <a:r>
              <a:rPr lang="en-GB" dirty="0" err="1" smtClean="0"/>
              <a:t>conf</a:t>
            </a:r>
            <a:r>
              <a:rPr lang="en-GB" dirty="0" smtClean="0"/>
              <a:t> call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CRs together with Consolidated </a:t>
            </a:r>
            <a:r>
              <a:rPr lang="en-GB" altLang="zh-CN" dirty="0" smtClean="0"/>
              <a:t>requirements in FS_TACMM</a:t>
            </a:r>
            <a:endParaRPr lang="en-GB" dirty="0" smtClean="0"/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11/2021</a:t>
            </a:r>
            <a:r>
              <a:rPr lang="en-GB" dirty="0" smtClean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SA#94 (12/2020</a:t>
            </a:r>
            <a:r>
              <a:rPr lang="en-GB" sz="2000" dirty="0"/>
              <a:t>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&lt;SA1#95 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</a:t>
            </a:r>
            <a:r>
              <a:rPr lang="en-US" altLang="zh-CN" dirty="0"/>
              <a:t>S1-213261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SA1#95e (09/2021): 0%</a:t>
            </a:r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283</TotalTime>
  <Words>147</Words>
  <Application>Microsoft Office PowerPoint</Application>
  <PresentationFormat>全屏显示(4:3)</PresentationFormat>
  <Paragraphs>42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TACMM Status Update Supporting tactile and multi-modality communication services</vt:lpstr>
      <vt:lpstr>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xiaonan11</cp:lastModifiedBy>
  <cp:revision>353</cp:revision>
  <cp:lastPrinted>2000-01-14T10:02:55Z</cp:lastPrinted>
  <dcterms:created xsi:type="dcterms:W3CDTF">1999-11-22T09:19:47Z</dcterms:created>
  <dcterms:modified xsi:type="dcterms:W3CDTF">2021-09-08T10:13:45Z</dcterms:modified>
  <cp:category>Presentation</cp:category>
</cp:coreProperties>
</file>