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6" r:id="rId3"/>
    <p:sldId id="260" r:id="rId4"/>
    <p:sldId id="267" r:id="rId5"/>
    <p:sldId id="261" r:id="rId6"/>
    <p:sldId id="264" r:id="rId7"/>
  </p:sldIdLst>
  <p:sldSz cx="9144000" cy="6858000" type="screen4x3"/>
  <p:notesSz cx="6732588" cy="9855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66CC"/>
    <a:srgbClr val="FF7C80"/>
    <a:srgbClr val="00FF00"/>
    <a:srgbClr val="FF0000"/>
    <a:srgbClr val="FFFF00"/>
    <a:srgbClr val="FFCC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03" autoAdjust="0"/>
    <p:restoredTop sz="86401" autoAdjust="0"/>
  </p:normalViewPr>
  <p:slideViewPr>
    <p:cSldViewPr>
      <p:cViewPr varScale="1">
        <p:scale>
          <a:sx n="89" d="100"/>
          <a:sy n="89" d="100"/>
        </p:scale>
        <p:origin x="1166" y="86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18" y="-96"/>
      </p:cViewPr>
      <p:guideLst>
        <p:guide orient="horz" pos="3104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3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600" b="1">
                <a:solidFill>
                  <a:schemeClr val="accent2"/>
                </a:solidFill>
                <a:latin typeface="Bookman Old Style" pitchFamily="18" charset="0"/>
              </a:defRPr>
            </a:lvl1pPr>
          </a:lstStyle>
          <a:p>
            <a:pPr>
              <a:defRPr/>
            </a:pPr>
            <a:r>
              <a:rPr lang="en-GB"/>
              <a:t>Presentation of SWG results in SA1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8400" y="9372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7DB5D46A-1FFB-4EF7-B761-839DEEF79F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6125"/>
            <a:ext cx="4908550" cy="3681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8712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6" tIns="44444" rIns="90476" bIns="44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56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38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72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07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13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51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6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90EAA2A2-D7B6-4AD3-A23E-CF57BD437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497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56" y="413792"/>
            <a:ext cx="6909048" cy="78296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112568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38511184-F15A-4058-9126-49BCD423C0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6207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pic>
        <p:nvPicPr>
          <p:cNvPr id="1028" name="Picture 9" descr="3GPP_T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23825"/>
            <a:ext cx="14859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3GPP_backgrd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84363"/>
            <a:ext cx="7924800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596F7A4-FA51-44BF-8319-AAA0F40B49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ransition spd="slow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8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b="1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FS_TACMM </a:t>
            </a:r>
            <a:r>
              <a:rPr lang="en-US" dirty="0" smtClean="0"/>
              <a:t>Status </a:t>
            </a:r>
            <a:r>
              <a:rPr lang="en-US" dirty="0"/>
              <a:t>Update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Study on supporting tactile and multi-modality communication services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Xiaonan Shi</a:t>
            </a:r>
            <a:endParaRPr lang="en-US" dirty="0"/>
          </a:p>
          <a:p>
            <a:r>
              <a:rPr lang="en-US" dirty="0" smtClean="0"/>
              <a:t>China Mobile</a:t>
            </a:r>
            <a:endParaRPr lang="en-US" dirty="0"/>
          </a:p>
          <a:p>
            <a:r>
              <a:rPr lang="en-US" altLang="zh-CN" dirty="0"/>
              <a:t>FS_TACMM </a:t>
            </a:r>
            <a:r>
              <a:rPr lang="en-US" dirty="0" smtClean="0"/>
              <a:t>Rapporteur</a:t>
            </a:r>
            <a:endParaRPr lang="en-US" dirty="0"/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0"/>
            <a:ext cx="2860675" cy="836712"/>
          </a:xfrm>
          <a:prstGeom prst="rect">
            <a:avLst/>
          </a:prstGeo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GB" b="1" dirty="0" smtClean="0"/>
              <a:t>S1-21</a:t>
            </a:r>
            <a:r>
              <a:rPr lang="en-US" altLang="zh-CN" b="1" dirty="0" smtClean="0"/>
              <a:t>1345</a:t>
            </a:r>
            <a:endParaRPr lang="en-GB" b="1" dirty="0"/>
          </a:p>
          <a:p>
            <a:pPr eaLnBrk="0" hangingPunct="0"/>
            <a:endParaRPr lang="en-GB" b="1" dirty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A434E9-7D68-4B96-8CAA-B87DD52A2F43}" type="slidenum">
              <a:rPr lang="en-GB" sz="1600"/>
              <a:pPr/>
              <a:t>1</a:t>
            </a:fld>
            <a:endParaRPr lang="en-GB" sz="160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6291263"/>
            <a:ext cx="2874186" cy="53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en-GB" sz="1200" b="1" dirty="0"/>
              <a:t>3GPP TSG-SA WG1 Meeting #</a:t>
            </a:r>
            <a:r>
              <a:rPr lang="en-GB" sz="1200" b="1" dirty="0" smtClean="0"/>
              <a:t>9</a:t>
            </a:r>
            <a:r>
              <a:rPr lang="en-US" sz="1200" b="1" dirty="0"/>
              <a:t>4</a:t>
            </a:r>
            <a:r>
              <a:rPr lang="en-GB" sz="1200" b="1" dirty="0" smtClean="0"/>
              <a:t>e</a:t>
            </a:r>
            <a:endParaRPr lang="en-GB" sz="1200" b="1" dirty="0"/>
          </a:p>
          <a:p>
            <a:r>
              <a:rPr lang="en-GB" sz="1200" b="1" dirty="0"/>
              <a:t>Electronic Meeting, </a:t>
            </a:r>
            <a:r>
              <a:rPr lang="en-GB" altLang="zh-CN" sz="1200" b="1" dirty="0"/>
              <a:t>10 – 20 May 2021</a:t>
            </a:r>
            <a:endParaRPr lang="en-GB" sz="12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altLang="zh-CN" dirty="0"/>
              <a:t>FS_TACMM </a:t>
            </a:r>
            <a:r>
              <a:rPr lang="en-GB" dirty="0" smtClean="0"/>
              <a:t>Progress</a:t>
            </a:r>
            <a:endParaRPr lang="en-GB" dirty="0"/>
          </a:p>
        </p:txBody>
      </p:sp>
      <p:sp>
        <p:nvSpPr>
          <p:cNvPr id="7171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Progress made at this meeting</a:t>
            </a:r>
          </a:p>
          <a:p>
            <a:pPr lvl="1">
              <a:defRPr/>
            </a:pPr>
            <a:r>
              <a:rPr lang="en-GB" dirty="0" smtClean="0"/>
              <a:t>scope </a:t>
            </a:r>
            <a:r>
              <a:rPr lang="en-GB" dirty="0" smtClean="0"/>
              <a:t>and overview </a:t>
            </a:r>
            <a:r>
              <a:rPr lang="en-GB" dirty="0" smtClean="0"/>
              <a:t>updated</a:t>
            </a:r>
            <a:endParaRPr lang="en-GB" dirty="0" smtClean="0"/>
          </a:p>
          <a:p>
            <a:pPr lvl="1">
              <a:defRPr/>
            </a:pPr>
            <a:r>
              <a:rPr lang="en-GB" dirty="0" smtClean="0"/>
              <a:t>1 </a:t>
            </a:r>
            <a:r>
              <a:rPr lang="en-GB" dirty="0" smtClean="0"/>
              <a:t>new use </a:t>
            </a:r>
            <a:r>
              <a:rPr lang="en-GB" dirty="0" smtClean="0"/>
              <a:t>case agreed</a:t>
            </a:r>
          </a:p>
          <a:p>
            <a:pPr lvl="1">
              <a:defRPr/>
            </a:pPr>
            <a:r>
              <a:rPr lang="en-GB" dirty="0" smtClean="0"/>
              <a:t>2 existing use cases updated</a:t>
            </a:r>
            <a:endParaRPr lang="en-GB" dirty="0"/>
          </a:p>
          <a:p>
            <a:pPr marL="457200" lvl="1" indent="0">
              <a:buFontTx/>
              <a:buNone/>
              <a:defRPr/>
            </a:pP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i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dirty="0"/>
              <a:t>Work/Study Item Completion: </a:t>
            </a:r>
            <a:r>
              <a:rPr lang="en-GB" dirty="0" smtClean="0"/>
              <a:t>40</a:t>
            </a:r>
            <a:r>
              <a:rPr lang="en-GB" dirty="0" smtClean="0"/>
              <a:t>%</a:t>
            </a:r>
            <a:endParaRPr lang="en-GB" dirty="0"/>
          </a:p>
          <a:p>
            <a:pPr>
              <a:defRPr/>
            </a:pPr>
            <a:r>
              <a:rPr lang="en-GB" dirty="0"/>
              <a:t>Controversial issues</a:t>
            </a:r>
          </a:p>
          <a:p>
            <a:pPr lvl="1">
              <a:defRPr/>
            </a:pP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Potential new requirement </a:t>
            </a:r>
            <a:r>
              <a:rPr lang="en-GB" altLang="zh-CN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on synchronization</a:t>
            </a: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979FB2-E865-41B4-9B75-70EFBA89516F}" type="slidenum">
              <a:rPr lang="en-GB" sz="1600"/>
              <a:pPr/>
              <a:t>2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altLang="zh-CN" dirty="0"/>
              <a:t>FS_TACMM </a:t>
            </a:r>
            <a:r>
              <a:rPr lang="en-GB" dirty="0" smtClean="0"/>
              <a:t>Planning</a:t>
            </a:r>
            <a:endParaRPr lang="en-GB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40094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Planning </a:t>
            </a:r>
            <a:r>
              <a:rPr lang="en-GB" dirty="0"/>
              <a:t>for subsequent meetings</a:t>
            </a:r>
          </a:p>
          <a:p>
            <a:pPr lvl="1">
              <a:defRPr/>
            </a:pPr>
            <a:r>
              <a:rPr lang="en-GB" altLang="zh-CN" dirty="0"/>
              <a:t>SA1#94e-BIS	(07/2021): </a:t>
            </a:r>
            <a:r>
              <a:rPr lang="en-GB" altLang="zh-CN" dirty="0" smtClean="0"/>
              <a:t>80%</a:t>
            </a:r>
            <a:endParaRPr lang="en-GB" altLang="zh-CN" dirty="0"/>
          </a:p>
          <a:p>
            <a:pPr lvl="2">
              <a:defRPr/>
            </a:pPr>
            <a:r>
              <a:rPr lang="en-GB" altLang="zh-CN" dirty="0"/>
              <a:t>Complete use cases and potential requirements</a:t>
            </a:r>
          </a:p>
          <a:p>
            <a:pPr lvl="2">
              <a:defRPr/>
            </a:pPr>
            <a:r>
              <a:rPr lang="en-GB" altLang="zh-CN" dirty="0"/>
              <a:t>Consolidation and conclusions</a:t>
            </a:r>
          </a:p>
          <a:p>
            <a:pPr lvl="1">
              <a:defRPr/>
            </a:pPr>
            <a:r>
              <a:rPr lang="en-US" altLang="zh-CN" dirty="0" smtClean="0"/>
              <a:t>SA1#95e </a:t>
            </a:r>
            <a:r>
              <a:rPr lang="en-US" altLang="zh-CN" dirty="0"/>
              <a:t>(08/2021): </a:t>
            </a:r>
            <a:r>
              <a:rPr lang="en-US" altLang="zh-CN" dirty="0" smtClean="0"/>
              <a:t>90%</a:t>
            </a:r>
          </a:p>
          <a:p>
            <a:pPr lvl="2">
              <a:defRPr/>
            </a:pPr>
            <a:r>
              <a:rPr lang="en-GB" altLang="zh-CN" dirty="0"/>
              <a:t>Consolidation and conclusions</a:t>
            </a:r>
          </a:p>
          <a:p>
            <a:pPr lvl="1">
              <a:defRPr/>
            </a:pPr>
            <a:r>
              <a:rPr lang="en-US" altLang="zh-CN" dirty="0" smtClean="0"/>
              <a:t>SA1#96e </a:t>
            </a:r>
            <a:r>
              <a:rPr lang="en-US" altLang="zh-CN" dirty="0" smtClean="0"/>
              <a:t>(11/2021</a:t>
            </a:r>
            <a:r>
              <a:rPr lang="en-US" altLang="zh-CN" dirty="0"/>
              <a:t>): 100%</a:t>
            </a:r>
          </a:p>
          <a:p>
            <a:pPr lvl="2"/>
            <a:r>
              <a:rPr lang="en-GB" altLang="zh-CN" dirty="0"/>
              <a:t>Final TR </a:t>
            </a:r>
            <a:r>
              <a:rPr lang="en-GB" altLang="zh-CN" dirty="0" err="1"/>
              <a:t>cleanup</a:t>
            </a:r>
            <a:r>
              <a:rPr lang="en-GB" altLang="zh-CN" dirty="0" smtClean="0"/>
              <a:t>.</a:t>
            </a:r>
            <a:endParaRPr lang="en-GB" altLang="zh-CN" dirty="0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D88A94C-AFB9-4300-9D62-9AED906105B4}" type="slidenum">
              <a:rPr lang="en-GB" sz="1600"/>
              <a:pPr/>
              <a:t>3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/>
              <a:t>Work plan between meetings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Email </a:t>
            </a:r>
            <a:r>
              <a:rPr lang="en-GB" dirty="0"/>
              <a:t>discussion </a:t>
            </a:r>
            <a:r>
              <a:rPr lang="en-GB" dirty="0" smtClean="0"/>
              <a:t>and pre-</a:t>
            </a:r>
            <a:r>
              <a:rPr lang="en-GB" dirty="0" err="1" smtClean="0"/>
              <a:t>conf</a:t>
            </a:r>
            <a:r>
              <a:rPr lang="en-GB" dirty="0" smtClean="0"/>
              <a:t> call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Potential new use cases</a:t>
            </a:r>
          </a:p>
          <a:p>
            <a:pPr lvl="1">
              <a:defRPr/>
            </a:pPr>
            <a:r>
              <a:rPr lang="en-GB" dirty="0" smtClean="0"/>
              <a:t>Potential new </a:t>
            </a:r>
            <a:r>
              <a:rPr lang="en-GB" dirty="0" smtClean="0"/>
              <a:t>requirements</a:t>
            </a:r>
          </a:p>
          <a:p>
            <a:pPr lvl="1">
              <a:defRPr/>
            </a:pPr>
            <a:r>
              <a:rPr lang="en-GB" dirty="0" smtClean="0"/>
              <a:t>Consolidated </a:t>
            </a:r>
            <a:r>
              <a:rPr lang="en-GB" altLang="zh-CN" dirty="0" smtClean="0"/>
              <a:t>requirements</a:t>
            </a:r>
            <a:endParaRPr lang="en-GB" dirty="0" smtClean="0"/>
          </a:p>
          <a:p>
            <a:pPr lvl="1">
              <a:defRPr/>
            </a:pPr>
            <a:r>
              <a:rPr lang="en-GB" altLang="zh-CN" dirty="0"/>
              <a:t>Before next meeting, probably  </a:t>
            </a:r>
            <a:r>
              <a:rPr lang="en-GB" altLang="zh-CN" dirty="0" smtClean="0"/>
              <a:t>06/2021</a:t>
            </a:r>
            <a:r>
              <a:rPr lang="en-GB" dirty="0" smtClean="0"/>
              <a:t> </a:t>
            </a:r>
            <a:endParaRPr lang="en-GB" dirty="0"/>
          </a:p>
          <a:p>
            <a:pPr lvl="1">
              <a:defRPr/>
            </a:pPr>
            <a:endParaRPr lang="en-GB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37BB5CD-6F85-4063-8FDF-401E4BDFB3BA}" type="slidenum">
              <a:rPr lang="en-GB" sz="1600"/>
              <a:pPr/>
              <a:t>4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226058772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76672"/>
            <a:ext cx="6910387" cy="782637"/>
          </a:xfrm>
        </p:spPr>
        <p:txBody>
          <a:bodyPr/>
          <a:lstStyle/>
          <a:p>
            <a:r>
              <a:rPr lang="en-US" altLang="zh-CN" dirty="0"/>
              <a:t>FS_TACMM </a:t>
            </a:r>
            <a:r>
              <a:rPr lang="en-GB" dirty="0" smtClean="0"/>
              <a:t>Completion </a:t>
            </a:r>
            <a:r>
              <a:rPr lang="en-GB" dirty="0"/>
              <a:t>Date</a:t>
            </a:r>
          </a:p>
        </p:txBody>
      </p:sp>
      <p:sp>
        <p:nvSpPr>
          <p:cNvPr id="9219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Current expected completion dates:</a:t>
            </a:r>
          </a:p>
          <a:p>
            <a:pPr lvl="1">
              <a:defRPr/>
            </a:pPr>
            <a:r>
              <a:rPr lang="en-GB" sz="2000" dirty="0"/>
              <a:t>For information: </a:t>
            </a:r>
            <a:r>
              <a:rPr lang="en-GB" sz="2000" dirty="0" smtClean="0"/>
              <a:t>SA#91 </a:t>
            </a:r>
            <a:r>
              <a:rPr lang="en-GB" sz="2000" dirty="0"/>
              <a:t>(09/2020) </a:t>
            </a:r>
          </a:p>
          <a:p>
            <a:pPr lvl="1">
              <a:defRPr/>
            </a:pPr>
            <a:r>
              <a:rPr lang="en-GB" sz="2000" dirty="0"/>
              <a:t>For approval: </a:t>
            </a:r>
            <a:r>
              <a:rPr lang="en-GB" sz="2000" dirty="0" smtClean="0"/>
              <a:t>SA#92 </a:t>
            </a:r>
            <a:r>
              <a:rPr lang="en-GB" sz="2000" dirty="0"/>
              <a:t>(12/2020) </a:t>
            </a:r>
          </a:p>
          <a:p>
            <a:pPr>
              <a:defRPr/>
            </a:pPr>
            <a:r>
              <a:rPr lang="en-GB" sz="2400" dirty="0" smtClean="0">
                <a:solidFill>
                  <a:srgbClr val="FF0000"/>
                </a:solidFill>
              </a:rPr>
              <a:t>Have </a:t>
            </a:r>
            <a:r>
              <a:rPr lang="en-GB" sz="2400" dirty="0">
                <a:solidFill>
                  <a:srgbClr val="FF0000"/>
                </a:solidFill>
              </a:rPr>
              <a:t>these dates been changed at this meeting? </a:t>
            </a:r>
            <a:r>
              <a:rPr lang="en-GB" sz="2400" dirty="0" smtClean="0">
                <a:solidFill>
                  <a:srgbClr val="FF0000"/>
                </a:solidFill>
              </a:rPr>
              <a:t>N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63CB76B-8874-4CC6-A3E4-9AAE09917743}" type="slidenum">
              <a:rPr lang="en-GB" sz="1600"/>
              <a:pPr/>
              <a:t>5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altLang="zh-CN" dirty="0"/>
              <a:t>FS_TACMM </a:t>
            </a:r>
            <a:r>
              <a:rPr lang="en-GB" dirty="0" smtClean="0"/>
              <a:t>History</a:t>
            </a:r>
            <a:endParaRPr lang="en-GB" dirty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r>
              <a:rPr lang="en-GB" sz="2400" dirty="0"/>
              <a:t>This WI has been &lt;agreed/approved/revised&gt; at </a:t>
            </a:r>
            <a:r>
              <a:rPr lang="en-GB" sz="2400" dirty="0" smtClean="0"/>
              <a:t>&lt;SA1#92 / SA#90&gt;</a:t>
            </a:r>
            <a:endParaRPr lang="en-GB" sz="2400" dirty="0"/>
          </a:p>
          <a:p>
            <a:pPr lvl="1">
              <a:defRPr/>
            </a:pPr>
            <a:r>
              <a:rPr lang="en-GB" sz="2000" dirty="0" smtClean="0"/>
              <a:t>Agreed </a:t>
            </a:r>
            <a:r>
              <a:rPr lang="en-GB" sz="2000" dirty="0"/>
              <a:t>WID is in </a:t>
            </a:r>
            <a:r>
              <a:rPr lang="en-GB" sz="2000" dirty="0" err="1"/>
              <a:t>tdoc</a:t>
            </a:r>
            <a:r>
              <a:rPr lang="en-GB" sz="2000" dirty="0"/>
              <a:t> </a:t>
            </a:r>
            <a:r>
              <a:rPr lang="en-GB" sz="2000" dirty="0" smtClean="0"/>
              <a:t>&lt;</a:t>
            </a:r>
            <a:r>
              <a:rPr lang="en-GB" altLang="zh-CN" dirty="0"/>
              <a:t> S1-204384</a:t>
            </a:r>
            <a:r>
              <a:rPr lang="en-GB" sz="2000" dirty="0" smtClean="0"/>
              <a:t> </a:t>
            </a:r>
            <a:r>
              <a:rPr lang="en-GB" sz="2000" dirty="0"/>
              <a:t>/ </a:t>
            </a:r>
            <a:r>
              <a:rPr lang="en-GB" altLang="zh-CN" dirty="0"/>
              <a:t>SP-201039 </a:t>
            </a:r>
            <a:r>
              <a:rPr lang="en-GB" sz="2000" dirty="0" smtClean="0"/>
              <a:t>&gt;</a:t>
            </a:r>
            <a:endParaRPr lang="en-GB" sz="2000" dirty="0"/>
          </a:p>
          <a:p>
            <a:pPr lvl="0"/>
            <a:endParaRPr lang="en-GB" sz="2400" dirty="0"/>
          </a:p>
          <a:p>
            <a:pPr lvl="0"/>
            <a:r>
              <a:rPr lang="en-GB" sz="2400" dirty="0"/>
              <a:t>History of completion </a:t>
            </a:r>
            <a:r>
              <a:rPr lang="en-GB" sz="2400" dirty="0" smtClean="0"/>
              <a:t>rates</a:t>
            </a:r>
          </a:p>
          <a:p>
            <a:pPr lvl="1"/>
            <a:r>
              <a:rPr lang="en-US" altLang="zh-CN" sz="2000" dirty="0" smtClean="0"/>
              <a:t>SA1#93e </a:t>
            </a:r>
            <a:r>
              <a:rPr lang="en-US" altLang="zh-CN" sz="2000" dirty="0"/>
              <a:t>(</a:t>
            </a:r>
            <a:r>
              <a:rPr lang="en-US" altLang="zh-CN" sz="2000" dirty="0" smtClean="0"/>
              <a:t>02/2021</a:t>
            </a:r>
            <a:r>
              <a:rPr lang="en-US" altLang="zh-CN" sz="2000" dirty="0"/>
              <a:t>): </a:t>
            </a:r>
            <a:r>
              <a:rPr lang="en-US" altLang="zh-CN" sz="2000" dirty="0" smtClean="0"/>
              <a:t>30</a:t>
            </a:r>
            <a:r>
              <a:rPr lang="en-US" altLang="zh-CN" sz="2000" dirty="0"/>
              <a:t>%</a:t>
            </a:r>
          </a:p>
          <a:p>
            <a:pPr lvl="0"/>
            <a:endParaRPr lang="en-GB" sz="2400" dirty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2070167-8E31-47AD-9E1B-DF36A84C151B}" type="slidenum">
              <a:rPr lang="en-GB" sz="1600"/>
              <a:pPr/>
              <a:t>6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60327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271</TotalTime>
  <Words>172</Words>
  <Application>Microsoft Office PowerPoint</Application>
  <PresentationFormat>全屏显示(4:3)</PresentationFormat>
  <Paragraphs>54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宋体</vt:lpstr>
      <vt:lpstr>Arial</vt:lpstr>
      <vt:lpstr>Bookman Old Style</vt:lpstr>
      <vt:lpstr>Times New Roman</vt:lpstr>
      <vt:lpstr>Blank Presentation</vt:lpstr>
      <vt:lpstr>FS_TACMM Status Update Study on supporting tactile and multi-modality communication services</vt:lpstr>
      <vt:lpstr>FS_TACMM Progress</vt:lpstr>
      <vt:lpstr>FS_TACMM Planning</vt:lpstr>
      <vt:lpstr>Work plan between meetings</vt:lpstr>
      <vt:lpstr>FS_TACMM Completion Date</vt:lpstr>
      <vt:lpstr>FS_TACMM History</vt:lpstr>
    </vt:vector>
  </TitlesOfParts>
  <Company>MCC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general presentation</dc:title>
  <dc:creator>Maurice Pope</dc:creator>
  <cp:keywords>3GPP</cp:keywords>
  <cp:lastModifiedBy>xiaonan11</cp:lastModifiedBy>
  <cp:revision>349</cp:revision>
  <cp:lastPrinted>2000-01-14T10:02:55Z</cp:lastPrinted>
  <dcterms:created xsi:type="dcterms:W3CDTF">1999-11-22T09:19:47Z</dcterms:created>
  <dcterms:modified xsi:type="dcterms:W3CDTF">2021-05-24T10:14:21Z</dcterms:modified>
  <cp:category>Presentation</cp:category>
</cp:coreProperties>
</file>