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5" r:id="rId4"/>
    <p:sldId id="266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86401" autoAdjust="0"/>
  </p:normalViewPr>
  <p:slideViewPr>
    <p:cSldViewPr>
      <p:cViewPr varScale="1">
        <p:scale>
          <a:sx n="87" d="100"/>
          <a:sy n="87" d="100"/>
        </p:scale>
        <p:origin x="946" y="77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vell, Betsy (Nokia - US/Naperville)" userId="3b5b6b30-fb95-4bee-92f8-707cb157b53d" providerId="ADAL" clId="{A07B6A87-B1E9-43D3-A05F-825A7EDF4CAE}"/>
    <pc:docChg chg="custSel modSld">
      <pc:chgData name="Covell, Betsy (Nokia - US/Naperville)" userId="3b5b6b30-fb95-4bee-92f8-707cb157b53d" providerId="ADAL" clId="{A07B6A87-B1E9-43D3-A05F-825A7EDF4CAE}" dt="2021-05-20T20:25:55.689" v="5" actId="20577"/>
      <pc:docMkLst>
        <pc:docMk/>
      </pc:docMkLst>
      <pc:sldChg chg="modSp mod">
        <pc:chgData name="Covell, Betsy (Nokia - US/Naperville)" userId="3b5b6b30-fb95-4bee-92f8-707cb157b53d" providerId="ADAL" clId="{A07B6A87-B1E9-43D3-A05F-825A7EDF4CAE}" dt="2021-05-20T20:25:55.689" v="5" actId="20577"/>
        <pc:sldMkLst>
          <pc:docMk/>
          <pc:sldMk cId="0" sldId="257"/>
        </pc:sldMkLst>
        <pc:spChg chg="mod">
          <ac:chgData name="Covell, Betsy (Nokia - US/Naperville)" userId="3b5b6b30-fb95-4bee-92f8-707cb157b53d" providerId="ADAL" clId="{A07B6A87-B1E9-43D3-A05F-825A7EDF4CAE}" dt="2021-05-20T20:25:55.689" v="5" actId="20577"/>
          <ac:spMkLst>
            <pc:docMk/>
            <pc:sldMk cId="0" sldId="257"/>
            <ac:spMk id="410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1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26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FS_PIN </a:t>
            </a:r>
            <a:r>
              <a:rPr lang="en-US" dirty="0"/>
              <a:t>Status 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Study on Personal </a:t>
            </a:r>
            <a:r>
              <a:rPr lang="en-US" dirty="0" err="1">
                <a:solidFill>
                  <a:srgbClr val="FF0000"/>
                </a:solidFill>
              </a:rPr>
              <a:t>IoT</a:t>
            </a:r>
            <a:r>
              <a:rPr lang="en-US" dirty="0">
                <a:solidFill>
                  <a:srgbClr val="FF0000"/>
                </a:solidFill>
              </a:rPr>
              <a:t> Networks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Adrian Buckley</a:t>
            </a:r>
          </a:p>
          <a:p>
            <a:r>
              <a:rPr lang="en-US" dirty="0"/>
              <a:t>vivo Mobile Communications Co Ltd</a:t>
            </a:r>
          </a:p>
          <a:p>
            <a:r>
              <a:rPr lang="en-US" dirty="0"/>
              <a:t>FS_PIN Rapporteur</a:t>
            </a:r>
            <a:endParaRPr lang="en-US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 smtClean="0"/>
              <a:t>S1-211341</a:t>
            </a:r>
            <a:endParaRPr lang="en-GB" b="1" dirty="0"/>
          </a:p>
          <a:p>
            <a:pPr eaLnBrk="0" hangingPunct="0"/>
            <a:r>
              <a:rPr lang="en-GB" sz="1800" b="1" i="1" dirty="0">
                <a:solidFill>
                  <a:srgbClr val="0070C0"/>
                </a:solidFill>
                <a:ea typeface="MS Mincho" pitchFamily="49" charset="-128"/>
              </a:rPr>
              <a:t>(revision of S1-211xxx)</a:t>
            </a:r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287418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</a:t>
            </a:r>
            <a:r>
              <a:rPr lang="en-GB" sz="1200" b="1"/>
              <a:t>#94e</a:t>
            </a:r>
            <a:endParaRPr lang="en-GB" sz="1200" b="1" dirty="0"/>
          </a:p>
          <a:p>
            <a:r>
              <a:rPr lang="en-GB" sz="1200" b="1" dirty="0"/>
              <a:t>Electronic Meeting, 10 – 20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FS_PIN </a:t>
            </a:r>
            <a:r>
              <a:rPr lang="en-GB" dirty="0"/>
              <a:t>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 smtClean="0"/>
              <a:t>2 new use cases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Clarifications on existing </a:t>
            </a:r>
            <a:r>
              <a:rPr lang="en-GB" dirty="0" err="1" smtClean="0"/>
              <a:t>usecases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Terms cleaned up</a:t>
            </a:r>
          </a:p>
          <a:p>
            <a:pPr lvl="1">
              <a:defRPr/>
            </a:pPr>
            <a:r>
              <a:rPr lang="en-GB" dirty="0" smtClean="0"/>
              <a:t>Template for requirements consolidation agreed</a:t>
            </a:r>
            <a:endParaRPr lang="en-GB" dirty="0"/>
          </a:p>
          <a:p>
            <a:pPr>
              <a:defRPr/>
            </a:pPr>
            <a:r>
              <a:rPr lang="en-GB" dirty="0"/>
              <a:t>Work/Study Item Completion: </a:t>
            </a:r>
            <a:r>
              <a:rPr lang="en-GB" dirty="0"/>
              <a:t>9</a:t>
            </a:r>
            <a:r>
              <a:rPr lang="en-GB" dirty="0" smtClean="0"/>
              <a:t>0</a:t>
            </a:r>
            <a:r>
              <a:rPr lang="en-GB" dirty="0"/>
              <a:t>%</a:t>
            </a:r>
          </a:p>
          <a:p>
            <a:pPr>
              <a:defRPr/>
            </a:pPr>
            <a:r>
              <a:rPr lang="en-GB" dirty="0"/>
              <a:t>Controversial issues</a:t>
            </a:r>
          </a:p>
          <a:p>
            <a:pPr lvl="1">
              <a:defRPr/>
            </a:pPr>
            <a:r>
              <a:rPr lang="en-GB" dirty="0"/>
              <a:t>none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dirty="0" smtClean="0"/>
              <a:t>FS_PIN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Planning for subsequent meetings</a:t>
            </a:r>
          </a:p>
          <a:p>
            <a:pPr lvl="1">
              <a:defRPr/>
            </a:pPr>
            <a:r>
              <a:rPr lang="en-GB" dirty="0" smtClean="0"/>
              <a:t>SA1#94e-TBD (July </a:t>
            </a:r>
            <a:r>
              <a:rPr lang="en-GB" dirty="0"/>
              <a:t>2021): </a:t>
            </a:r>
            <a:r>
              <a:rPr lang="en-GB" dirty="0" smtClean="0"/>
              <a:t>100%</a:t>
            </a:r>
            <a:endParaRPr lang="en-GB" dirty="0"/>
          </a:p>
          <a:p>
            <a:pPr lvl="2">
              <a:defRPr/>
            </a:pPr>
            <a:r>
              <a:rPr lang="en-GB" sz="2400" dirty="0"/>
              <a:t>Complete use cases and potential requirements</a:t>
            </a:r>
          </a:p>
          <a:p>
            <a:pPr lvl="2">
              <a:defRPr/>
            </a:pPr>
            <a:r>
              <a:rPr lang="en-GB" sz="2400" dirty="0"/>
              <a:t>Consolidation and conclusions</a:t>
            </a:r>
            <a:r>
              <a:rPr lang="en-GB" sz="2400" dirty="0" smtClean="0"/>
              <a:t>.</a:t>
            </a:r>
          </a:p>
          <a:p>
            <a:pPr lvl="2">
              <a:defRPr/>
            </a:pPr>
            <a:r>
              <a:rPr lang="en-GB" sz="2400" dirty="0" smtClean="0"/>
              <a:t>Final TR </a:t>
            </a:r>
            <a:r>
              <a:rPr lang="en-GB" sz="2400" dirty="0" err="1" smtClean="0"/>
              <a:t>Cleanup</a:t>
            </a:r>
            <a:endParaRPr lang="en-GB" sz="2400" dirty="0"/>
          </a:p>
          <a:p>
            <a:r>
              <a:rPr lang="en-US" dirty="0"/>
              <a:t>SA1#95e (Aug 2021): </a:t>
            </a:r>
            <a:r>
              <a:rPr lang="en-US" dirty="0" smtClean="0"/>
              <a:t>Nothing</a:t>
            </a:r>
            <a:endParaRPr lang="en-US" dirty="0"/>
          </a:p>
          <a:p>
            <a:pPr marL="914400" lvl="2" indent="0">
              <a:buNone/>
            </a:pPr>
            <a:endParaRPr lang="en-GB" sz="2400" dirty="0"/>
          </a:p>
          <a:p>
            <a:endParaRPr lang="en-US" sz="3200" b="0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08672856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Email </a:t>
            </a:r>
            <a:r>
              <a:rPr lang="en-GB" dirty="0" smtClean="0"/>
              <a:t>/ conference call coordination 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Collection potential requirements together into consolidation template.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Distribute completed template</a:t>
            </a:r>
          </a:p>
          <a:p>
            <a:pPr lvl="1">
              <a:defRPr/>
            </a:pPr>
            <a:r>
              <a:rPr lang="en-GB" dirty="0" smtClean="0"/>
              <a:t>Organise conference calls to discuss consolidation</a:t>
            </a:r>
            <a:endParaRPr lang="en-GB" dirty="0" smtClean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66261882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GB" dirty="0" smtClean="0"/>
              <a:t>FS_PIN </a:t>
            </a:r>
            <a:r>
              <a:rPr lang="en-GB" dirty="0"/>
              <a:t>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information: SA#91 (03/2020)</a:t>
            </a:r>
          </a:p>
          <a:p>
            <a:pPr lvl="1">
              <a:defRPr/>
            </a:pPr>
            <a:r>
              <a:rPr lang="en-GB" sz="2000" dirty="0"/>
              <a:t>For approval: SA#92 (06/2021)</a:t>
            </a:r>
          </a:p>
          <a:p>
            <a:pPr>
              <a:defRPr/>
            </a:pPr>
            <a:r>
              <a:rPr lang="en-GB" sz="2400" dirty="0">
                <a:solidFill>
                  <a:srgbClr val="FF0000"/>
                </a:solidFill>
              </a:rPr>
              <a:t>Have these dates been changed at this meeting? y</a:t>
            </a:r>
          </a:p>
          <a:p>
            <a:pPr lvl="1">
              <a:defRPr/>
            </a:pPr>
            <a:r>
              <a:rPr lang="en-GB" sz="2000" dirty="0"/>
              <a:t>If yes, previous target completion dates:</a:t>
            </a:r>
          </a:p>
          <a:p>
            <a:pPr lvl="2">
              <a:defRPr/>
            </a:pPr>
            <a:r>
              <a:rPr lang="en-GB" sz="1600" dirty="0"/>
              <a:t>For information: 12/2020 SA#90 </a:t>
            </a:r>
          </a:p>
          <a:p>
            <a:pPr lvl="2">
              <a:defRPr/>
            </a:pPr>
            <a:r>
              <a:rPr lang="en-GB" sz="1600" dirty="0"/>
              <a:t>For approval: 03/2021 SA#91 </a:t>
            </a:r>
          </a:p>
          <a:p>
            <a:pPr lvl="1">
              <a:defRPr/>
            </a:pPr>
            <a:endParaRPr lang="en-GB" sz="2200" dirty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dirty="0" smtClean="0"/>
              <a:t>FS_PIN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agreed at SA1#90e / SA#88</a:t>
            </a:r>
          </a:p>
          <a:p>
            <a:pPr lvl="1">
              <a:defRPr/>
            </a:pPr>
            <a:r>
              <a:rPr lang="en-GB" sz="2000" dirty="0"/>
              <a:t>Agreed WID is in </a:t>
            </a:r>
            <a:r>
              <a:rPr lang="en-GB" sz="2000" dirty="0" err="1"/>
              <a:t>tdoc</a:t>
            </a:r>
            <a:r>
              <a:rPr lang="en-GB" sz="2000" dirty="0"/>
              <a:t> S1-202287 / SP-200592</a:t>
            </a:r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rates</a:t>
            </a:r>
          </a:p>
          <a:p>
            <a:pPr lvl="1">
              <a:defRPr/>
            </a:pPr>
            <a:r>
              <a:rPr lang="en-GB" sz="2000" dirty="0"/>
              <a:t>SA1#91e		(08/2020):	15%</a:t>
            </a:r>
          </a:p>
          <a:p>
            <a:pPr lvl="1">
              <a:defRPr/>
            </a:pPr>
            <a:r>
              <a:rPr lang="en-GB" sz="2000" dirty="0"/>
              <a:t>SA1#92e		(11/2020):	45%</a:t>
            </a:r>
            <a:endParaRPr lang="en-GB" dirty="0"/>
          </a:p>
          <a:p>
            <a:pPr lvl="1">
              <a:defRPr/>
            </a:pPr>
            <a:r>
              <a:rPr lang="en-GB" sz="2000" dirty="0"/>
              <a:t>SA1#93e  	(02-03/2021):	75</a:t>
            </a:r>
            <a:r>
              <a:rPr lang="en-GB" sz="2000" dirty="0" smtClean="0"/>
              <a:t>%</a:t>
            </a:r>
          </a:p>
          <a:p>
            <a:pPr lvl="1">
              <a:defRPr/>
            </a:pPr>
            <a:r>
              <a:rPr lang="en-GB" sz="2000" dirty="0" smtClean="0"/>
              <a:t>SA2#94e		(5/2021):	90%</a:t>
            </a:r>
            <a:endParaRPr lang="en-GB" sz="20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172</TotalTime>
  <Words>208</Words>
  <Application>Microsoft Office PowerPoint</Application>
  <PresentationFormat>On-screen Show (4:3)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MS Mincho</vt:lpstr>
      <vt:lpstr>Times New Roman</vt:lpstr>
      <vt:lpstr>Blank Presentation</vt:lpstr>
      <vt:lpstr>FS_PIN Status Update Study on Personal IoT Networks</vt:lpstr>
      <vt:lpstr>FS_PIN Progress</vt:lpstr>
      <vt:lpstr>FS_PIN Planning</vt:lpstr>
      <vt:lpstr>Work plan between meetings</vt:lpstr>
      <vt:lpstr>FS_PIN Completion Date</vt:lpstr>
      <vt:lpstr>FS_PIN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S1-211468</cp:lastModifiedBy>
  <cp:revision>342</cp:revision>
  <cp:lastPrinted>2000-01-14T10:02:55Z</cp:lastPrinted>
  <dcterms:created xsi:type="dcterms:W3CDTF">1999-11-22T09:19:47Z</dcterms:created>
  <dcterms:modified xsi:type="dcterms:W3CDTF">2021-05-21T22:27:42Z</dcterms:modified>
  <cp:category>Presentation</cp:category>
</cp:coreProperties>
</file>