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60" r:id="rId4"/>
    <p:sldId id="267" r:id="rId5"/>
    <p:sldId id="261" r:id="rId6"/>
    <p:sldId id="264" r:id="rId7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66CC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6401" autoAdjust="0"/>
  </p:normalViewPr>
  <p:slideViewPr>
    <p:cSldViewPr>
      <p:cViewPr varScale="1">
        <p:scale>
          <a:sx n="127" d="100"/>
          <a:sy n="127" d="100"/>
        </p:scale>
        <p:origin x="1146" y="120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0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13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6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&lt;Ranging&gt; Status Update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&lt;Ranging-based Service&gt;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&lt;Xiaowei jiang&gt;</a:t>
            </a:r>
          </a:p>
          <a:p>
            <a:r>
              <a:rPr lang="en-US" dirty="0"/>
              <a:t>&lt;Xiaomi&gt;</a:t>
            </a:r>
          </a:p>
          <a:p>
            <a:r>
              <a:rPr lang="en-US" dirty="0"/>
              <a:t>&lt;R</a:t>
            </a:r>
            <a:r>
              <a:rPr lang="en-US" altLang="zh-CN" dirty="0"/>
              <a:t>anging</a:t>
            </a:r>
            <a:r>
              <a:rPr lang="en-US" dirty="0"/>
              <a:t>&gt; Rapporteur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b="1" dirty="0"/>
              <a:t>S1-211348</a:t>
            </a:r>
          </a:p>
          <a:p>
            <a:pPr eaLnBrk="0" hangingPunct="0"/>
            <a:r>
              <a:rPr lang="en-GB" sz="1800" b="1" i="1" dirty="0">
                <a:solidFill>
                  <a:srgbClr val="0070C0"/>
                </a:solidFill>
                <a:ea typeface="MS Mincho" pitchFamily="49" charset="-128"/>
              </a:rPr>
              <a:t>(revision of S1-20xxxx)</a:t>
            </a:r>
            <a:endParaRPr lang="en-GB" b="1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0" y="6291263"/>
            <a:ext cx="3181962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TSG-SA WG1 Meeting #94e</a:t>
            </a:r>
          </a:p>
          <a:p>
            <a:r>
              <a:rPr lang="en-GB" sz="1200" b="1" dirty="0"/>
              <a:t>Electronic Meeting, 10 </a:t>
            </a:r>
            <a:r>
              <a:rPr lang="en-US" altLang="zh-CN" sz="1200" b="1" dirty="0"/>
              <a:t>May</a:t>
            </a:r>
            <a:r>
              <a:rPr lang="en-GB" sz="1200" b="1" dirty="0"/>
              <a:t> - 20 </a:t>
            </a:r>
            <a:r>
              <a:rPr lang="en-US" altLang="zh-CN" sz="1200" b="1" dirty="0"/>
              <a:t>May</a:t>
            </a:r>
            <a:r>
              <a:rPr lang="en-GB" sz="1200" b="1" dirty="0"/>
              <a:t> 2021</a:t>
            </a:r>
            <a:endParaRPr lang="en-GB" sz="12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/>
              <a:t>&lt;FS</a:t>
            </a:r>
            <a:r>
              <a:rPr lang="en-US" dirty="0"/>
              <a:t>_Ranging</a:t>
            </a:r>
            <a:r>
              <a:rPr lang="en-GB" dirty="0"/>
              <a:t>&gt; Progress</a:t>
            </a:r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sz="1600" dirty="0"/>
              <a:t>Progress made at this meeting</a:t>
            </a:r>
          </a:p>
          <a:p>
            <a:pPr lvl="1">
              <a:defRPr/>
            </a:pPr>
            <a:r>
              <a:rPr lang="en-US" altLang="zh-CN" sz="1600" dirty="0"/>
              <a:t>Agree the CR to 22.261</a:t>
            </a:r>
            <a:endParaRPr lang="en-GB" altLang="zh-CN" sz="1600" dirty="0"/>
          </a:p>
          <a:p>
            <a:pPr>
              <a:defRPr/>
            </a:pPr>
            <a:r>
              <a:rPr lang="en-GB" altLang="zh-CN" sz="1600" dirty="0"/>
              <a:t>Work Item Completion: 10</a:t>
            </a:r>
            <a:r>
              <a:rPr lang="en-US" altLang="zh-CN" sz="1600" dirty="0"/>
              <a:t>0</a:t>
            </a:r>
            <a:r>
              <a:rPr lang="en-GB" altLang="zh-CN" sz="1600" dirty="0"/>
              <a:t>%</a:t>
            </a:r>
          </a:p>
          <a:p>
            <a:pPr>
              <a:defRPr/>
            </a:pPr>
            <a:r>
              <a:rPr lang="en-GB" altLang="zh-CN" sz="1600" dirty="0"/>
              <a:t>Controversial issues</a:t>
            </a:r>
          </a:p>
          <a:p>
            <a:pPr lvl="1">
              <a:defRPr/>
            </a:pPr>
            <a:r>
              <a:rPr lang="en-GB" altLang="zh-CN" sz="1600" dirty="0"/>
              <a:t>None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/>
              <a:t>&lt;</a:t>
            </a:r>
            <a:r>
              <a:rPr lang="en-US" altLang="zh-CN" dirty="0"/>
              <a:t>Ranging</a:t>
            </a:r>
            <a:r>
              <a:rPr lang="en-GB" dirty="0"/>
              <a:t>&gt; Planning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 marL="0" lvl="1" indent="0">
              <a:buFontTx/>
              <a:buNone/>
              <a:defRPr/>
            </a:pPr>
            <a:r>
              <a:rPr lang="en-GB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Guide: if WID is 100% complete or if SA1 agreed to stop the work, delete this slide</a:t>
            </a:r>
          </a:p>
          <a:p>
            <a:pPr>
              <a:defRPr/>
            </a:pPr>
            <a:r>
              <a:rPr lang="en-GB" dirty="0"/>
              <a:t>Planning for subsequent meetings</a:t>
            </a:r>
          </a:p>
          <a:p>
            <a:pPr marL="457200" lvl="1" indent="0">
              <a:buFontTx/>
              <a:buNone/>
              <a:defRPr/>
            </a:pPr>
            <a:r>
              <a:rPr lang="en-GB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Guide: information below is for guidance purposes, to give an idea of what work still remains and what percentage completion is expected</a:t>
            </a:r>
          </a:p>
          <a:p>
            <a:pPr lvl="1">
              <a:defRPr/>
            </a:pPr>
            <a:r>
              <a:rPr lang="en-US" dirty="0"/>
              <a:t>None</a:t>
            </a:r>
            <a:endParaRPr lang="en-GB" dirty="0"/>
          </a:p>
          <a:p>
            <a:pPr lvl="1">
              <a:defRPr/>
            </a:pPr>
            <a:r>
              <a:rPr lang="en-GB" dirty="0"/>
              <a:t>&lt;Until close of WI as defined in WID&gt;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 marL="0" lvl="1" indent="0">
              <a:buFontTx/>
              <a:buNone/>
              <a:defRPr/>
            </a:pPr>
            <a:r>
              <a:rPr lang="en-GB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Guide: this optional slide is an opportunity for rapporteurs to indicate what activities are proposed between meetings </a:t>
            </a:r>
          </a:p>
          <a:p>
            <a:pPr>
              <a:defRPr/>
            </a:pPr>
            <a:r>
              <a:rPr lang="en-US" dirty="0"/>
              <a:t>None</a:t>
            </a:r>
            <a:endParaRPr lang="en-GB" altLang="zh-CN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26058772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7341889" cy="782637"/>
          </a:xfrm>
        </p:spPr>
        <p:txBody>
          <a:bodyPr/>
          <a:lstStyle/>
          <a:p>
            <a:r>
              <a:rPr lang="en-GB" dirty="0"/>
              <a:t>&lt;</a:t>
            </a:r>
            <a:r>
              <a:rPr lang="en-US" altLang="zh-CN" dirty="0"/>
              <a:t>Ranging</a:t>
            </a:r>
            <a:r>
              <a:rPr lang="en-GB" dirty="0"/>
              <a:t>&gt; Completion 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/>
              <a:t>For information: SA#92 (June</a:t>
            </a:r>
            <a:r>
              <a:rPr lang="en-GB" altLang="zh-CN" sz="2000" dirty="0"/>
              <a:t>. 2021</a:t>
            </a:r>
            <a:r>
              <a:rPr lang="en-GB" sz="2000" dirty="0"/>
              <a:t>)</a:t>
            </a:r>
          </a:p>
          <a:p>
            <a:pPr lvl="1">
              <a:defRPr/>
            </a:pPr>
            <a:r>
              <a:rPr lang="en-GB" sz="2000" dirty="0"/>
              <a:t>For approval: SA#92 (June. 2021)</a:t>
            </a:r>
          </a:p>
          <a:p>
            <a:pPr marL="457200" lvl="1" indent="0">
              <a:buNone/>
              <a:defRPr/>
            </a:pPr>
            <a:r>
              <a:rPr lang="en-GB" sz="1600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Guide: SA plenary meeting number and date (not SA1)</a:t>
            </a:r>
          </a:p>
          <a:p>
            <a:pPr marL="457200" lvl="1" indent="0">
              <a:buFontTx/>
              <a:buNone/>
              <a:defRPr/>
            </a:pPr>
            <a:r>
              <a:rPr lang="en-GB" sz="1600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Guide: Remove for information bullet above if there is no new TR/TS</a:t>
            </a:r>
          </a:p>
          <a:p>
            <a:pPr>
              <a:defRPr/>
            </a:pPr>
            <a:r>
              <a:rPr lang="en-GB" sz="2400" dirty="0">
                <a:solidFill>
                  <a:srgbClr val="FF0000"/>
                </a:solidFill>
              </a:rPr>
              <a:t>Have these dates been changed at this meeting? </a:t>
            </a:r>
            <a:r>
              <a:rPr lang="en-GB" altLang="zh-CN" sz="2400" dirty="0">
                <a:solidFill>
                  <a:srgbClr val="FF0000"/>
                </a:solidFill>
              </a:rPr>
              <a:t> &lt;n&gt;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/>
              <a:t>&lt;</a:t>
            </a:r>
            <a:r>
              <a:rPr lang="en-US" altLang="zh-CN" dirty="0"/>
              <a:t>Ranging</a:t>
            </a:r>
            <a:r>
              <a:rPr lang="en-GB" dirty="0"/>
              <a:t>&gt;</a:t>
            </a:r>
            <a:r>
              <a:rPr lang="en-US" dirty="0"/>
              <a:t> </a:t>
            </a:r>
            <a:r>
              <a:rPr lang="en-GB" dirty="0"/>
              <a:t>History</a:t>
            </a:r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r>
              <a:rPr lang="en-GB" sz="2400" dirty="0"/>
              <a:t>This WI has been &lt;approved&gt; at &lt;SA1#93e&gt;</a:t>
            </a:r>
          </a:p>
          <a:p>
            <a:pPr lvl="1">
              <a:defRPr/>
            </a:pPr>
            <a:r>
              <a:rPr lang="en-GB" sz="2000" dirty="0"/>
              <a:t>&lt;Approved&gt; WID is in </a:t>
            </a:r>
            <a:r>
              <a:rPr lang="en-GB" sz="2000" dirty="0" err="1"/>
              <a:t>tdoc</a:t>
            </a:r>
            <a:r>
              <a:rPr lang="en-GB" sz="2000" dirty="0"/>
              <a:t> &lt;S1-210363&gt;</a:t>
            </a:r>
          </a:p>
          <a:p>
            <a:pPr lvl="0"/>
            <a:endParaRPr lang="en-GB" sz="2400" dirty="0"/>
          </a:p>
          <a:p>
            <a:pPr lvl="0"/>
            <a:r>
              <a:rPr lang="en-GB" sz="2400" dirty="0"/>
              <a:t>History of completion rates</a:t>
            </a:r>
          </a:p>
          <a:p>
            <a:pPr lvl="1">
              <a:defRPr/>
            </a:pPr>
            <a:r>
              <a:rPr lang="en-GB" altLang="zh-CN" sz="2000"/>
              <a:t>SA1#93e(2021‑02‑22): &lt;0%&gt;</a:t>
            </a:r>
            <a:endParaRPr lang="en-GB" sz="2000" dirty="0"/>
          </a:p>
          <a:p>
            <a:pPr lvl="1">
              <a:defRPr/>
            </a:pPr>
            <a:r>
              <a:rPr lang="en-GB" dirty="0"/>
              <a:t>&lt;</a:t>
            </a:r>
            <a:r>
              <a:rPr lang="en-GB" sz="2000" dirty="0"/>
              <a:t>Until start of WI&gt;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60327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817</TotalTime>
  <Words>279</Words>
  <Application>Microsoft Office PowerPoint</Application>
  <PresentationFormat>全屏显示(4:3)</PresentationFormat>
  <Paragraphs>49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Arial</vt:lpstr>
      <vt:lpstr>Bookman Old Style</vt:lpstr>
      <vt:lpstr>Times New Roman</vt:lpstr>
      <vt:lpstr>Blank Presentation</vt:lpstr>
      <vt:lpstr>&lt;Ranging&gt; Status Update &lt;Ranging-based Service&gt;</vt:lpstr>
      <vt:lpstr>&lt;FS_Ranging&gt; Progress</vt:lpstr>
      <vt:lpstr>&lt;Ranging&gt; Planning</vt:lpstr>
      <vt:lpstr>Work plan between meetings</vt:lpstr>
      <vt:lpstr>&lt;Ranging&gt; Completion Date</vt:lpstr>
      <vt:lpstr>&lt;Ranging&gt; History</vt:lpstr>
    </vt:vector>
  </TitlesOfParts>
  <Company>MCC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xiaomi</cp:lastModifiedBy>
  <cp:revision>370</cp:revision>
  <cp:lastPrinted>2000-01-14T10:02:55Z</cp:lastPrinted>
  <dcterms:created xsi:type="dcterms:W3CDTF">1999-11-22T09:19:47Z</dcterms:created>
  <dcterms:modified xsi:type="dcterms:W3CDTF">2021-05-21T04:51:16Z</dcterms:modified>
  <cp:category>Presentation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a0b2a8ec5fa54c01b029a92495450184">
    <vt:lpwstr>CWMWBO+SbjsOlQVMlcGInTT2U/H6AuG7PyAnyMJqSRyYcIFT23lqaIq9cd35Gjx5TKhqf3Mw8Z+yOXWOb6fvp+wIQ==</vt:lpwstr>
  </property>
</Properties>
</file>