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6"/>
  </p:sldMasterIdLst>
  <p:notesMasterIdLst>
    <p:notesMasterId r:id="rId11"/>
  </p:notesMasterIdLst>
  <p:handoutMasterIdLst>
    <p:handoutMasterId r:id="rId12"/>
  </p:handoutMasterIdLst>
  <p:sldIdLst>
    <p:sldId id="257" r:id="rId7"/>
    <p:sldId id="256" r:id="rId8"/>
    <p:sldId id="261" r:id="rId9"/>
    <p:sldId id="264" r:id="rId10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503" autoAdjust="0"/>
    <p:restoredTop sz="86401" autoAdjust="0"/>
  </p:normalViewPr>
  <p:slideViewPr>
    <p:cSldViewPr>
      <p:cViewPr varScale="1">
        <p:scale>
          <a:sx n="54" d="100"/>
          <a:sy n="54" d="100"/>
        </p:scale>
        <p:origin x="528" y="48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handoutMaster" Target="handoutMasters/handoutMaster1.xml"/><Relationship Id="rId17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notesMaster" Target="notesMasters/notesMaster1.xml"/><Relationship Id="rId5" Type="http://schemas.openxmlformats.org/officeDocument/2006/relationships/customXml" Target="../customXml/item5.xml"/><Relationship Id="rId15" Type="http://schemas.openxmlformats.org/officeDocument/2006/relationships/theme" Target="theme/theme1.xml"/><Relationship Id="rId10" Type="http://schemas.openxmlformats.org/officeDocument/2006/relationships/slide" Target="slides/slide4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ovell, Betsy (Nokia - US/Naperville)" userId="3b5b6b30-fb95-4bee-92f8-707cb157b53d" providerId="ADAL" clId="{0736FE06-0EE2-46AB-B32A-2CE86A453A18}"/>
    <pc:docChg chg="undo custSel modSld">
      <pc:chgData name="Covell, Betsy (Nokia - US/Naperville)" userId="3b5b6b30-fb95-4bee-92f8-707cb157b53d" providerId="ADAL" clId="{0736FE06-0EE2-46AB-B32A-2CE86A453A18}" dt="2021-05-20T20:27:51.430" v="11" actId="20577"/>
      <pc:docMkLst>
        <pc:docMk/>
      </pc:docMkLst>
      <pc:sldChg chg="modSp mod">
        <pc:chgData name="Covell, Betsy (Nokia - US/Naperville)" userId="3b5b6b30-fb95-4bee-92f8-707cb157b53d" providerId="ADAL" clId="{0736FE06-0EE2-46AB-B32A-2CE86A453A18}" dt="2021-05-20T20:27:51.430" v="11" actId="20577"/>
        <pc:sldMkLst>
          <pc:docMk/>
          <pc:sldMk cId="0" sldId="257"/>
        </pc:sldMkLst>
        <pc:spChg chg="mod">
          <ac:chgData name="Covell, Betsy (Nokia - US/Naperville)" userId="3b5b6b30-fb95-4bee-92f8-707cb157b53d" providerId="ADAL" clId="{0736FE06-0EE2-46AB-B32A-2CE86A453A18}" dt="2021-05-20T20:27:51.430" v="11" actId="20577"/>
          <ac:spMkLst>
            <pc:docMk/>
            <pc:sldMk cId="0" sldId="257"/>
            <ac:spMk id="4100" creationId="{00000000-0000-0000-0000-000000000000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92680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5TRS Status Update</a:t>
            </a:r>
            <a:br>
              <a:rPr lang="en-US" dirty="0"/>
            </a:br>
            <a:r>
              <a:rPr lang="en-US" dirty="0">
                <a:solidFill>
                  <a:srgbClr val="FF0000"/>
                </a:solidFill>
              </a:rPr>
              <a:t>5G Timing Resiliency System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Betsy Covell</a:t>
            </a:r>
          </a:p>
          <a:p>
            <a:r>
              <a:rPr lang="en-US" dirty="0"/>
              <a:t>Nokia</a:t>
            </a:r>
          </a:p>
          <a:p>
            <a:r>
              <a:rPr lang="en-US" dirty="0"/>
              <a:t>5TRS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/>
              <a:t>S1-211346 </a:t>
            </a:r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(revision of S1-211xxx)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3643627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#93e</a:t>
            </a:r>
          </a:p>
          <a:p>
            <a:r>
              <a:rPr lang="en-GB" sz="1200" b="1" dirty="0"/>
              <a:t>Electronic Meeting, 22 February – 4 March 2021</a:t>
            </a:r>
            <a:endParaRPr lang="en-GB" sz="12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5TRS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 lvl="1">
              <a:defRPr/>
            </a:pPr>
            <a:r>
              <a:rPr lang="en-GB" dirty="0"/>
              <a:t>CR adding requirements and KPIs to 22.261</a:t>
            </a:r>
          </a:p>
          <a:p>
            <a:pPr lvl="1">
              <a:defRPr/>
            </a:pPr>
            <a:r>
              <a:rPr lang="en-GB" dirty="0"/>
              <a:t>CR adding reference text to 22.104</a:t>
            </a:r>
          </a:p>
          <a:p>
            <a:pPr>
              <a:defRPr/>
            </a:pPr>
            <a:r>
              <a:rPr lang="en-GB" dirty="0"/>
              <a:t>Work/Study Item Completion: 100%</a:t>
            </a:r>
          </a:p>
          <a:p>
            <a:pPr>
              <a:defRPr/>
            </a:pPr>
            <a:r>
              <a:rPr lang="en-GB" dirty="0"/>
              <a:t>Controversial issues</a:t>
            </a:r>
          </a:p>
          <a:p>
            <a:pPr lvl="1">
              <a:defRPr/>
            </a:pPr>
            <a:r>
              <a:rPr lang="en-GB" dirty="0"/>
              <a:t>none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GB" dirty="0"/>
              <a:t>5TRS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completion dates:</a:t>
            </a:r>
          </a:p>
          <a:p>
            <a:pPr lvl="1">
              <a:defRPr/>
            </a:pPr>
            <a:r>
              <a:rPr lang="en-GB" sz="2000" dirty="0"/>
              <a:t>For approval: SA#92e (06/2021)</a:t>
            </a:r>
          </a:p>
          <a:p>
            <a:pPr>
              <a:defRPr/>
            </a:pPr>
            <a:r>
              <a:rPr lang="en-GB" sz="2400" dirty="0">
                <a:solidFill>
                  <a:srgbClr val="FF0000"/>
                </a:solidFill>
              </a:rPr>
              <a:t>Have these dates been changed at this meeting? n</a:t>
            </a:r>
          </a:p>
          <a:p>
            <a:pPr marL="457200" lvl="1" indent="0">
              <a:buNone/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/>
              <a:t>5TRS </a:t>
            </a:r>
            <a:r>
              <a:rPr lang="en-GB" dirty="0"/>
              <a:t>History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sz="2400" dirty="0"/>
              <a:t>This WI has been revised at SA1#94e </a:t>
            </a:r>
          </a:p>
          <a:p>
            <a:r>
              <a:rPr lang="en-GB" sz="2400" dirty="0"/>
              <a:t>History of completion rates</a:t>
            </a:r>
          </a:p>
          <a:p>
            <a:pPr lvl="1">
              <a:defRPr/>
            </a:pPr>
            <a:r>
              <a:rPr lang="en-GB" sz="2000" dirty="0"/>
              <a:t>SA1#93e (03/2021): 0%</a:t>
            </a:r>
          </a:p>
          <a:p>
            <a:pPr lvl="1">
              <a:defRPr/>
            </a:pPr>
            <a:r>
              <a:rPr lang="en-GB" sz="2000"/>
              <a:t>SA1#94e (05/2021): 100%</a:t>
            </a:r>
            <a:endParaRPr lang="en-GB" sz="2000" dirty="0"/>
          </a:p>
          <a:p>
            <a:pPr marL="457200" lvl="1" indent="0">
              <a:buNone/>
              <a:defRPr/>
            </a:pPr>
            <a:endParaRPr lang="en-GB" dirty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4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6032715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?mso-contentType ?>
<spe:Receivers xmlns:spe="http://schemas.microsoft.com/sharepoint/events"/>
</file>

<file path=customXml/item3.xml><?xml version="1.0" encoding="utf-8"?>
<?mso-contentType ?>
<SharedContentType xmlns="Microsoft.SharePoint.Taxonomy.ContentTypeSync" SourceId="34c87397-5fc1-491e-85e7-d6110dbe9cbd" ContentTypeId="0x0101" PreviousValue="false"/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3185B6FD968AC4F8244C98DADFCDDF2" ma:contentTypeVersion="13" ma:contentTypeDescription="Create a new document." ma:contentTypeScope="" ma:versionID="6eca325bee328bb82df5da6c275754a5">
  <xsd:schema xmlns:xsd="http://www.w3.org/2001/XMLSchema" xmlns:xs="http://www.w3.org/2001/XMLSchema" xmlns:p="http://schemas.microsoft.com/office/2006/metadata/properties" xmlns:ns3="71c5aaf6-e6ce-465b-b873-5148d2a4c105" xmlns:ns4="687e87d0-d0a8-4c48-8f94-14f0c67212c5" xmlns:ns5="b4d06219-a142-4c5f-be55-53f74cb980c7" targetNamespace="http://schemas.microsoft.com/office/2006/metadata/properties" ma:root="true" ma:fieldsID="912dfcd65fc60207ceb133d6c63615b5" ns3:_="" ns4:_="" ns5:_="">
    <xsd:import namespace="71c5aaf6-e6ce-465b-b873-5148d2a4c105"/>
    <xsd:import namespace="687e87d0-d0a8-4c48-8f94-14f0c67212c5"/>
    <xsd:import namespace="b4d06219-a142-4c5f-be55-53f74cb980c7"/>
    <xsd:element name="properties">
      <xsd:complexType>
        <xsd:sequence>
          <xsd:element name="documentManagement">
            <xsd:complexType>
              <xsd:all>
                <xsd:element ref="ns3:_dlc_DocId" minOccurs="0"/>
                <xsd:element ref="ns3:_dlc_DocIdUrl" minOccurs="0"/>
                <xsd:element ref="ns3:_dlc_DocIdPersistId" minOccurs="0"/>
                <xsd:element ref="ns3:HideFromDelve" minOccurs="0"/>
                <xsd:element ref="ns4:MediaServiceFastMetadata" minOccurs="0"/>
                <xsd:element ref="ns4:MediaServiceDateTaken" minOccurs="0"/>
                <xsd:element ref="ns5:SharedWithUsers" minOccurs="0"/>
                <xsd:element ref="ns5:SharedWithDetails" minOccurs="0"/>
                <xsd:element ref="ns5:SharingHintHash" minOccurs="0"/>
                <xsd:element ref="ns4:MediaServiceMetadata" minOccurs="0"/>
                <xsd:element ref="ns4:MediaServiceAutoTags" minOccurs="0"/>
                <xsd:element ref="ns4:MediaServiceGenerationTime" minOccurs="0"/>
                <xsd:element ref="ns4:MediaServiceEventHashCode" minOccurs="0"/>
                <xsd:element ref="ns4:MediaServiceOCR" minOccurs="0"/>
                <xsd:element ref="ns4:MediaServiceLocation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87e87d0-d0a8-4c48-8f94-14f0c67212c5" elementFormDefault="qualified">
    <xsd:import namespace="http://schemas.microsoft.com/office/2006/documentManagement/types"/>
    <xsd:import namespace="http://schemas.microsoft.com/office/infopath/2007/PartnerControls"/>
    <xsd:element name="MediaServiceFastMetadata" ma:index="12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Metadata" ma:index="17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AutoTags" ma:index="18" nillable="true" ma:displayName="Tags" ma:internalName="MediaServiceAutoTags" ma:readOnly="true">
      <xsd:simpleType>
        <xsd:restriction base="dms:Text"/>
      </xsd:simpleType>
    </xsd:element>
    <xsd:element name="MediaServiceGenerationTime" ma:index="19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0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2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2" nillable="true" ma:displayName="Location" ma:internalName="MediaServiceLocation" ma:readOnly="true">
      <xsd:simpleType>
        <xsd:restriction base="dms:Text"/>
      </xsd:simpleType>
    </xsd:element>
    <xsd:element name="MediaServiceAutoKeyPoints" ma:index="2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d06219-a142-4c5f-be55-53f74cb980c7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6" nillable="true" ma:displayName="Sharing Hint Hash" ma:description="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5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HideFromDelve xmlns="71c5aaf6-e6ce-465b-b873-5148d2a4c105">false</HideFromDelve>
  </documentManagement>
</p:properties>
</file>

<file path=customXml/itemProps1.xml><?xml version="1.0" encoding="utf-8"?>
<ds:datastoreItem xmlns:ds="http://schemas.openxmlformats.org/officeDocument/2006/customXml" ds:itemID="{ACE17907-7275-400D-9BBF-BAC09033C444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B729644-2410-4632-A001-1504F000DAA5}">
  <ds:schemaRefs>
    <ds:schemaRef ds:uri="http://schemas.microsoft.com/sharepoint/events"/>
  </ds:schemaRefs>
</ds:datastoreItem>
</file>

<file path=customXml/itemProps3.xml><?xml version="1.0" encoding="utf-8"?>
<ds:datastoreItem xmlns:ds="http://schemas.openxmlformats.org/officeDocument/2006/customXml" ds:itemID="{F583DA20-C85B-4BEF-B98A-FB611A857DD7}">
  <ds:schemaRefs>
    <ds:schemaRef ds:uri="Microsoft.SharePoint.Taxonomy.ContentTypeSync"/>
  </ds:schemaRefs>
</ds:datastoreItem>
</file>

<file path=customXml/itemProps4.xml><?xml version="1.0" encoding="utf-8"?>
<ds:datastoreItem xmlns:ds="http://schemas.openxmlformats.org/officeDocument/2006/customXml" ds:itemID="{F2AF99C4-49B8-4895-B389-9DE1476CD3D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687e87d0-d0a8-4c48-8f94-14f0c67212c5"/>
    <ds:schemaRef ds:uri="b4d06219-a142-4c5f-be55-53f74cb980c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5.xml><?xml version="1.0" encoding="utf-8"?>
<ds:datastoreItem xmlns:ds="http://schemas.openxmlformats.org/officeDocument/2006/customXml" ds:itemID="{F9F89BF5-8B90-4495-B022-6997A32800A1}">
  <ds:schemaRefs>
    <ds:schemaRef ds:uri="http://schemas.microsoft.com/office/2006/metadata/properties"/>
    <ds:schemaRef ds:uri="http://schemas.microsoft.com/office/infopath/2007/PartnerControls"/>
    <ds:schemaRef ds:uri="71c5aaf6-e6ce-465b-b873-5148d2a4c105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352</TotalTime>
  <Words>125</Words>
  <Application>Microsoft Office PowerPoint</Application>
  <PresentationFormat>On-screen Show (4:3)</PresentationFormat>
  <Paragraphs>31</Paragraphs>
  <Slides>4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Bookman Old Style</vt:lpstr>
      <vt:lpstr>Times New Roman</vt:lpstr>
      <vt:lpstr>Blank Presentation</vt:lpstr>
      <vt:lpstr>5TRS Status Update 5G Timing Resiliency System</vt:lpstr>
      <vt:lpstr>5TRS Progress</vt:lpstr>
      <vt:lpstr>5TRS Completion Date</vt:lpstr>
      <vt:lpstr>5TRS History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Covell, Betsy (Nokia - US/Naperville)</cp:lastModifiedBy>
  <cp:revision>341</cp:revision>
  <cp:lastPrinted>2000-01-14T10:02:55Z</cp:lastPrinted>
  <dcterms:created xsi:type="dcterms:W3CDTF">1999-11-22T09:19:47Z</dcterms:created>
  <dcterms:modified xsi:type="dcterms:W3CDTF">2021-05-20T20:27:59Z</dcterms:modified>
  <cp:category>Presentation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0x01010083185B6FD968AC4F8244C98DADFCDDF2</vt:lpwstr>
  </property>
</Properties>
</file>