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58" r:id="rId4"/>
    <p:sldId id="259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2" d="100"/>
          <a:sy n="112" d="100"/>
        </p:scale>
        <p:origin x="1452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PIN + Resident consolidation</a:t>
            </a:r>
            <a:br>
              <a:rPr lang="en-US" dirty="0"/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Toon Norp</a:t>
            </a:r>
          </a:p>
          <a:p>
            <a:r>
              <a:rPr lang="en-US" dirty="0"/>
              <a:t>KPN</a:t>
            </a:r>
          </a:p>
          <a:p>
            <a:r>
              <a:rPr lang="en-US" dirty="0"/>
              <a:t>Resident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S1-211297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7418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/>
              <a:t>#94e</a:t>
            </a:r>
            <a:endParaRPr lang="en-GB" sz="1200" b="1" dirty="0"/>
          </a:p>
          <a:p>
            <a:r>
              <a:rPr lang="en-GB" sz="1200" b="1" dirty="0"/>
              <a:t>Electronic Meeting, 10 – 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S1-211224r1 attempts to do joint requirements consolidation across PINs + Resident</a:t>
            </a:r>
          </a:p>
          <a:p>
            <a:pPr>
              <a:defRPr/>
            </a:pPr>
            <a:r>
              <a:rPr lang="en-GB" dirty="0"/>
              <a:t>Actual consolidated requirements will be added to both the PINs and Resident TRs (using revisions of S1-211225 and S1-211093)</a:t>
            </a:r>
          </a:p>
          <a:p>
            <a:pPr>
              <a:defRPr/>
            </a:pPr>
            <a:r>
              <a:rPr lang="en-GB" dirty="0"/>
              <a:t>S1-211224 contains a table with PINs and Resident contributions</a:t>
            </a:r>
          </a:p>
          <a:p>
            <a:pPr lvl="1">
              <a:defRPr/>
            </a:pPr>
            <a:r>
              <a:rPr lang="en-GB" dirty="0"/>
              <a:t>Grouping requirements into common topics</a:t>
            </a:r>
          </a:p>
          <a:p>
            <a:pPr lvl="1">
              <a:defRPr/>
            </a:pPr>
            <a:r>
              <a:rPr lang="en-GB" dirty="0"/>
              <a:t>Consolidating requirements were relevant</a:t>
            </a:r>
          </a:p>
          <a:p>
            <a:pPr lvl="1">
              <a:defRPr/>
            </a:pPr>
            <a:r>
              <a:rPr lang="en-GB" dirty="0"/>
              <a:t>Other existing requirements can be copied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6AC98-F83B-496D-B007-21103C769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Common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77A15B-D670-450D-9DFC-7BB132BF0D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Assumption is that PINs and Resident share significant common functionality</a:t>
            </a:r>
          </a:p>
          <a:p>
            <a:r>
              <a:rPr lang="en-GB" sz="2000" dirty="0"/>
              <a:t>SA1 identifies common topics and creates PINs + Resident common text for these topics. Alternatively, downstream groups will have to identify the common functionality in separate PINs and Resident normative text.</a:t>
            </a:r>
          </a:p>
          <a:p>
            <a:r>
              <a:rPr lang="en-GB" sz="2000" dirty="0"/>
              <a:t>Suggested topics:</a:t>
            </a: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Gateway</a:t>
            </a: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Service discovery</a:t>
            </a: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Service hosting</a:t>
            </a: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Identification – privacy</a:t>
            </a: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Direct communication</a:t>
            </a: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Connectivity – QoS – charging </a:t>
            </a: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Provisioning</a:t>
            </a:r>
          </a:p>
          <a:p>
            <a:pPr lvl="1"/>
            <a:r>
              <a:rPr lang="en-GB" sz="1600" dirty="0">
                <a:solidFill>
                  <a:srgbClr val="FFC000"/>
                </a:solidFill>
              </a:rPr>
              <a:t>Positioning</a:t>
            </a:r>
          </a:p>
          <a:p>
            <a:pPr lvl="1"/>
            <a:r>
              <a:rPr lang="en-GB" sz="1600" dirty="0">
                <a:solidFill>
                  <a:srgbClr val="FF0000"/>
                </a:solidFill>
              </a:rPr>
              <a:t>Premises Radio </a:t>
            </a:r>
            <a:r>
              <a:rPr lang="en-GB" sz="1600" dirty="0" err="1">
                <a:solidFill>
                  <a:srgbClr val="FF0000"/>
                </a:solidFill>
              </a:rPr>
              <a:t>Accss</a:t>
            </a:r>
            <a:r>
              <a:rPr lang="en-GB" sz="1600" dirty="0">
                <a:solidFill>
                  <a:srgbClr val="FF0000"/>
                </a:solidFill>
              </a:rPr>
              <a:t> Station</a:t>
            </a:r>
          </a:p>
          <a:p>
            <a:pPr lvl="1"/>
            <a:r>
              <a:rPr lang="en-GB" sz="1600" dirty="0">
                <a:solidFill>
                  <a:srgbClr val="FF0000"/>
                </a:solidFill>
              </a:rPr>
              <a:t>5G LAN</a:t>
            </a:r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B576F2-527F-4FC1-A973-16C01CC98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450656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7B581-98F4-4217-9B87-055297AF8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For decision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2C0E01-6BF4-411A-A60F-0C83A1A2DF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Agree on a common set of topics (and agree on these common topics) for consolidation both in PINs and Resident</a:t>
            </a:r>
          </a:p>
          <a:p>
            <a:r>
              <a:rPr lang="en-GB" dirty="0"/>
              <a:t>Agree on the consolidated requirements proposed in S1-211224</a:t>
            </a:r>
          </a:p>
          <a:p>
            <a:r>
              <a:rPr lang="en-GB" dirty="0"/>
              <a:t>Agree on how to treat the other requirements in the ‘green’ sections.</a:t>
            </a:r>
          </a:p>
          <a:p>
            <a:pPr lvl="1"/>
            <a:r>
              <a:rPr lang="en-GB" dirty="0"/>
              <a:t>Copy only respective requirements into PINs and Resident TR</a:t>
            </a:r>
          </a:p>
          <a:p>
            <a:pPr lvl="1"/>
            <a:r>
              <a:rPr lang="en-GB" dirty="0"/>
              <a:t>Copy both PINs and Resident requirements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F5C862-0E7E-4328-B14E-002DFB8FD0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99829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183</TotalTime>
  <Words>227</Words>
  <Application>Microsoft Office PowerPoint</Application>
  <PresentationFormat>On-screen Show (4:3)</PresentationFormat>
  <Paragraphs>42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PIN + Resident consolidation </vt:lpstr>
      <vt:lpstr>Introduction</vt:lpstr>
      <vt:lpstr>Common topics</vt:lpstr>
      <vt:lpstr>For decision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Toon Norp</cp:lastModifiedBy>
  <cp:revision>342</cp:revision>
  <cp:lastPrinted>2000-01-14T10:02:55Z</cp:lastPrinted>
  <dcterms:created xsi:type="dcterms:W3CDTF">1999-11-22T09:19:47Z</dcterms:created>
  <dcterms:modified xsi:type="dcterms:W3CDTF">2021-05-13T12:18:53Z</dcterms:modified>
  <cp:category>Presentation</cp:category>
</cp:coreProperties>
</file>