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1" d="100"/>
          <a:sy n="111" d="100"/>
        </p:scale>
        <p:origin x="1482" y="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FS_5GSEI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zh-CN" dirty="0" smtClean="0">
                <a:solidFill>
                  <a:srgbClr val="FF0000"/>
                </a:solidFill>
              </a:rPr>
              <a:t>Study on </a:t>
            </a:r>
            <a:r>
              <a:rPr lang="en-US" altLang="zh-CN" dirty="0">
                <a:solidFill>
                  <a:srgbClr val="FF0000"/>
                </a:solidFill>
              </a:rPr>
              <a:t>5G Smart Energy and Infrastructure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 Xu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FS_5GSEI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211338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/>
              <a:t>3GPP TSG-SA WG1 Meeting #</a:t>
            </a:r>
            <a:r>
              <a:rPr lang="en-GB" altLang="zh-CN" sz="1200" b="1" dirty="0" smtClean="0"/>
              <a:t>9e</a:t>
            </a:r>
            <a:endParaRPr lang="en-GB" altLang="zh-CN" sz="1200" b="1" dirty="0"/>
          </a:p>
          <a:p>
            <a:r>
              <a:rPr lang="en-GB" altLang="zh-CN" sz="1200" b="1" dirty="0"/>
              <a:t>Electronic Meeting, </a:t>
            </a:r>
            <a:r>
              <a:rPr lang="en-GB" altLang="zh-CN" sz="1200" b="1" dirty="0"/>
              <a:t>10 – 20 May 2021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</a:t>
            </a:r>
            <a:r>
              <a:rPr lang="en-US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5248" y="1196752"/>
            <a:ext cx="9073256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/>
              <a:t>The following use cases were updated </a:t>
            </a:r>
          </a:p>
          <a:p>
            <a:pPr lvl="2">
              <a:defRPr/>
            </a:pPr>
            <a:r>
              <a:rPr lang="en-US" sz="1000" dirty="0" smtClean="0"/>
              <a:t> </a:t>
            </a:r>
            <a:r>
              <a:rPr lang="en-US" dirty="0" smtClean="0"/>
              <a:t>5.1/</a:t>
            </a:r>
            <a:r>
              <a:rPr lang="en-US" dirty="0" smtClean="0"/>
              <a:t>5.2</a:t>
            </a:r>
            <a:r>
              <a:rPr lang="en-US" dirty="0" smtClean="0"/>
              <a:t>/5.3/</a:t>
            </a:r>
            <a:r>
              <a:rPr lang="en-US" dirty="0" smtClean="0"/>
              <a:t>5.5</a:t>
            </a:r>
            <a:r>
              <a:rPr lang="en-US" dirty="0" smtClean="0"/>
              <a:t>/5.7/</a:t>
            </a:r>
            <a:r>
              <a:rPr lang="en-US" dirty="0" smtClean="0"/>
              <a:t>5.8</a:t>
            </a:r>
            <a:r>
              <a:rPr lang="en-US" dirty="0" smtClean="0"/>
              <a:t>/5.13/</a:t>
            </a:r>
            <a:r>
              <a:rPr lang="en-US" dirty="0" smtClean="0"/>
              <a:t>5.16</a:t>
            </a:r>
          </a:p>
          <a:p>
            <a:pPr lvl="1">
              <a:defRPr/>
            </a:pPr>
            <a:r>
              <a:rPr lang="en-US" altLang="zh-CN" dirty="0" smtClean="0"/>
              <a:t>Consolidated potential requirements and KPI (Clause 7</a:t>
            </a:r>
            <a:r>
              <a:rPr lang="en-US" altLang="zh-CN" smtClean="0"/>
              <a:t>) was updated </a:t>
            </a:r>
            <a:r>
              <a:rPr lang="en-US" altLang="zh-CN" dirty="0" smtClean="0"/>
              <a:t>aligned with the outcomes</a:t>
            </a:r>
            <a:endParaRPr lang="en-US" altLang="zh-CN" dirty="0"/>
          </a:p>
          <a:p>
            <a:pPr lvl="2">
              <a:defRPr/>
            </a:pPr>
            <a:endParaRPr lang="en-US" dirty="0" smtClean="0"/>
          </a:p>
          <a:p>
            <a:pPr>
              <a:defRPr/>
            </a:pPr>
            <a:r>
              <a:rPr lang="en-GB" altLang="zh-CN" dirty="0" smtClean="0"/>
              <a:t>Work/Study </a:t>
            </a:r>
            <a:r>
              <a:rPr lang="en-GB" altLang="zh-CN" dirty="0"/>
              <a:t>Item Completion: </a:t>
            </a:r>
            <a:r>
              <a:rPr lang="en-GB" altLang="zh-CN" dirty="0" smtClean="0"/>
              <a:t>100%</a:t>
            </a:r>
            <a:endParaRPr lang="en-GB" altLang="zh-CN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sz="1400" dirty="0" smtClean="0"/>
              <a:t>NONE</a:t>
            </a:r>
            <a:endParaRPr lang="en-GB" altLang="zh-CN" sz="1400" dirty="0"/>
          </a:p>
          <a:p>
            <a:pPr lvl="2">
              <a:defRPr/>
            </a:pPr>
            <a:endParaRPr lang="en-US" altLang="zh-CN" sz="1600" b="1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SA1#94e-BIS</a:t>
            </a:r>
            <a:r>
              <a:rPr lang="en-GB" altLang="zh-CN" dirty="0"/>
              <a:t>	(</a:t>
            </a:r>
            <a:r>
              <a:rPr lang="en-GB" altLang="zh-CN" dirty="0" smtClean="0"/>
              <a:t>07/2021</a:t>
            </a:r>
            <a:r>
              <a:rPr lang="en-GB" altLang="zh-CN" dirty="0"/>
              <a:t>): 100%</a:t>
            </a:r>
          </a:p>
          <a:p>
            <a:pPr lvl="2">
              <a:defRPr/>
            </a:pPr>
            <a:r>
              <a:rPr lang="en-GB" altLang="zh-CN" dirty="0" smtClean="0"/>
              <a:t>Clean-up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 smtClean="0"/>
              <a:t>For </a:t>
            </a:r>
            <a:r>
              <a:rPr lang="en-GB" altLang="zh-CN" sz="2000" dirty="0"/>
              <a:t>approval: </a:t>
            </a:r>
            <a:r>
              <a:rPr lang="en-GB" altLang="zh-CN" sz="2000" dirty="0" smtClean="0"/>
              <a:t>SA#92 </a:t>
            </a:r>
            <a:r>
              <a:rPr lang="en-GB" altLang="zh-CN" sz="2000" dirty="0"/>
              <a:t>(</a:t>
            </a:r>
            <a:r>
              <a:rPr lang="en-GB" altLang="zh-CN" sz="2000" dirty="0" smtClean="0"/>
              <a:t>06/2021</a:t>
            </a:r>
            <a:r>
              <a:rPr lang="en-GB" altLang="zh-CN" sz="2000" dirty="0"/>
              <a:t>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US" altLang="zh-CN" dirty="0" smtClean="0"/>
              <a:t>_5GSEI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SA1#90e</a:t>
            </a:r>
            <a:r>
              <a:rPr lang="en-GB" sz="2400" dirty="0"/>
              <a:t>/ </a:t>
            </a:r>
            <a:r>
              <a:rPr lang="en-GB" sz="2400" dirty="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S1-202276 /SP-200574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SA1#91e-1 (08/2020): </a:t>
            </a:r>
            <a:r>
              <a:rPr lang="en-GB" altLang="zh-CN" sz="2000" dirty="0" smtClean="0"/>
              <a:t>20%</a:t>
            </a:r>
          </a:p>
          <a:p>
            <a:pPr lvl="1">
              <a:defRPr/>
            </a:pPr>
            <a:r>
              <a:rPr lang="en-GB" altLang="zh-CN" sz="2000" dirty="0" smtClean="0"/>
              <a:t>SA1#92e-2 (11/2020</a:t>
            </a:r>
            <a:r>
              <a:rPr lang="en-GB" altLang="zh-CN" sz="2000" dirty="0"/>
              <a:t>): </a:t>
            </a:r>
            <a:r>
              <a:rPr lang="en-GB" altLang="zh-CN" sz="2000" dirty="0" smtClean="0"/>
              <a:t>40%</a:t>
            </a:r>
            <a:endParaRPr lang="en-GB" altLang="zh-CN" sz="2000" dirty="0"/>
          </a:p>
          <a:p>
            <a:pPr lvl="1">
              <a:defRPr/>
            </a:pPr>
            <a:r>
              <a:rPr lang="en-GB" altLang="zh-CN" sz="2000" dirty="0" smtClean="0"/>
              <a:t>SA1#93e-3 (03/2021): 75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r>
              <a:rPr lang="en-GB" altLang="zh-CN" sz="2000" dirty="0"/>
              <a:t>SA1#93e-3 (</a:t>
            </a:r>
            <a:r>
              <a:rPr lang="en-GB" altLang="zh-CN" sz="2000" dirty="0" smtClean="0"/>
              <a:t>05/2021</a:t>
            </a:r>
            <a:r>
              <a:rPr lang="en-GB" altLang="zh-CN" sz="2000" dirty="0"/>
              <a:t>): </a:t>
            </a:r>
            <a:r>
              <a:rPr lang="en-GB" altLang="zh-CN" sz="2000" dirty="0" smtClean="0"/>
              <a:t>100%</a:t>
            </a:r>
            <a:endParaRPr lang="en-GB" altLang="zh-CN" sz="2000" dirty="0"/>
          </a:p>
          <a:p>
            <a:pPr lvl="1">
              <a:defRPr/>
            </a:pPr>
            <a:endParaRPr lang="en-GB" altLang="zh-CN" sz="2000" dirty="0" smtClean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821</TotalTime>
  <Words>176</Words>
  <Application>Microsoft Office PowerPoint</Application>
  <PresentationFormat>全屏显示(4:3)</PresentationFormat>
  <Paragraphs>45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Malgun Gothic</vt:lpstr>
      <vt:lpstr>MS Mincho</vt:lpstr>
      <vt:lpstr>Arial</vt:lpstr>
      <vt:lpstr>Bookman Old Style</vt:lpstr>
      <vt:lpstr>Times New Roman</vt:lpstr>
      <vt:lpstr>Blank Presentation</vt:lpstr>
      <vt:lpstr>FS_5GSEI Status Update Study on 5G Smart Energy and Infrastructure</vt:lpstr>
      <vt:lpstr>FS_5GSEI Progress</vt:lpstr>
      <vt:lpstr>FS_5GSEI Planning</vt:lpstr>
      <vt:lpstr>FS_5GSEI Completion Date</vt:lpstr>
      <vt:lpstr>FS_5GSEI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xiaxu-chinatelecom</cp:lastModifiedBy>
  <cp:revision>353</cp:revision>
  <cp:lastPrinted>2000-01-14T10:02:55Z</cp:lastPrinted>
  <dcterms:created xsi:type="dcterms:W3CDTF">1999-11-22T09:19:47Z</dcterms:created>
  <dcterms:modified xsi:type="dcterms:W3CDTF">2021-05-21T05:39:04Z</dcterms:modified>
  <cp:category>Presentation</cp:category>
</cp:coreProperties>
</file>