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D46E1-9456-47AD-9C7B-E5164B1AB5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D2D555-02E3-4ABC-AD60-2003992674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FA22BF-8CA2-46FB-995C-7C692B0FF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C63A-184C-41F4-AA8E-8BFC83393F1E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C595DA-45CF-4B1E-958E-33400603B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5E0B63-BC49-4BF4-9968-C1095D908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3BD7D-6D6C-4BFE-999B-0C8AF37F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522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05346-A640-4A0E-AE95-6E151BD49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FC8E87-2753-4205-B635-7E915D91EF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BAEEF0-8548-4588-96BB-2CDB63D72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C63A-184C-41F4-AA8E-8BFC83393F1E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40127B-5E60-416B-8A70-96C70DC29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3CE58F-B583-49D4-BA3B-18E000CD5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3BD7D-6D6C-4BFE-999B-0C8AF37F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226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A13AD2-E3DD-4985-A7AF-D509730F7A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14A23F-A732-440C-A5EE-BF9F397CE3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74CE95-92AB-4D78-92E7-10055BEB7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C63A-184C-41F4-AA8E-8BFC83393F1E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3BB45E-0608-45F0-8610-AD09CAA01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DB6910-A703-4DCC-9B41-EB635F7BE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3BD7D-6D6C-4BFE-999B-0C8AF37F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247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732A7-2205-427E-BA33-6D8B9BCCF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204C05-5144-4C67-9CC8-A7DB191548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9D588-A930-49CF-B086-35FB97992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C63A-184C-41F4-AA8E-8BFC83393F1E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26B9F5-A9D9-455C-915E-17ED4DB88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5C79A6-B570-467D-BBF7-54EBAEB84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3BD7D-6D6C-4BFE-999B-0C8AF37F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145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ADE81-CA07-4519-BF98-BD6E3001F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B98E6D-FCD8-48BF-B2D4-97B0B0A3B2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E34502-656C-47C0-94A2-7E3F0D2B0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C63A-184C-41F4-AA8E-8BFC83393F1E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FFD3D-B7D3-430B-9FAD-7EE050F85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2830A3-4F28-47D3-A13B-9F640EA9E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3BD7D-6D6C-4BFE-999B-0C8AF37F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080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9F5267-589F-40A6-B785-14419E8CD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B3C6A-B775-458C-80F6-CC4A3320CB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B414D3-D705-4490-AF34-9303C5F177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27F13D-96AA-406B-8363-5B9D588AA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C63A-184C-41F4-AA8E-8BFC83393F1E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9A6F0C-5694-4D5C-AD41-D4B6B82FF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F0E4FD-4331-4A19-926F-B6500225D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3BD7D-6D6C-4BFE-999B-0C8AF37F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267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A98F9-4DDF-4E7D-9403-CFA8A2C3A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437604-486E-4C86-A437-B3CCA3C24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F00163-5EE9-479C-A3FE-17D30C0B58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711B1D-331F-4819-B9EA-30A15A30A2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7EAEC1-613D-470E-9AA1-3121687159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076429-0FAA-4D71-9489-B001E2B99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C63A-184C-41F4-AA8E-8BFC83393F1E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F47438-4CA4-4E09-8266-A24D17F39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B77223-07FF-4D87-85F4-C4FBE7BDA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3BD7D-6D6C-4BFE-999B-0C8AF37F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926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5839D-940B-45BB-8EA1-7EFD04EB2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3D1DA3-5A7F-4F1E-9FAC-6AE061BEA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C63A-184C-41F4-AA8E-8BFC83393F1E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AE8D54-B61D-4FEE-8404-618A8C18E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325868-56DB-4779-875F-B7E8FA15F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3BD7D-6D6C-4BFE-999B-0C8AF37F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854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9B510A-71E7-4066-90E7-9E6A8B701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C63A-184C-41F4-AA8E-8BFC83393F1E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446C48-6D3E-41EC-9E8B-BB7D886B6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457295-BC11-4D58-BED1-FC9C6D9AB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3BD7D-6D6C-4BFE-999B-0C8AF37F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882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12D39-ABC7-4893-A0C2-096405114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B00D27-85E8-439E-AA4D-65BD2F9B72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453CE1-D7D4-4F55-A186-E169109680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A516F1-4E39-4C0F-9660-7AF37286F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C63A-184C-41F4-AA8E-8BFC83393F1E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EB6C4A-3425-46EF-92A3-C2DF8DACC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1D417A-81EA-47CB-BE62-69A9792C4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3BD7D-6D6C-4BFE-999B-0C8AF37F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821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BCE6F-B05C-4884-9A20-B39C4EB0A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EA29E8-BB30-402B-A4E0-F4747A0604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9FBE75-BD49-4851-8CDD-666463FACF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2E0C2E-2B09-4893-9459-9B9634711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C63A-184C-41F4-AA8E-8BFC83393F1E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E91257-93C8-4075-B718-48321BD6A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E7FF52-CAC1-4466-8BB8-952B78EEC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3BD7D-6D6C-4BFE-999B-0C8AF37F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344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D761D8-DA24-49B8-8C0C-F45A68D05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2B917C-46F5-41CD-842A-E5954D2BF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CAE2AC-1B97-4D64-8F61-07E5932BCA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C5C63A-184C-41F4-AA8E-8BFC83393F1E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1C2D1-17F3-4543-BE86-76D51AF00E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10B455-22DE-4953-916A-809FA4A287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73BD7D-6D6C-4BFE-999B-0C8AF37F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78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D8014-3667-4AF0-AA4F-AB698A7CD76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800" dirty="0"/>
              <a:t>SA1#92e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67ED04-4FBB-4AB4-9253-B1D7C59CE75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Conferece</a:t>
            </a:r>
            <a:r>
              <a:rPr lang="en-US" sz="3200" dirty="0"/>
              <a:t> calls</a:t>
            </a:r>
          </a:p>
        </p:txBody>
      </p:sp>
    </p:spTree>
    <p:extLst>
      <p:ext uri="{BB962C8B-B14F-4D97-AF65-F5344CB8AC3E}">
        <p14:creationId xmlns:p14="http://schemas.microsoft.com/office/powerpoint/2010/main" val="1676393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45A06-5E0C-46B5-BABB-A5D699504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Tuesday 10</a:t>
            </a:r>
            <a:r>
              <a:rPr lang="en-US" b="1" baseline="30000" dirty="0"/>
              <a:t>th</a:t>
            </a:r>
            <a:r>
              <a:rPr lang="en-US" b="1" dirty="0"/>
              <a:t> 13:30 -15:30 UTC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FF0B4F-CDC8-4103-A47F-BD417312EB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Liaison Statements (including related contributions) [Sec. 3]</a:t>
            </a:r>
          </a:p>
          <a:p>
            <a:pPr lvl="1"/>
            <a:r>
              <a:rPr lang="en-GB" dirty="0"/>
              <a:t>LS on </a:t>
            </a:r>
            <a:r>
              <a:rPr lang="en-GB" dirty="0" err="1"/>
              <a:t>MuDe</a:t>
            </a:r>
            <a:r>
              <a:rPr lang="en-GB" dirty="0"/>
              <a:t> functionality will not be discussed (only one response).</a:t>
            </a:r>
          </a:p>
          <a:p>
            <a:r>
              <a:rPr lang="en-US" dirty="0"/>
              <a:t> </a:t>
            </a:r>
            <a:r>
              <a:rPr lang="en-GB" dirty="0"/>
              <a:t>Other non-technical contributions [Sec. 9]</a:t>
            </a:r>
          </a:p>
          <a:p>
            <a:endParaRPr lang="en-GB" dirty="0"/>
          </a:p>
          <a:p>
            <a:r>
              <a:rPr lang="en-GB" dirty="0"/>
              <a:t>If time left:</a:t>
            </a:r>
          </a:p>
          <a:p>
            <a:pPr lvl="1"/>
            <a:r>
              <a:rPr lang="en-GB" dirty="0"/>
              <a:t>New Study and Work Items (max. 4 mins per presentation). </a:t>
            </a:r>
            <a:r>
              <a:rPr lang="en-GB"/>
              <a:t>[Sec 4]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8048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64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SA1#92e</vt:lpstr>
      <vt:lpstr>Tuesday 10th 13:30 -15:30 UTC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SA1#92e</dc:title>
  <dc:creator>Almodovar Chico, J.L. (José)</dc:creator>
  <cp:lastModifiedBy>Almodovar Chico, J.L. (José)</cp:lastModifiedBy>
  <cp:revision>4</cp:revision>
  <dcterms:created xsi:type="dcterms:W3CDTF">2020-11-09T22:29:13Z</dcterms:created>
  <dcterms:modified xsi:type="dcterms:W3CDTF">2020-11-09T22:36:12Z</dcterms:modified>
</cp:coreProperties>
</file>