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946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FS_PIN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Personal </a:t>
            </a:r>
            <a:r>
              <a:rPr lang="en-US" dirty="0" err="1">
                <a:solidFill>
                  <a:srgbClr val="FF0000"/>
                </a:solidFill>
              </a:rPr>
              <a:t>IoT</a:t>
            </a:r>
            <a:r>
              <a:rPr lang="en-US" dirty="0">
                <a:solidFill>
                  <a:srgbClr val="FF0000"/>
                </a:solidFill>
              </a:rPr>
              <a:t> Networks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</a:t>
            </a:r>
            <a:r>
              <a:rPr lang="en-US" dirty="0"/>
              <a:t>Buckley</a:t>
            </a:r>
          </a:p>
          <a:p>
            <a:r>
              <a:rPr lang="en-US" dirty="0"/>
              <a:t>vivo Mobile Communications Co Ltd</a:t>
            </a:r>
          </a:p>
          <a:p>
            <a:r>
              <a:rPr lang="en-US" dirty="0"/>
              <a:t>FS_PIN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S1-204373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256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10 - 19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FS_PIN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Definitions resolved</a:t>
            </a:r>
          </a:p>
          <a:p>
            <a:pPr lvl="1">
              <a:defRPr/>
            </a:pPr>
            <a:r>
              <a:rPr lang="en-GB" dirty="0" smtClean="0"/>
              <a:t>Overview</a:t>
            </a:r>
          </a:p>
          <a:p>
            <a:pPr lvl="1">
              <a:defRPr/>
            </a:pPr>
            <a:r>
              <a:rPr lang="en-GB" dirty="0" smtClean="0"/>
              <a:t>5 New </a:t>
            </a:r>
            <a:r>
              <a:rPr lang="en-GB" dirty="0" err="1" smtClean="0"/>
              <a:t>usecases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4 existing </a:t>
            </a:r>
            <a:r>
              <a:rPr lang="en-GB" dirty="0" err="1" smtClean="0"/>
              <a:t>usecases</a:t>
            </a:r>
            <a:r>
              <a:rPr lang="en-GB" dirty="0" smtClean="0"/>
              <a:t> updated</a:t>
            </a:r>
            <a:endParaRPr lang="en-GB" dirty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5</a:t>
            </a:r>
            <a:r>
              <a:rPr lang="en-GB" dirty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FS_PIN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SA1#92e_adhoc </a:t>
            </a:r>
            <a:r>
              <a:rPr lang="en-GB" dirty="0"/>
              <a:t>(Jan 2021): 70</a:t>
            </a:r>
            <a:r>
              <a:rPr lang="en-GB" dirty="0" smtClean="0"/>
              <a:t>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Apply new definitions to TR</a:t>
            </a:r>
          </a:p>
          <a:p>
            <a:pPr lvl="2">
              <a:defRPr/>
            </a:pPr>
            <a:r>
              <a:rPr lang="en-GB" dirty="0" smtClean="0"/>
              <a:t>Finish existing </a:t>
            </a:r>
            <a:r>
              <a:rPr lang="en-GB" dirty="0" err="1" smtClean="0"/>
              <a:t>usecases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Add new uses (need to be 75%+ complete)</a:t>
            </a:r>
            <a:endParaRPr lang="en-GB" dirty="0"/>
          </a:p>
          <a:p>
            <a:pPr lvl="1">
              <a:defRPr/>
            </a:pPr>
            <a:r>
              <a:rPr lang="en-GB" dirty="0"/>
              <a:t>SA1#93 (Feb-Mar 2021): 100</a:t>
            </a:r>
            <a:r>
              <a:rPr lang="en-GB" dirty="0" smtClean="0"/>
              <a:t>%</a:t>
            </a:r>
            <a:endParaRPr lang="en-GB" dirty="0"/>
          </a:p>
          <a:p>
            <a:pPr lvl="2">
              <a:defRPr/>
            </a:pPr>
            <a:r>
              <a:rPr lang="en-GB" dirty="0"/>
              <a:t>Updated use cases and potential requirements</a:t>
            </a:r>
          </a:p>
          <a:p>
            <a:pPr lvl="2">
              <a:defRPr/>
            </a:pPr>
            <a:r>
              <a:rPr lang="en-GB" dirty="0" smtClean="0"/>
              <a:t>Consolidation of requirements and </a:t>
            </a:r>
            <a:r>
              <a:rPr lang="en-GB" dirty="0"/>
              <a:t>conclusions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 smtClean="0"/>
              <a:t>Before each SA1 meeting</a:t>
            </a:r>
          </a:p>
          <a:p>
            <a:pPr lvl="1">
              <a:defRPr/>
            </a:pPr>
            <a:r>
              <a:rPr lang="en-GB" dirty="0" smtClean="0"/>
              <a:t>To be moderated by the rapporteur </a:t>
            </a:r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dirty="0" smtClean="0"/>
              <a:t>Determine synergies with FS_RESIDENT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Review of material pre-SA1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FS_PIN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(03/2020)</a:t>
            </a:r>
          </a:p>
          <a:p>
            <a:pPr lvl="1">
              <a:defRPr/>
            </a:pPr>
            <a:r>
              <a:rPr lang="en-GB" sz="2000" dirty="0"/>
              <a:t>For approval: SA#91 (03/2021)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12/2020 SA#90 </a:t>
            </a:r>
          </a:p>
          <a:p>
            <a:pPr lvl="2">
              <a:defRPr/>
            </a:pPr>
            <a:r>
              <a:rPr lang="en-GB" sz="1600" dirty="0"/>
              <a:t>For approval: 03/2021 SA#91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FS_PIN 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SA1#90e / SA#88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S1-202287 / SP-200592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SA1#91e		(08/2020):	15%</a:t>
            </a:r>
          </a:p>
          <a:p>
            <a:pPr lvl="1">
              <a:defRPr/>
            </a:pPr>
            <a:r>
              <a:rPr lang="en-GB" sz="2000" dirty="0"/>
              <a:t>SA1#92e		(11/2020):	</a:t>
            </a:r>
            <a:r>
              <a:rPr lang="en-GB" sz="2000" dirty="0" smtClean="0"/>
              <a:t>45%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221</TotalTime>
  <Words>241</Words>
  <Application>Microsoft Office PowerPoint</Application>
  <PresentationFormat>On-screen Show (4:3)</PresentationFormat>
  <Paragraphs>62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FS_PIN Status Update Study on Personal IoT Networks</vt:lpstr>
      <vt:lpstr>FS_PIN Progress</vt:lpstr>
      <vt:lpstr>FS_PIN Planning</vt:lpstr>
      <vt:lpstr>Work plan between meetings</vt:lpstr>
      <vt:lpstr>FS_PIN Completion Date</vt:lpstr>
      <vt:lpstr>FS_PIN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Editor</cp:lastModifiedBy>
  <cp:revision>339</cp:revision>
  <cp:lastPrinted>2000-01-14T10:02:55Z</cp:lastPrinted>
  <dcterms:created xsi:type="dcterms:W3CDTF">1999-11-22T09:19:47Z</dcterms:created>
  <dcterms:modified xsi:type="dcterms:W3CDTF">2020-11-20T21:22:21Z</dcterms:modified>
  <cp:category>Presentation</cp:category>
</cp:coreProperties>
</file>