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87" d="100"/>
          <a:sy n="87" d="100"/>
        </p:scale>
        <p:origin x="946" y="77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FS_PIN 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US" dirty="0" smtClean="0">
                <a:solidFill>
                  <a:srgbClr val="FF0000"/>
                </a:solidFill>
              </a:rPr>
              <a:t>Study on Personal </a:t>
            </a:r>
            <a:r>
              <a:rPr lang="en-US" dirty="0" err="1" smtClean="0">
                <a:solidFill>
                  <a:srgbClr val="FF0000"/>
                </a:solidFill>
              </a:rPr>
              <a:t>IoT</a:t>
            </a:r>
            <a:r>
              <a:rPr lang="en-US" dirty="0" smtClean="0">
                <a:solidFill>
                  <a:srgbClr val="FF0000"/>
                </a:solidFill>
              </a:rPr>
              <a:t> Networks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Adrian Buckley</a:t>
            </a:r>
            <a:endParaRPr lang="en-US" dirty="0"/>
          </a:p>
          <a:p>
            <a:r>
              <a:rPr lang="en-US" dirty="0"/>
              <a:t>v</a:t>
            </a:r>
            <a:r>
              <a:rPr lang="en-US" dirty="0" smtClean="0"/>
              <a:t>ivo Mobile Communications Co Ltd</a:t>
            </a:r>
            <a:endParaRPr lang="en-US" dirty="0"/>
          </a:p>
          <a:p>
            <a:r>
              <a:rPr lang="en-US" dirty="0" smtClean="0"/>
              <a:t>FS_PIN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S1-203402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819060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#91e</a:t>
            </a:r>
          </a:p>
          <a:p>
            <a:r>
              <a:rPr lang="en-GB" sz="1200" b="1" dirty="0"/>
              <a:t>Electronic Meeting, 24 August - 2 September 2020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FS_PIN 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TR Skeleton</a:t>
            </a:r>
          </a:p>
          <a:p>
            <a:pPr lvl="1">
              <a:defRPr/>
            </a:pPr>
            <a:r>
              <a:rPr lang="en-GB" dirty="0" smtClean="0"/>
              <a:t>TR Scope</a:t>
            </a:r>
          </a:p>
          <a:p>
            <a:pPr lvl="1">
              <a:defRPr/>
            </a:pPr>
            <a:r>
              <a:rPr lang="en-GB" dirty="0" smtClean="0"/>
              <a:t>5 use cases approved</a:t>
            </a:r>
          </a:p>
          <a:p>
            <a:pPr lvl="1"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1</a:t>
            </a:r>
            <a:r>
              <a:rPr lang="en-GB" dirty="0"/>
              <a:t>5</a:t>
            </a:r>
            <a:r>
              <a:rPr lang="en-GB" dirty="0" smtClean="0"/>
              <a:t>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 identified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FS_PIN Planning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meetings</a:t>
            </a:r>
          </a:p>
          <a:p>
            <a:pPr lvl="1">
              <a:defRPr/>
            </a:pPr>
            <a:r>
              <a:rPr lang="en-GB" dirty="0" smtClean="0"/>
              <a:t>SA1#92e	(11/2020): 40%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Use cases e.g. tour guide etc.</a:t>
            </a:r>
          </a:p>
          <a:p>
            <a:pPr lvl="3">
              <a:defRPr/>
            </a:pPr>
            <a:r>
              <a:rPr lang="en-GB" dirty="0" smtClean="0"/>
              <a:t>New ones, updating existing, resubmissions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SA1#92ebis</a:t>
            </a:r>
            <a:r>
              <a:rPr lang="en-GB" dirty="0"/>
              <a:t>	</a:t>
            </a:r>
            <a:r>
              <a:rPr lang="en-GB" dirty="0" smtClean="0"/>
              <a:t>(01/2021): 70%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Additional use cases</a:t>
            </a:r>
          </a:p>
          <a:p>
            <a:pPr lvl="2">
              <a:defRPr/>
            </a:pPr>
            <a:r>
              <a:rPr lang="en-GB" dirty="0" smtClean="0"/>
              <a:t>Requirements / KPI consolidation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SA1#93e	(03/2021): 100%</a:t>
            </a:r>
            <a:endParaRPr lang="en-GB" dirty="0"/>
          </a:p>
          <a:p>
            <a:pPr lvl="2">
              <a:defRPr/>
            </a:pPr>
            <a:r>
              <a:rPr lang="en-GB" dirty="0"/>
              <a:t>Requirements </a:t>
            </a:r>
            <a:r>
              <a:rPr lang="en-GB" dirty="0" smtClean="0"/>
              <a:t>/ KPI consolidation</a:t>
            </a:r>
          </a:p>
          <a:p>
            <a:pPr lvl="2">
              <a:defRPr/>
            </a:pPr>
            <a:r>
              <a:rPr lang="en-GB" dirty="0" smtClean="0"/>
              <a:t>Conclusions</a:t>
            </a:r>
          </a:p>
          <a:p>
            <a:pPr lvl="2">
              <a:defRPr/>
            </a:pPr>
            <a:r>
              <a:rPr lang="en-GB" dirty="0" smtClean="0"/>
              <a:t>Draft WID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/>
              <a:t>discussion </a:t>
            </a:r>
          </a:p>
          <a:p>
            <a:pPr lvl="1">
              <a:defRPr/>
            </a:pPr>
            <a:r>
              <a:rPr lang="en-GB" dirty="0" smtClean="0"/>
              <a:t>Overview</a:t>
            </a:r>
          </a:p>
          <a:p>
            <a:pPr lvl="1">
              <a:defRPr/>
            </a:pPr>
            <a:r>
              <a:rPr lang="en-GB" dirty="0" smtClean="0"/>
              <a:t>New use cases and enhancements (requirements extraction </a:t>
            </a:r>
            <a:r>
              <a:rPr lang="en-GB" dirty="0" err="1" smtClean="0"/>
              <a:t>etc</a:t>
            </a:r>
            <a:r>
              <a:rPr lang="en-GB" dirty="0" smtClean="0"/>
              <a:t>) to existing use cases.</a:t>
            </a:r>
          </a:p>
          <a:p>
            <a:pPr lvl="1">
              <a:defRPr/>
            </a:pPr>
            <a:r>
              <a:rPr lang="en-GB" dirty="0" smtClean="0"/>
              <a:t>Definition and alignment of terms</a:t>
            </a:r>
            <a:endParaRPr lang="en-GB" dirty="0"/>
          </a:p>
          <a:p>
            <a:pPr>
              <a:defRPr/>
            </a:pPr>
            <a:r>
              <a:rPr lang="en-GB" dirty="0" smtClean="0"/>
              <a:t>Telephone </a:t>
            </a:r>
            <a:r>
              <a:rPr lang="en-GB" dirty="0"/>
              <a:t>conference</a:t>
            </a:r>
          </a:p>
          <a:p>
            <a:pPr lvl="1">
              <a:defRPr/>
            </a:pPr>
            <a:r>
              <a:rPr lang="en-GB" dirty="0" smtClean="0"/>
              <a:t>As needed end Sep / start Oct</a:t>
            </a:r>
          </a:p>
          <a:p>
            <a:pPr lvl="2">
              <a:defRPr/>
            </a:pPr>
            <a:r>
              <a:rPr lang="en-GB" dirty="0" smtClean="0"/>
              <a:t>1-7</a:t>
            </a:r>
            <a:r>
              <a:rPr lang="en-GB" baseline="30000" dirty="0" smtClean="0"/>
              <a:t>th</a:t>
            </a:r>
            <a:r>
              <a:rPr lang="en-GB" dirty="0" smtClean="0"/>
              <a:t> October Chinese golden week</a:t>
            </a:r>
            <a:endParaRPr lang="en-GB" dirty="0"/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FS_PIN 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SA#91 (03/2020)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SA#91 (03/2021)</a:t>
            </a:r>
            <a:endParaRPr lang="en-GB" sz="2000" dirty="0"/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</a:t>
            </a:r>
            <a:r>
              <a:rPr lang="en-GB" sz="2400" dirty="0">
                <a:solidFill>
                  <a:srgbClr val="FF0000"/>
                </a:solidFill>
              </a:rPr>
              <a:t>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y</a:t>
            </a:r>
            <a:endParaRPr lang="en-GB" sz="2400" dirty="0">
              <a:solidFill>
                <a:srgbClr val="FF0000"/>
              </a:solidFill>
            </a:endParaRPr>
          </a:p>
          <a:p>
            <a:pPr lvl="1">
              <a:defRPr/>
            </a:pPr>
            <a:r>
              <a:rPr lang="en-GB" sz="2000" dirty="0"/>
              <a:t>If yes, previous target completion dates:</a:t>
            </a:r>
          </a:p>
          <a:p>
            <a:pPr lvl="2">
              <a:defRPr/>
            </a:pPr>
            <a:r>
              <a:rPr lang="en-GB" sz="1600" dirty="0"/>
              <a:t>For information: </a:t>
            </a:r>
            <a:r>
              <a:rPr lang="en-GB" sz="1600" dirty="0" smtClean="0"/>
              <a:t>12/2020 SA#90 </a:t>
            </a:r>
            <a:endParaRPr lang="en-GB" sz="1600" dirty="0"/>
          </a:p>
          <a:p>
            <a:pPr lvl="2">
              <a:defRPr/>
            </a:pPr>
            <a:r>
              <a:rPr lang="en-GB" sz="1600" dirty="0"/>
              <a:t>For approval: </a:t>
            </a:r>
            <a:r>
              <a:rPr lang="en-GB" sz="1600" dirty="0" smtClean="0"/>
              <a:t>03/2021 SA#91 </a:t>
            </a:r>
            <a:endParaRPr lang="en-GB" sz="16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FS_PIN </a:t>
            </a:r>
            <a:r>
              <a:rPr lang="en-GB" dirty="0" smtClean="0"/>
              <a:t>History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</a:t>
            </a:r>
            <a:r>
              <a:rPr lang="en-GB" sz="2400" dirty="0" smtClean="0"/>
              <a:t>agreed </a:t>
            </a:r>
            <a:r>
              <a:rPr lang="en-GB" sz="2400" dirty="0"/>
              <a:t>at </a:t>
            </a:r>
            <a:r>
              <a:rPr lang="en-GB" sz="2400" dirty="0" smtClean="0"/>
              <a:t>SA1#90e </a:t>
            </a:r>
            <a:r>
              <a:rPr lang="en-GB" sz="2400" dirty="0"/>
              <a:t>/ </a:t>
            </a:r>
            <a:r>
              <a:rPr lang="en-GB" sz="2400" dirty="0" smtClean="0"/>
              <a:t>SA#88</a:t>
            </a:r>
            <a:endParaRPr lang="en-GB" sz="2400" dirty="0"/>
          </a:p>
          <a:p>
            <a:pPr lvl="1">
              <a:defRPr/>
            </a:pPr>
            <a:r>
              <a:rPr lang="en-GB" sz="2000" dirty="0" smtClean="0"/>
              <a:t>Agreed </a:t>
            </a:r>
            <a:r>
              <a:rPr lang="en-GB" sz="2000" dirty="0"/>
              <a:t>WID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S1-202287 </a:t>
            </a:r>
            <a:r>
              <a:rPr lang="en-GB" sz="2000" dirty="0"/>
              <a:t>/ </a:t>
            </a:r>
            <a:r>
              <a:rPr lang="en-GB" sz="2000" dirty="0" smtClean="0"/>
              <a:t>SP-200592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 smtClean="0"/>
              <a:t>SA1#91e		(08/2020</a:t>
            </a:r>
            <a:r>
              <a:rPr lang="en-GB" sz="2000" dirty="0" smtClean="0"/>
              <a:t>): 15%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962</TotalTime>
  <Words>193</Words>
  <Application>Microsoft Office PowerPoint</Application>
  <PresentationFormat>On-screen Show (4:3)</PresentationFormat>
  <Paragraphs>63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Bookman Old Style</vt:lpstr>
      <vt:lpstr>MS Mincho</vt:lpstr>
      <vt:lpstr>Times New Roman</vt:lpstr>
      <vt:lpstr>Blank Presentation</vt:lpstr>
      <vt:lpstr>FS_PIN Status Update Study on Personal IoT Networks</vt:lpstr>
      <vt:lpstr>FS_PIN Progress</vt:lpstr>
      <vt:lpstr>FS_PIN Planning</vt:lpstr>
      <vt:lpstr>Work plan between meetings</vt:lpstr>
      <vt:lpstr>FS_PIN Completion Date</vt:lpstr>
      <vt:lpstr>FS_PIN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admin</cp:lastModifiedBy>
  <cp:revision>348</cp:revision>
  <cp:lastPrinted>2000-01-14T10:02:55Z</cp:lastPrinted>
  <dcterms:created xsi:type="dcterms:W3CDTF">1999-11-22T09:19:47Z</dcterms:created>
  <dcterms:modified xsi:type="dcterms:W3CDTF">2020-09-03T03:03:51Z</dcterms:modified>
  <cp:category>Presentation</cp:category>
</cp:coreProperties>
</file>