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6" d="100"/>
          <a:sy n="86" d="100"/>
        </p:scale>
        <p:origin x="1315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683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#89</a:t>
            </a:r>
          </a:p>
          <a:p>
            <a:r>
              <a:rPr lang="it-IT" sz="1200" b="1" dirty="0"/>
              <a:t>Guangzhou, China,10 - 14 Feb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478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333</cp:revision>
  <cp:lastPrinted>2000-01-14T10:02:55Z</cp:lastPrinted>
  <dcterms:created xsi:type="dcterms:W3CDTF">1999-11-22T09:19:47Z</dcterms:created>
  <dcterms:modified xsi:type="dcterms:W3CDTF">2020-01-15T11:19:05Z</dcterms:modified>
  <cp:category>Presentation</cp:category>
</cp:coreProperties>
</file>