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90" d="100"/>
          <a:sy n="90" d="100"/>
        </p:scale>
        <p:origin x="564" y="-94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FS_AVPROD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in Audio-Visual Service Production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Roland </a:t>
            </a:r>
            <a:r>
              <a:rPr lang="en-US" dirty="0" err="1"/>
              <a:t>Beutler</a:t>
            </a:r>
            <a:endParaRPr lang="en-US" dirty="0"/>
          </a:p>
          <a:p>
            <a:r>
              <a:rPr lang="en-US" dirty="0"/>
              <a:t>EBU</a:t>
            </a:r>
          </a:p>
          <a:p>
            <a:r>
              <a:rPr lang="en-US" dirty="0"/>
              <a:t>FS_AVPROD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>
                <a:highlight>
                  <a:srgbClr val="FFFF00"/>
                </a:highlight>
              </a:rPr>
              <a:t>S1-190203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highlight>
                  <a:srgbClr val="FFFF00"/>
                </a:highlight>
                <a:ea typeface="MS Mincho" pitchFamily="49" charset="-128"/>
              </a:rPr>
              <a:t>(revision of S1-19xxxx)</a:t>
            </a:r>
            <a:endParaRPr lang="en-GB" b="1" dirty="0">
              <a:highlight>
                <a:srgbClr val="FFFF00"/>
              </a:highlight>
            </a:endParaRP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12085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#85</a:t>
            </a:r>
          </a:p>
          <a:p>
            <a:r>
              <a:rPr lang="en-GB" sz="1200" b="1" dirty="0"/>
              <a:t>TALLINN, Estonia, 18 - 22 February 2019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539750" y="3800475"/>
            <a:ext cx="1584325" cy="904875"/>
          </a:xfrm>
          <a:prstGeom prst="wedgeEllipseCallout">
            <a:avLst>
              <a:gd name="adj1" fmla="val -54278"/>
              <a:gd name="adj2" fmla="val 123977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square"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FS_AVPROD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&lt;n&gt;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FS_AVPROD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3</a:t>
            </a:r>
            <a:r>
              <a:rPr lang="en-US" dirty="0"/>
              <a:t> new use cases introduced</a:t>
            </a:r>
          </a:p>
          <a:p>
            <a:pPr lvl="1">
              <a:defRPr/>
            </a:pPr>
            <a:r>
              <a:rPr lang="en-US" dirty="0"/>
              <a:t>10 use cases modified</a:t>
            </a:r>
          </a:p>
          <a:p>
            <a:pPr lvl="1">
              <a:defRPr/>
            </a:pPr>
            <a:r>
              <a:rPr lang="en-US" dirty="0"/>
              <a:t>Modifications to Overview, Definitions, Abbreviations and References</a:t>
            </a:r>
          </a:p>
          <a:p>
            <a:pPr marL="457200" lvl="1" indent="0">
              <a:buNone/>
              <a:defRPr/>
            </a:pPr>
            <a:endParaRPr lang="en-GB" sz="1000" dirty="0"/>
          </a:p>
          <a:p>
            <a:pPr>
              <a:defRPr/>
            </a:pPr>
            <a:r>
              <a:rPr lang="en-GB" dirty="0"/>
              <a:t>Work/Study Item Completion: 80%</a:t>
            </a:r>
          </a:p>
          <a:p>
            <a:pPr>
              <a:defRPr/>
            </a:pPr>
            <a:r>
              <a:rPr lang="en-GB" dirty="0"/>
              <a:t>Draft TR 22.827 Completion: 80%</a:t>
            </a:r>
          </a:p>
          <a:p>
            <a:pPr>
              <a:defRPr/>
            </a:pPr>
            <a:endParaRPr lang="en-GB" sz="1000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FS_AVPROD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5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4</a:t>
            </a:r>
          </a:p>
          <a:p>
            <a:pPr>
              <a:defRPr/>
            </a:pPr>
            <a:r>
              <a:rPr lang="en-GB" dirty="0"/>
              <a:t>Number of Drafting session participants: 20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FS_AVPROD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TR22.827 to SA plenary:</a:t>
            </a:r>
          </a:p>
          <a:p>
            <a:pPr lvl="1">
              <a:defRPr/>
            </a:pPr>
            <a:r>
              <a:rPr lang="en-GB" sz="2000" dirty="0"/>
              <a:t>For information: SA#83 (03/2019)</a:t>
            </a:r>
          </a:p>
          <a:p>
            <a:pPr lvl="1">
              <a:defRPr/>
            </a:pPr>
            <a:r>
              <a:rPr lang="en-GB" sz="2000" dirty="0"/>
              <a:t>For approval: SA#84 (06/2019)</a:t>
            </a: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/>
              <a:t>Have these dates been changed at this meeting? &lt;n&gt;</a:t>
            </a: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413897" cy="782637"/>
          </a:xfrm>
        </p:spPr>
        <p:txBody>
          <a:bodyPr/>
          <a:lstStyle/>
          <a:p>
            <a:r>
              <a:rPr lang="en-GB" dirty="0"/>
              <a:t>FS_AVPROD 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Enhancement of use cases with gap analysis </a:t>
            </a:r>
          </a:p>
          <a:p>
            <a:pPr lvl="1">
              <a:defRPr/>
            </a:pPr>
            <a:r>
              <a:rPr lang="en-GB" dirty="0"/>
              <a:t>Consolidation of requirements for the normative phase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none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413897" cy="782637"/>
          </a:xfrm>
        </p:spPr>
        <p:txBody>
          <a:bodyPr/>
          <a:lstStyle/>
          <a:p>
            <a:r>
              <a:rPr lang="en-GB" dirty="0"/>
              <a:t>FS_AVPROD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&lt;80%&gt;</a:t>
            </a:r>
          </a:p>
          <a:p>
            <a:pPr lvl="1">
              <a:defRPr/>
            </a:pPr>
            <a:r>
              <a:rPr lang="en-GB" dirty="0"/>
              <a:t>Next meeting: &lt;100%&gt;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8058150" cy="782637"/>
          </a:xfrm>
        </p:spPr>
        <p:txBody>
          <a:bodyPr/>
          <a:lstStyle/>
          <a:p>
            <a:r>
              <a:rPr lang="en-GB" dirty="0"/>
              <a:t>FS_AVPROD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511210"/>
              </p:ext>
            </p:extLst>
          </p:nvPr>
        </p:nvGraphicFramePr>
        <p:xfrm>
          <a:off x="395536" y="1844824"/>
          <a:ext cx="8039619" cy="493914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227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28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39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S1-190325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EBU, BBC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TR22.827: Overview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S1-190330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EBU, BBC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TR22.827: Simple Live Sports Commentary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840616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S1-190332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Service requirements for use case of live immersive media production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6799826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S1-190468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EBU, BBC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TR22.827: Definitions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5447767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S1-190470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EBU, BBC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TR22.827: Single-Source compressed Outside Broadcast Contribution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S1-190519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EBU, BBC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TR22.827: Single-Source uncompressed Outside Broadcast Contribution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00919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S1-190520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EBU, BBC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TR22.827: Professional TV Production Contributions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11332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S1-190521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EBU, BBC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TR22.827: Video Streaming of Live Events using an Airborne Relay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0051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S1-190522</a:t>
                      </a:r>
                      <a:endParaRPr lang="en-GB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EBU. BBC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/>
                          <a:cs typeface="Times New Roman"/>
                        </a:rPr>
                        <a:t>TR22.827: Video Streaming in Professional Coverage of Live Performances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7021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S1-190522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Sennheiser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Gap analysis: Intercom system for large live events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7018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S1-190464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Sennheiser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Gap analysis: Live production with integrated audience services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1964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S1-190461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Sennheiser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Gap analysis: Audio Streaming in Professional Live Performances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22869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S1-190462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Sennheiser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Gap analysis: On-site Live Audio Presentation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69687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S1-190524</a:t>
                      </a:r>
                      <a:endParaRPr lang="en-GB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Authentication of heterogeneous </a:t>
                      </a:r>
                      <a:r>
                        <a:rPr lang="en-US" sz="12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AVProd</a:t>
                      </a:r>
                      <a:r>
                        <a:rPr lang="en-US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devices on a shared non-public network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6647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S1-190526</a:t>
                      </a:r>
                      <a:endParaRPr lang="en-GB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Onboarding of audio-visual IoT devices onto a non-public network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4302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435</Words>
  <Application>Microsoft Office PowerPoint</Application>
  <PresentationFormat>Bildschirmpräsentation (4:3)</PresentationFormat>
  <Paragraphs>109</Paragraphs>
  <Slides>9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3" baseType="lpstr">
      <vt:lpstr>Arial</vt:lpstr>
      <vt:lpstr>Bookman Old Style</vt:lpstr>
      <vt:lpstr>Times New Roman</vt:lpstr>
      <vt:lpstr>Blank Presentation</vt:lpstr>
      <vt:lpstr>FS_AVPROD Status Update Study in Audio-Visual Service Production</vt:lpstr>
      <vt:lpstr>FS_AVPROD Status</vt:lpstr>
      <vt:lpstr>FS_AVPROD Progress</vt:lpstr>
      <vt:lpstr>FS_AVPROD Meeting Time</vt:lpstr>
      <vt:lpstr>FS_AVPROD Completion Date</vt:lpstr>
      <vt:lpstr>FS_AVPROD  Planning/Progress</vt:lpstr>
      <vt:lpstr>Work plan between meetings</vt:lpstr>
      <vt:lpstr>FS_AVPROD Progress Estimate</vt:lpstr>
      <vt:lpstr>FS_AVPROD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Dr. Roland Beutler</cp:lastModifiedBy>
  <cp:revision>346</cp:revision>
  <cp:lastPrinted>2000-01-14T10:02:55Z</cp:lastPrinted>
  <dcterms:created xsi:type="dcterms:W3CDTF">1999-11-22T09:19:47Z</dcterms:created>
  <dcterms:modified xsi:type="dcterms:W3CDTF">2019-02-22T13:27:44Z</dcterms:modified>
  <cp:category>Presentation</cp:category>
</cp:coreProperties>
</file>