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&lt;Name&gt;</a:t>
            </a:r>
          </a:p>
          <a:p>
            <a:r>
              <a:rPr lang="en-US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S1-16xxxx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3667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76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Tenerife, Spain, 7-11 November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TS/TR.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 smtClean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Remove bullets above if there is no new TR/TS</a:t>
            </a:r>
          </a:p>
          <a:p>
            <a:pPr>
              <a:defRPr/>
            </a:pPr>
            <a:r>
              <a:rPr lang="en-GB" sz="2400" dirty="0" smtClean="0"/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 smtClean="0"/>
              <a:t>If yes, previous target </a:t>
            </a:r>
            <a:r>
              <a:rPr lang="en-GB" sz="2000" smtClean="0"/>
              <a:t>completion dates:</a:t>
            </a:r>
            <a:endParaRPr lang="en-GB" sz="2000" dirty="0" smtClean="0"/>
          </a:p>
          <a:p>
            <a:pPr lvl="2">
              <a:defRPr/>
            </a:pPr>
            <a:r>
              <a:rPr lang="en-GB" sz="1600" dirty="0" smtClean="0"/>
              <a:t>For information: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lvl="2">
              <a:defRPr/>
            </a:pPr>
            <a:r>
              <a:rPr lang="en-GB" sz="1600" dirty="0" smtClean="0"/>
              <a:t>For approval: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SA1#nn+2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</TotalTime>
  <Words>664</Words>
  <Application>Microsoft Office PowerPoint</Application>
  <PresentationFormat>On-screen Show (4:3)</PresentationFormat>
  <Paragraphs>107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Sultan2</cp:lastModifiedBy>
  <cp:revision>306</cp:revision>
  <cp:lastPrinted>2000-01-14T10:02:55Z</cp:lastPrinted>
  <dcterms:created xsi:type="dcterms:W3CDTF">1999-11-22T09:19:47Z</dcterms:created>
  <dcterms:modified xsi:type="dcterms:W3CDTF">2016-10-17T13:52:39Z</dcterms:modified>
  <cp:category>Presentation</cp:category>
</cp:coreProperties>
</file>