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-21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S1-154464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43808" y="5312241"/>
            <a:ext cx="1283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CC"/>
                </a:solidFill>
              </a:rPr>
              <a:t>Normative Work</a:t>
            </a:r>
            <a:endParaRPr lang="en-US" sz="1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SP#69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SP-150573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10%</a:t>
            </a:r>
          </a:p>
          <a:p>
            <a:pPr>
              <a:defRPr/>
            </a:pPr>
            <a:r>
              <a:rPr lang="en-GB" dirty="0" smtClean="0"/>
              <a:t>Draft &lt;TS/TR&gt; 22.v2x Completion: 10%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4+2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6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0000CC"/>
                </a:solidFill>
              </a:rPr>
              <a:t>28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&lt;03/2016&gt; SA#71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SA1#73 (02/2016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SA1#73 (02/2016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TS sections based on TS Skeleton </a:t>
            </a:r>
            <a:r>
              <a:rPr lang="en-GB" sz="2000" dirty="0" smtClean="0"/>
              <a:t>(</a:t>
            </a:r>
            <a:r>
              <a:rPr lang="en-GB" sz="2000" u="sng" dirty="0" smtClean="0"/>
              <a:t>see attached</a:t>
            </a:r>
            <a:r>
              <a:rPr lang="en-GB" sz="2000" dirty="0" smtClean="0"/>
              <a:t>)</a:t>
            </a:r>
          </a:p>
          <a:p>
            <a:pPr lvl="1">
              <a:defRPr/>
            </a:pPr>
            <a:r>
              <a:rPr lang="en-GB" smtClean="0"/>
              <a:t>Normative requirements and Clean-up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SA1#73 (Feb.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TS completion (based on CPRs from TR) </a:t>
            </a:r>
          </a:p>
          <a:p>
            <a:pPr lvl="2">
              <a:defRPr/>
            </a:pPr>
            <a:r>
              <a:rPr lang="en-GB" dirty="0" smtClean="0"/>
              <a:t>TS submission for information/approval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&lt;10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&lt;100%&gt;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S1-154464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70</TotalTime>
  <Words>580</Words>
  <Application>Microsoft Office PowerPoint</Application>
  <PresentationFormat>On-screen Show (4:3)</PresentationFormat>
  <Paragraphs>115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V2XLTE Status Update LTE support for V2X services</vt:lpstr>
      <vt:lpstr>V2XLTE Status</vt:lpstr>
      <vt:lpstr>V2XLTE Progress</vt:lpstr>
      <vt:lpstr>V2XLTE Meeting Time</vt:lpstr>
      <vt:lpstr>V2XLTE Completion Date</vt:lpstr>
      <vt:lpstr>V2XLTE Planning/Progress</vt:lpstr>
      <vt:lpstr>Work plan between meetings</vt:lpstr>
      <vt:lpstr>V2XLTE Progress Estimate</vt:lpstr>
      <vt:lpstr>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312</cp:revision>
  <cp:lastPrinted>2000-01-14T10:02:55Z</cp:lastPrinted>
  <dcterms:created xsi:type="dcterms:W3CDTF">1999-11-22T09:19:47Z</dcterms:created>
  <dcterms:modified xsi:type="dcterms:W3CDTF">2015-11-20T22:34:43Z</dcterms:modified>
  <cp:category>Presentation</cp:category>
</cp:coreProperties>
</file>