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6" r:id="rId4"/>
    <p:sldMasterId id="2147483991" r:id="rId5"/>
  </p:sldMasterIdLst>
  <p:notesMasterIdLst>
    <p:notesMasterId r:id="rId8"/>
  </p:notesMasterIdLst>
  <p:sldIdLst>
    <p:sldId id="303" r:id="rId6"/>
    <p:sldId id="8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005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A54A65-8B19-49AE-9F25-F0CDC3EBFF7D}" v="3" dt="2025-04-16T08:40:16.106"/>
    <p1510:client id="{E6B89CDB-58DE-4C81-A11C-F398562C1A42}" v="25" dt="2025-04-16T08:49:03.9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19" autoAdjust="0"/>
    <p:restoredTop sz="96234" autoAdjust="0"/>
  </p:normalViewPr>
  <p:slideViewPr>
    <p:cSldViewPr snapToGrid="0">
      <p:cViewPr varScale="1">
        <p:scale>
          <a:sx n="107" d="100"/>
          <a:sy n="107" d="100"/>
        </p:scale>
        <p:origin x="11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microsoft.com/office/2018/10/relationships/authors" Target="authors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umito Kuroiwa (黒岩 史登)" userId="72e50487-066d-4193-b286-b2a6e77db4f5" providerId="ADAL" clId="{E6B89CDB-58DE-4C81-A11C-F398562C1A42}"/>
    <pc:docChg chg="custSel modSld modMainMaster">
      <pc:chgData name="Fumito Kuroiwa (黒岩 史登)" userId="72e50487-066d-4193-b286-b2a6e77db4f5" providerId="ADAL" clId="{E6B89CDB-58DE-4C81-A11C-F398562C1A42}" dt="2025-04-16T08:49:43.314" v="126" actId="20577"/>
      <pc:docMkLst>
        <pc:docMk/>
      </pc:docMkLst>
      <pc:sldChg chg="addSp modSp mod">
        <pc:chgData name="Fumito Kuroiwa (黒岩 史登)" userId="72e50487-066d-4193-b286-b2a6e77db4f5" providerId="ADAL" clId="{E6B89CDB-58DE-4C81-A11C-F398562C1A42}" dt="2025-04-16T08:49:43.314" v="126" actId="20577"/>
        <pc:sldMkLst>
          <pc:docMk/>
          <pc:sldMk cId="0" sldId="303"/>
        </pc:sldMkLst>
        <pc:spChg chg="add mod">
          <ac:chgData name="Fumito Kuroiwa (黒岩 史登)" userId="72e50487-066d-4193-b286-b2a6e77db4f5" providerId="ADAL" clId="{E6B89CDB-58DE-4C81-A11C-F398562C1A42}" dt="2025-04-16T08:49:43.314" v="126" actId="20577"/>
          <ac:spMkLst>
            <pc:docMk/>
            <pc:sldMk cId="0" sldId="303"/>
            <ac:spMk id="2" creationId="{8BE1CE2E-D872-DBE5-0EDB-F986A73CE8D0}"/>
          </ac:spMkLst>
        </pc:spChg>
        <pc:spChg chg="mod">
          <ac:chgData name="Fumito Kuroiwa (黒岩 史登)" userId="72e50487-066d-4193-b286-b2a6e77db4f5" providerId="ADAL" clId="{E6B89CDB-58DE-4C81-A11C-F398562C1A42}" dt="2025-04-16T08:48:54.871" v="65" actId="20577"/>
          <ac:spMkLst>
            <pc:docMk/>
            <pc:sldMk cId="0" sldId="303"/>
            <ac:spMk id="6147" creationId="{F62C3059-19AF-93AE-8957-51701FC05093}"/>
          </ac:spMkLst>
        </pc:spChg>
      </pc:sldChg>
      <pc:sldMasterChg chg="addSp delSp modSp mod">
        <pc:chgData name="Fumito Kuroiwa (黒岩 史登)" userId="72e50487-066d-4193-b286-b2a6e77db4f5" providerId="ADAL" clId="{E6B89CDB-58DE-4C81-A11C-F398562C1A42}" dt="2025-04-16T08:47:48.229" v="24" actId="20577"/>
        <pc:sldMasterMkLst>
          <pc:docMk/>
          <pc:sldMasterMk cId="622602968" sldId="2147483986"/>
        </pc:sldMasterMkLst>
        <pc:spChg chg="add del mod">
          <ac:chgData name="Fumito Kuroiwa (黒岩 史登)" userId="72e50487-066d-4193-b286-b2a6e77db4f5" providerId="ADAL" clId="{E6B89CDB-58DE-4C81-A11C-F398562C1A42}" dt="2025-04-16T08:47:37.064" v="15" actId="478"/>
          <ac:spMkLst>
            <pc:docMk/>
            <pc:sldMasterMk cId="622602968" sldId="2147483986"/>
            <ac:spMk id="2" creationId="{B504654F-D7CF-B082-6483-6A6A9FD4B2BC}"/>
          </ac:spMkLst>
        </pc:spChg>
        <pc:spChg chg="add mod">
          <ac:chgData name="Fumito Kuroiwa (黒岩 史登)" userId="72e50487-066d-4193-b286-b2a6e77db4f5" providerId="ADAL" clId="{E6B89CDB-58DE-4C81-A11C-F398562C1A42}" dt="2025-04-16T08:47:48.229" v="24" actId="20577"/>
          <ac:spMkLst>
            <pc:docMk/>
            <pc:sldMasterMk cId="622602968" sldId="2147483986"/>
            <ac:spMk id="3" creationId="{2CEBB8D1-008C-C502-6150-BAE385A46D3B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81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0059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60840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3876219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843517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87835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47810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391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34491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9279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730671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2CEBB8D1-008C-C502-6150-BAE385A46D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S1-252029</a:t>
            </a:r>
          </a:p>
        </p:txBody>
      </p:sp>
    </p:spTree>
    <p:extLst>
      <p:ext uri="{BB962C8B-B14F-4D97-AF65-F5344CB8AC3E}">
        <p14:creationId xmlns:p14="http://schemas.microsoft.com/office/powerpoint/2010/main" val="622602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7" r:id="rId1"/>
    <p:sldLayoutId id="2147483988" r:id="rId2"/>
    <p:sldLayoutId id="2147483989" r:id="rId3"/>
    <p:sldLayoutId id="2147483990" r:id="rId4"/>
    <p:sldLayoutId id="2147483983" r:id="rId5"/>
    <p:sldLayoutId id="2147483970" r:id="rId6"/>
    <p:sldLayoutId id="2147483974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1"/>
            <a:ext cx="12199939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9" y="1455739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0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7" y="6592888"/>
            <a:ext cx="9874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408113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9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49" y="36514"/>
            <a:ext cx="3894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TSG-SA1 Meeting #107</a:t>
            </a:r>
            <a:r>
              <a:rPr lang="sv-SE" altLang="en-US" sz="1200" b="1">
                <a:latin typeface="Arial "/>
              </a:rPr>
              <a:t>	</a:t>
            </a:r>
          </a:p>
          <a:p>
            <a:pPr hangingPunct="0"/>
            <a:r>
              <a:rPr lang="en-US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Maastricht, The Netherlands, 19-23 August 2024</a:t>
            </a:r>
            <a:endParaRPr lang="en-SE" sz="1200" b="1" kern="120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1" y="133351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>
                <a:latin typeface="Arial "/>
              </a:rPr>
              <a:t>S1-242133</a:t>
            </a:r>
          </a:p>
        </p:txBody>
      </p:sp>
    </p:spTree>
    <p:extLst>
      <p:ext uri="{BB962C8B-B14F-4D97-AF65-F5344CB8AC3E}">
        <p14:creationId xmlns:p14="http://schemas.microsoft.com/office/powerpoint/2010/main" val="144102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8637" y="2519348"/>
            <a:ext cx="8174726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altLang="ja-JP" dirty="0"/>
              <a:t>Feedback for AI agent discussion</a:t>
            </a:r>
            <a:endParaRPr lang="en-US" dirty="0"/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467" y="5009984"/>
            <a:ext cx="10191751" cy="1363301"/>
          </a:xfrm>
        </p:spPr>
        <p:txBody>
          <a:bodyPr/>
          <a:lstStyle/>
          <a:p>
            <a:pPr marL="0" indent="0" algn="l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NTT DOCOMO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	8.1.3</a:t>
            </a:r>
          </a:p>
          <a:p>
            <a:pPr marL="0" indent="0" algn="l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Discussion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8BE1CE2E-D872-DBE5-0EDB-F986A73CE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S1-252029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SA1#110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39DBF-3A17-0AAE-B5E7-863A04C971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Feedback for AI agent discussion</a:t>
            </a:r>
          </a:p>
        </p:txBody>
      </p:sp>
      <p:pic>
        <p:nvPicPr>
          <p:cNvPr id="5" name="コンテンツ プレースホルダー 4">
            <a:extLst>
              <a:ext uri="{FF2B5EF4-FFF2-40B4-BE49-F238E27FC236}">
                <a16:creationId xmlns:a16="http://schemas.microsoft.com/office/drawing/2014/main" id="{D0D96D2E-06B4-F618-612A-3E1D4935B8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74" r="6819" b="13552"/>
          <a:stretch/>
        </p:blipFill>
        <p:spPr>
          <a:xfrm>
            <a:off x="0" y="2597231"/>
            <a:ext cx="6683433" cy="3646932"/>
          </a:xfrm>
          <a:ln>
            <a:solidFill>
              <a:schemeClr val="tx1"/>
            </a:solidFill>
          </a:ln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D6B3C0D-51A2-219C-22CE-B73F5A4E468D}"/>
              </a:ext>
            </a:extLst>
          </p:cNvPr>
          <p:cNvSpPr/>
          <p:nvPr/>
        </p:nvSpPr>
        <p:spPr>
          <a:xfrm>
            <a:off x="382386" y="4584096"/>
            <a:ext cx="6134792" cy="432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7C8C676-55B4-95BB-E3F0-C83B387B2013}"/>
              </a:ext>
            </a:extLst>
          </p:cNvPr>
          <p:cNvSpPr/>
          <p:nvPr/>
        </p:nvSpPr>
        <p:spPr>
          <a:xfrm>
            <a:off x="382385" y="5066759"/>
            <a:ext cx="6134792" cy="2267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3416EE7-4E21-DAF9-D4C0-64C84CF87D28}"/>
              </a:ext>
            </a:extLst>
          </p:cNvPr>
          <p:cNvSpPr txBox="1"/>
          <p:nvPr/>
        </p:nvSpPr>
        <p:spPr>
          <a:xfrm>
            <a:off x="29885" y="4621837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/>
              <a:t>#1</a:t>
            </a:r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F27E91B-2F7F-D582-F09B-938871800248}"/>
              </a:ext>
            </a:extLst>
          </p:cNvPr>
          <p:cNvSpPr txBox="1"/>
          <p:nvPr/>
        </p:nvSpPr>
        <p:spPr>
          <a:xfrm>
            <a:off x="29885" y="4994669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#2</a:t>
            </a:r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A234B58-0350-F673-2DA5-933E0054C86A}"/>
              </a:ext>
            </a:extLst>
          </p:cNvPr>
          <p:cNvSpPr/>
          <p:nvPr/>
        </p:nvSpPr>
        <p:spPr>
          <a:xfrm>
            <a:off x="382384" y="5325762"/>
            <a:ext cx="6134792" cy="244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D812502-37C1-4DD5-A67D-C586AF792D64}"/>
              </a:ext>
            </a:extLst>
          </p:cNvPr>
          <p:cNvSpPr txBox="1"/>
          <p:nvPr/>
        </p:nvSpPr>
        <p:spPr>
          <a:xfrm>
            <a:off x="29885" y="5267751"/>
            <a:ext cx="417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#3</a:t>
            </a:r>
            <a:endParaRPr kumimoji="1" lang="ja-JP" altLang="en-US" dirty="0"/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3FFA70A3-B62D-ABC4-201D-E3A450CEE40B}"/>
              </a:ext>
            </a:extLst>
          </p:cNvPr>
          <p:cNvSpPr/>
          <p:nvPr/>
        </p:nvSpPr>
        <p:spPr>
          <a:xfrm>
            <a:off x="6833062" y="1934095"/>
            <a:ext cx="5270266" cy="1337668"/>
          </a:xfrm>
          <a:prstGeom prst="wedgeRoundRectCallout">
            <a:avLst>
              <a:gd name="adj1" fmla="val -48650"/>
              <a:gd name="adj2" fmla="val 3515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2400" dirty="0"/>
              <a:t>Feedback for #1:</a:t>
            </a:r>
            <a:br>
              <a:rPr kumimoji="1" lang="en-US" altLang="ja-JP" sz="2400" dirty="0"/>
            </a:br>
            <a:r>
              <a:rPr kumimoji="1" lang="en-US" altLang="ja-JP" sz="2400" dirty="0"/>
              <a:t>Clarify if that “intent” differs from the SA5 intent. If so, define a different term.</a:t>
            </a:r>
          </a:p>
        </p:txBody>
      </p:sp>
      <p:sp>
        <p:nvSpPr>
          <p:cNvPr id="4" name="吹き出し: 角を丸めた四角形 3">
            <a:extLst>
              <a:ext uri="{FF2B5EF4-FFF2-40B4-BE49-F238E27FC236}">
                <a16:creationId xmlns:a16="http://schemas.microsoft.com/office/drawing/2014/main" id="{33EB9B44-37E7-CDC2-CA55-6E93F50B7787}"/>
              </a:ext>
            </a:extLst>
          </p:cNvPr>
          <p:cNvSpPr/>
          <p:nvPr/>
        </p:nvSpPr>
        <p:spPr>
          <a:xfrm>
            <a:off x="6833062" y="3413027"/>
            <a:ext cx="5270266" cy="1337668"/>
          </a:xfrm>
          <a:prstGeom prst="wedgeRoundRectCallout">
            <a:avLst>
              <a:gd name="adj1" fmla="val -50145"/>
              <a:gd name="adj2" fmla="val 1600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2400" dirty="0"/>
              <a:t>Feedback for #2:</a:t>
            </a:r>
            <a:br>
              <a:rPr kumimoji="1" lang="en-US" altLang="ja-JP" sz="2400" dirty="0"/>
            </a:br>
            <a:r>
              <a:rPr kumimoji="1" lang="en-US" altLang="ja-JP" sz="2400" dirty="0"/>
              <a:t>AI agent-like services will enable more efficient network control. </a:t>
            </a:r>
            <a:endParaRPr kumimoji="1" lang="ja-JP" altLang="en-US" sz="2400" dirty="0"/>
          </a:p>
        </p:txBody>
      </p: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14ABDA8C-0E61-F399-1C47-D337F624A002}"/>
              </a:ext>
            </a:extLst>
          </p:cNvPr>
          <p:cNvSpPr/>
          <p:nvPr/>
        </p:nvSpPr>
        <p:spPr>
          <a:xfrm>
            <a:off x="6833062" y="4874548"/>
            <a:ext cx="5270266" cy="1337668"/>
          </a:xfrm>
          <a:prstGeom prst="wedgeRoundRectCallout">
            <a:avLst>
              <a:gd name="adj1" fmla="val -42369"/>
              <a:gd name="adj2" fmla="val -43143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2400" dirty="0"/>
              <a:t>Feedback for #3: </a:t>
            </a:r>
            <a:br>
              <a:rPr kumimoji="1" lang="en-US" altLang="ja-JP" sz="2400" dirty="0"/>
            </a:br>
            <a:r>
              <a:rPr kumimoji="1" lang="en-US" altLang="ja-JP" sz="2400" dirty="0"/>
              <a:t>We are still not sure if AI agent services have impacts on 3GPP networks.</a:t>
            </a: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D362873-B747-6080-27DC-4E7C9A09EF31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6517176" y="2602929"/>
            <a:ext cx="315886" cy="204112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41B3F900-A9E1-921F-8A12-609949492712}"/>
              </a:ext>
            </a:extLst>
          </p:cNvPr>
          <p:cNvCxnSpPr>
            <a:cxnSpLocks/>
            <a:stCxn id="7" idx="3"/>
            <a:endCxn id="4" idx="1"/>
          </p:cNvCxnSpPr>
          <p:nvPr/>
        </p:nvCxnSpPr>
        <p:spPr>
          <a:xfrm flipV="1">
            <a:off x="6517177" y="4081861"/>
            <a:ext cx="315885" cy="1098251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9BAE4541-33C8-22A4-E699-119DDDAE2BFA}"/>
              </a:ext>
            </a:extLst>
          </p:cNvPr>
          <p:cNvCxnSpPr>
            <a:cxnSpLocks/>
            <a:stCxn id="19" idx="3"/>
            <a:endCxn id="8" idx="1"/>
          </p:cNvCxnSpPr>
          <p:nvPr/>
        </p:nvCxnSpPr>
        <p:spPr>
          <a:xfrm>
            <a:off x="6517176" y="5447905"/>
            <a:ext cx="315886" cy="9547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4F4418D-1105-9DCA-5F19-EC3B888DDC36}"/>
              </a:ext>
            </a:extLst>
          </p:cNvPr>
          <p:cNvSpPr txBox="1"/>
          <p:nvPr/>
        </p:nvSpPr>
        <p:spPr>
          <a:xfrm>
            <a:off x="179510" y="1900535"/>
            <a:ext cx="58729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Discussion points from rapporteur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266883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16E6B42244EEFB4E9184468D0BCF3AA1" ma:contentTypeVersion="16" ma:contentTypeDescription="新しいドキュメントを作成します。" ma:contentTypeScope="" ma:versionID="2eff8b1ad68a0f0e9fac40cc4a02ee07">
  <xsd:schema xmlns:xsd="http://www.w3.org/2001/XMLSchema" xmlns:xs="http://www.w3.org/2001/XMLSchema" xmlns:p="http://schemas.microsoft.com/office/2006/metadata/properties" xmlns:ns2="370ed0d4-0081-415d-8d34-8034ac052c48" xmlns:ns3="fb5cf244-07bc-4ddf-9a8f-587b61a0e3f0" targetNamespace="http://schemas.microsoft.com/office/2006/metadata/properties" ma:root="true" ma:fieldsID="aa7ed212b8105f5a29a14ae462ff6a40" ns2:_="" ns3:_="">
    <xsd:import namespace="370ed0d4-0081-415d-8d34-8034ac052c48"/>
    <xsd:import namespace="fb5cf244-07bc-4ddf-9a8f-587b61a0e3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0ed0d4-0081-415d-8d34-8034ac052c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5cf244-07bc-4ddf-9a8f-587b61a0e3f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0790d8e7-452a-46c5-9551-d8dfed373f6d}" ma:internalName="TaxCatchAll" ma:showField="CatchAllData" ma:web="fb5cf244-07bc-4ddf-9a8f-587b61a0e3f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70ed0d4-0081-415d-8d34-8034ac052c48">
      <Terms xmlns="http://schemas.microsoft.com/office/infopath/2007/PartnerControls"/>
    </lcf76f155ced4ddcb4097134ff3c332f>
    <TaxCatchAll xmlns="fb5cf244-07bc-4ddf-9a8f-587b61a0e3f0" xsi:nil="true"/>
  </documentManagement>
</p:properties>
</file>

<file path=customXml/itemProps1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AECC526-BF3D-45C1-B197-4D4F1184C5B2}">
  <ds:schemaRefs>
    <ds:schemaRef ds:uri="370ed0d4-0081-415d-8d34-8034ac052c48"/>
    <ds:schemaRef ds:uri="fb5cf244-07bc-4ddf-9a8f-587b61a0e3f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B91150F-6C29-4D01-9C2A-26DFE2253169}">
  <ds:schemaRefs>
    <ds:schemaRef ds:uri="http://purl.org/dc/elements/1.1/"/>
    <ds:schemaRef ds:uri="fb5cf244-07bc-4ddf-9a8f-587b61a0e3f0"/>
    <ds:schemaRef ds:uri="370ed0d4-0081-415d-8d34-8034ac052c48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  <clbl:label id="{6786d483-f51b-44bd-b40a-6fe409a5265e}" enabled="0" method="" siteId="{6786d483-f51b-44bd-b40a-6fe409a5265e}" actionId="{c1591729-42d8-4b16-99b5-a89ea4dd422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</TotalTime>
  <Words>105</Words>
  <Application>Microsoft Office PowerPoint</Application>
  <PresentationFormat>ワイド画面</PresentationFormat>
  <Paragraphs>14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1_Office Theme</vt:lpstr>
      <vt:lpstr>2_Office Theme</vt:lpstr>
      <vt:lpstr>PowerPoint プレゼンテーション</vt:lpstr>
      <vt:lpstr>Feedback for AI agent 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Fumito Kuroiwa (黒岩 史登)</dc:creator>
  <cp:lastModifiedBy>Fumito2_NTTDOCOMO</cp:lastModifiedBy>
  <cp:revision>4</cp:revision>
  <dcterms:created xsi:type="dcterms:W3CDTF">2024-02-07T17:13:37Z</dcterms:created>
  <dcterms:modified xsi:type="dcterms:W3CDTF">2025-04-16T08:58:06Z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0x01010016E6B42244EEFB4E9184468D0BCF3AA1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caacbd88-acbb-4238-b7e2-697aee1925f7</vt:lpwstr>
  </property>
  <property fmtid="{D5CDD505-2E9C-101B-9397-08002B2CF9AE}" pid="12" name="MSIP_Label_f7b7771f-98a2-4ec9-8160-ee37e9359e20_Enabled">
    <vt:lpwstr>true</vt:lpwstr>
  </property>
  <property fmtid="{D5CDD505-2E9C-101B-9397-08002B2CF9AE}" pid="13" name="MSIP_Label_f7b7771f-98a2-4ec9-8160-ee37e9359e20_SetDate">
    <vt:lpwstr>2024-08-09T07:47:12Z</vt:lpwstr>
  </property>
  <property fmtid="{D5CDD505-2E9C-101B-9397-08002B2CF9AE}" pid="14" name="MSIP_Label_f7b7771f-98a2-4ec9-8160-ee37e9359e20_Method">
    <vt:lpwstr>Privileged</vt:lpwstr>
  </property>
  <property fmtid="{D5CDD505-2E9C-101B-9397-08002B2CF9AE}" pid="15" name="MSIP_Label_f7b7771f-98a2-4ec9-8160-ee37e9359e20_Name">
    <vt:lpwstr>社外開示</vt:lpwstr>
  </property>
  <property fmtid="{D5CDD505-2E9C-101B-9397-08002B2CF9AE}" pid="16" name="MSIP_Label_f7b7771f-98a2-4ec9-8160-ee37e9359e20_SiteId">
    <vt:lpwstr>6786d483-f51b-44bd-b40a-6fe409a5265e</vt:lpwstr>
  </property>
  <property fmtid="{D5CDD505-2E9C-101B-9397-08002B2CF9AE}" pid="17" name="MSIP_Label_f7b7771f-98a2-4ec9-8160-ee37e9359e20_ActionId">
    <vt:lpwstr>86e49ae8-9afa-41f9-9714-10a55fc19f40</vt:lpwstr>
  </property>
  <property fmtid="{D5CDD505-2E9C-101B-9397-08002B2CF9AE}" pid="18" name="MSIP_Label_f7b7771f-98a2-4ec9-8160-ee37e9359e20_ContentBits">
    <vt:lpwstr>0</vt:lpwstr>
  </property>
</Properties>
</file>