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671" r:id="rId5"/>
    <p:sldId id="257" r:id="rId6"/>
    <p:sldId id="672" r:id="rId7"/>
  </p:sldIdLst>
  <p:sldSz cx="2438400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40" userDrawn="1">
          <p15:clr>
            <a:srgbClr val="A4A3A4"/>
          </p15:clr>
        </p15:guide>
        <p15:guide id="2" orient="horz" pos="499" userDrawn="1">
          <p15:clr>
            <a:srgbClr val="A4A3A4"/>
          </p15:clr>
        </p15:guide>
        <p15:guide id="3" pos="14275" userDrawn="1">
          <p15:clr>
            <a:srgbClr val="A4A3A4"/>
          </p15:clr>
        </p15:guide>
        <p15:guide id="4" pos="7679" userDrawn="1">
          <p15:clr>
            <a:srgbClr val="A4A3A4"/>
          </p15:clr>
        </p15:guide>
        <p15:guide id="5" pos="10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00"/>
    <a:srgbClr val="62B576"/>
    <a:srgbClr val="575756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9A2067-7BB2-438D-AA0A-BB664AF49EB2}" v="3" dt="2023-05-23T20:52:15.5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92" autoAdjust="0"/>
  </p:normalViewPr>
  <p:slideViewPr>
    <p:cSldViewPr snapToGrid="0" snapToObjects="1">
      <p:cViewPr varScale="1">
        <p:scale>
          <a:sx n="36" d="100"/>
          <a:sy n="36" d="100"/>
        </p:scale>
        <p:origin x="412" y="60"/>
      </p:cViewPr>
      <p:guideLst>
        <p:guide orient="horz" pos="8140"/>
        <p:guide orient="horz" pos="499"/>
        <p:guide pos="14275"/>
        <p:guide pos="7679"/>
        <p:guide pos="10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D0A2064F-86A9-4603-9BAE-E69018AFD12C}"/>
    <pc:docChg chg="undo custSel addSld delSld modSld">
      <pc:chgData name="NIKOLOPOULOU Vassiliki" userId="ada2d325-151a-468b-ad5e-d05a4c8e62ef" providerId="ADAL" clId="{D0A2064F-86A9-4603-9BAE-E69018AFD12C}" dt="2023-04-25T23:43:17.346" v="1509" actId="113"/>
      <pc:docMkLst>
        <pc:docMk/>
      </pc:docMkLst>
      <pc:sldChg chg="addSp delSp modSp add mod">
        <pc:chgData name="NIKOLOPOULOU Vassiliki" userId="ada2d325-151a-468b-ad5e-d05a4c8e62ef" providerId="ADAL" clId="{D0A2064F-86A9-4603-9BAE-E69018AFD12C}" dt="2023-04-25T23:43:17.346" v="1509" actId="113"/>
        <pc:sldMkLst>
          <pc:docMk/>
          <pc:sldMk cId="521236636" sldId="257"/>
        </pc:sldMkLst>
        <pc:spChg chg="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2" creationId="{21BE3DE9-D10E-4B51-709B-B5AF2A294929}"/>
          </ac:spMkLst>
        </pc:spChg>
        <pc:spChg chg="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3" creationId="{AF71B529-0BF6-DB44-78F6-490348963456}"/>
          </ac:spMkLst>
        </pc:spChg>
        <pc:spChg chg="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5" creationId="{80C95433-8895-2C61-EE1A-5E6FAF73CFDF}"/>
          </ac:spMkLst>
        </pc:spChg>
        <pc:spChg chg="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6" creationId="{7359C0DC-9759-52E5-FEC8-5931C6E6ACE0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0" creationId="{FB113C72-3C98-EE84-A852-C22728A02C95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1" creationId="{45D95A87-D2E2-FA96-2FA1-F1B9A63F9BF1}"/>
          </ac:spMkLst>
        </pc:spChg>
        <pc:spChg chg="add del mod">
          <ac:chgData name="NIKOLOPOULOU Vassiliki" userId="ada2d325-151a-468b-ad5e-d05a4c8e62ef" providerId="ADAL" clId="{D0A2064F-86A9-4603-9BAE-E69018AFD12C}" dt="2023-04-25T18:17:32.658" v="555" actId="478"/>
          <ac:spMkLst>
            <pc:docMk/>
            <pc:sldMk cId="521236636" sldId="257"/>
            <ac:spMk id="11" creationId="{EE495A65-4C7C-9FF8-AD62-3EE2E053561C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3" creationId="{103D8030-47EB-B6F1-931B-E4BBC77C3C72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4" creationId="{40FD0DFF-A772-8880-3D96-5128DEE45F16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5" creationId="{1FAE096B-D311-314A-D75B-AB8192162978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16" creationId="{C2BCEE6C-62C1-1BCF-5BDC-80848A7274E2}"/>
          </ac:spMkLst>
        </pc:spChg>
        <pc:spChg chg="del">
          <ac:chgData name="NIKOLOPOULOU Vassiliki" userId="ada2d325-151a-468b-ad5e-d05a4c8e62ef" providerId="ADAL" clId="{D0A2064F-86A9-4603-9BAE-E69018AFD12C}" dt="2023-04-25T23:11:59.212" v="1298" actId="478"/>
          <ac:spMkLst>
            <pc:docMk/>
            <pc:sldMk cId="521236636" sldId="257"/>
            <ac:spMk id="18" creationId="{AE227951-42A9-2BE5-2AB0-7B560BDEE2F7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20" creationId="{AE9149F8-1BC2-09EF-B613-461A8014C1A2}"/>
          </ac:spMkLst>
        </pc:spChg>
        <pc:spChg chg="add del mod">
          <ac:chgData name="NIKOLOPOULOU Vassiliki" userId="ada2d325-151a-468b-ad5e-d05a4c8e62ef" providerId="ADAL" clId="{D0A2064F-86A9-4603-9BAE-E69018AFD12C}" dt="2023-04-25T18:17:35.725" v="556" actId="478"/>
          <ac:spMkLst>
            <pc:docMk/>
            <pc:sldMk cId="521236636" sldId="257"/>
            <ac:spMk id="20" creationId="{DB1EC73E-2A98-B9F1-8584-CB4095CF545D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21" creationId="{676CA813-1168-64E5-C401-37C52798278A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22" creationId="{3C4EB6E6-FE4F-1A55-F1BD-EF5776A25179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23" creationId="{F95039B6-8102-227A-1641-98ABFF7514FF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24" creationId="{6E77C6DC-0697-26E3-267E-F4228A0CA133}"/>
          </ac:spMkLst>
        </pc:spChg>
        <pc:spChg chg="mod">
          <ac:chgData name="NIKOLOPOULOU Vassiliki" userId="ada2d325-151a-468b-ad5e-d05a4c8e62ef" providerId="ADAL" clId="{D0A2064F-86A9-4603-9BAE-E69018AFD12C}" dt="2023-04-25T23:14:34.947" v="1305" actId="1076"/>
          <ac:spMkLst>
            <pc:docMk/>
            <pc:sldMk cId="521236636" sldId="257"/>
            <ac:spMk id="25" creationId="{C7140981-EC19-4920-95E5-888117C199E2}"/>
          </ac:spMkLst>
        </pc:spChg>
        <pc:spChg chg="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26" creationId="{583DF7BA-1660-4BB3-873D-2BA5B26DE519}"/>
          </ac:spMkLst>
        </pc:spChg>
        <pc:spChg chg="mod">
          <ac:chgData name="NIKOLOPOULOU Vassiliki" userId="ada2d325-151a-468b-ad5e-d05a4c8e62ef" providerId="ADAL" clId="{D0A2064F-86A9-4603-9BAE-E69018AFD12C}" dt="2023-04-25T23:33:40.416" v="1404" actId="165"/>
          <ac:spMkLst>
            <pc:docMk/>
            <pc:sldMk cId="521236636" sldId="257"/>
            <ac:spMk id="27" creationId="{C6366ACD-7520-EB66-D0E3-98C5213D795D}"/>
          </ac:spMkLst>
        </pc:spChg>
        <pc:spChg chg="mod">
          <ac:chgData name="NIKOLOPOULOU Vassiliki" userId="ada2d325-151a-468b-ad5e-d05a4c8e62ef" providerId="ADAL" clId="{D0A2064F-86A9-4603-9BAE-E69018AFD12C}" dt="2023-04-25T23:33:40.416" v="1404" actId="165"/>
          <ac:spMkLst>
            <pc:docMk/>
            <pc:sldMk cId="521236636" sldId="257"/>
            <ac:spMk id="28" creationId="{51A3EDC8-9700-02FE-1405-819DDBEC5DCC}"/>
          </ac:spMkLst>
        </pc:spChg>
        <pc:spChg chg="mod">
          <ac:chgData name="NIKOLOPOULOU Vassiliki" userId="ada2d325-151a-468b-ad5e-d05a4c8e62ef" providerId="ADAL" clId="{D0A2064F-86A9-4603-9BAE-E69018AFD12C}" dt="2023-04-25T23:43:17.346" v="1509" actId="113"/>
          <ac:spMkLst>
            <pc:docMk/>
            <pc:sldMk cId="521236636" sldId="257"/>
            <ac:spMk id="29" creationId="{A0EDE9FE-8434-D53D-AE6D-FCAADC2056F4}"/>
          </ac:spMkLst>
        </pc:spChg>
        <pc:spChg chg="del">
          <ac:chgData name="NIKOLOPOULOU Vassiliki" userId="ada2d325-151a-468b-ad5e-d05a4c8e62ef" providerId="ADAL" clId="{D0A2064F-86A9-4603-9BAE-E69018AFD12C}" dt="2023-04-25T23:15:05.215" v="1311" actId="478"/>
          <ac:spMkLst>
            <pc:docMk/>
            <pc:sldMk cId="521236636" sldId="257"/>
            <ac:spMk id="30" creationId="{03406661-EB47-45DA-BB5F-0B23EE56A0F9}"/>
          </ac:spMkLst>
        </pc:spChg>
        <pc:spChg chg="del">
          <ac:chgData name="NIKOLOPOULOU Vassiliki" userId="ada2d325-151a-468b-ad5e-d05a4c8e62ef" providerId="ADAL" clId="{D0A2064F-86A9-4603-9BAE-E69018AFD12C}" dt="2023-04-25T23:15:02.082" v="1310" actId="478"/>
          <ac:spMkLst>
            <pc:docMk/>
            <pc:sldMk cId="521236636" sldId="257"/>
            <ac:spMk id="31" creationId="{CD86DCFF-14DF-4648-8A8C-A32B423FB595}"/>
          </ac:spMkLst>
        </pc:spChg>
        <pc:spChg chg="del">
          <ac:chgData name="NIKOLOPOULOU Vassiliki" userId="ada2d325-151a-468b-ad5e-d05a4c8e62ef" providerId="ADAL" clId="{D0A2064F-86A9-4603-9BAE-E69018AFD12C}" dt="2023-04-25T23:15:20.135" v="1316" actId="478"/>
          <ac:spMkLst>
            <pc:docMk/>
            <pc:sldMk cId="521236636" sldId="257"/>
            <ac:spMk id="32" creationId="{F5D95EF8-7143-495A-9F0E-2A311345CE93}"/>
          </ac:spMkLst>
        </pc:spChg>
        <pc:spChg chg="del mod">
          <ac:chgData name="NIKOLOPOULOU Vassiliki" userId="ada2d325-151a-468b-ad5e-d05a4c8e62ef" providerId="ADAL" clId="{D0A2064F-86A9-4603-9BAE-E69018AFD12C}" dt="2023-04-25T23:15:16.414" v="1315" actId="478"/>
          <ac:spMkLst>
            <pc:docMk/>
            <pc:sldMk cId="521236636" sldId="257"/>
            <ac:spMk id="33" creationId="{0E71D791-09EB-4102-A6BE-26F25A15AD8C}"/>
          </ac:spMkLst>
        </pc:spChg>
        <pc:spChg chg="add mod">
          <ac:chgData name="NIKOLOPOULOU Vassiliki" userId="ada2d325-151a-468b-ad5e-d05a4c8e62ef" providerId="ADAL" clId="{D0A2064F-86A9-4603-9BAE-E69018AFD12C}" dt="2023-04-25T23:35:25.820" v="1409" actId="164"/>
          <ac:spMkLst>
            <pc:docMk/>
            <pc:sldMk cId="521236636" sldId="257"/>
            <ac:spMk id="34" creationId="{BF3D45E8-F09A-3A48-ADBD-86F1A3739E24}"/>
          </ac:spMkLst>
        </pc:spChg>
        <pc:spChg chg="mod">
          <ac:chgData name="NIKOLOPOULOU Vassiliki" userId="ada2d325-151a-468b-ad5e-d05a4c8e62ef" providerId="ADAL" clId="{D0A2064F-86A9-4603-9BAE-E69018AFD12C}" dt="2023-04-25T23:33:40.416" v="1404" actId="165"/>
          <ac:spMkLst>
            <pc:docMk/>
            <pc:sldMk cId="521236636" sldId="257"/>
            <ac:spMk id="36" creationId="{2867207F-C3D4-42EC-4B45-4C304FDA1E24}"/>
          </ac:spMkLst>
        </pc:spChg>
        <pc:spChg chg="add del">
          <ac:chgData name="NIKOLOPOULOU Vassiliki" userId="ada2d325-151a-468b-ad5e-d05a4c8e62ef" providerId="ADAL" clId="{D0A2064F-86A9-4603-9BAE-E69018AFD12C}" dt="2023-04-25T17:54:53.208" v="192" actId="478"/>
          <ac:spMkLst>
            <pc:docMk/>
            <pc:sldMk cId="521236636" sldId="257"/>
            <ac:spMk id="36" creationId="{6C0F0646-2FC4-F423-346A-E9EAF52F3C49}"/>
          </ac:spMkLst>
        </pc:spChg>
        <pc:spChg chg="add del mod">
          <ac:chgData name="NIKOLOPOULOU Vassiliki" userId="ada2d325-151a-468b-ad5e-d05a4c8e62ef" providerId="ADAL" clId="{D0A2064F-86A9-4603-9BAE-E69018AFD12C}" dt="2023-04-25T17:56:16.059" v="204"/>
          <ac:spMkLst>
            <pc:docMk/>
            <pc:sldMk cId="521236636" sldId="257"/>
            <ac:spMk id="37" creationId="{57670B62-A81A-24D2-6640-3229EABBD2C9}"/>
          </ac:spMkLst>
        </pc:spChg>
        <pc:spChg chg="add mod">
          <ac:chgData name="NIKOLOPOULOU Vassiliki" userId="ada2d325-151a-468b-ad5e-d05a4c8e62ef" providerId="ADAL" clId="{D0A2064F-86A9-4603-9BAE-E69018AFD12C}" dt="2023-04-25T23:35:25.820" v="1409" actId="164"/>
          <ac:spMkLst>
            <pc:docMk/>
            <pc:sldMk cId="521236636" sldId="257"/>
            <ac:spMk id="38" creationId="{DD3AD25A-6547-52FA-21D2-4C1F9A24A1C9}"/>
          </ac:spMkLst>
        </pc:spChg>
        <pc:spChg chg="add 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40" creationId="{00031230-DFBA-F1CC-06B1-6884B65D1204}"/>
          </ac:spMkLst>
        </pc:spChg>
        <pc:spChg chg="add mod">
          <ac:chgData name="NIKOLOPOULOU Vassiliki" userId="ada2d325-151a-468b-ad5e-d05a4c8e62ef" providerId="ADAL" clId="{D0A2064F-86A9-4603-9BAE-E69018AFD12C}" dt="2023-04-25T23:27:59.143" v="1380" actId="1076"/>
          <ac:spMkLst>
            <pc:docMk/>
            <pc:sldMk cId="521236636" sldId="257"/>
            <ac:spMk id="41" creationId="{09A0F71A-3DBE-29AE-B729-4E454E2A09F5}"/>
          </ac:spMkLst>
        </pc:spChg>
        <pc:spChg chg="add mod">
          <ac:chgData name="NIKOLOPOULOU Vassiliki" userId="ada2d325-151a-468b-ad5e-d05a4c8e62ef" providerId="ADAL" clId="{D0A2064F-86A9-4603-9BAE-E69018AFD12C}" dt="2023-04-25T23:12:52.171" v="1300" actId="1076"/>
          <ac:spMkLst>
            <pc:docMk/>
            <pc:sldMk cId="521236636" sldId="257"/>
            <ac:spMk id="42" creationId="{6A1306E4-25E9-0FC7-CA08-22401DA2C369}"/>
          </ac:spMkLst>
        </pc:spChg>
        <pc:spChg chg="add mod">
          <ac:chgData name="NIKOLOPOULOU Vassiliki" userId="ada2d325-151a-468b-ad5e-d05a4c8e62ef" providerId="ADAL" clId="{D0A2064F-86A9-4603-9BAE-E69018AFD12C}" dt="2023-04-25T23:27:52.261" v="1379" actId="1076"/>
          <ac:spMkLst>
            <pc:docMk/>
            <pc:sldMk cId="521236636" sldId="257"/>
            <ac:spMk id="43" creationId="{ABE3EDE4-4A49-FF3C-5BFA-80BE5017A4AC}"/>
          </ac:spMkLst>
        </pc:spChg>
        <pc:spChg chg="add mod">
          <ac:chgData name="NIKOLOPOULOU Vassiliki" userId="ada2d325-151a-468b-ad5e-d05a4c8e62ef" providerId="ADAL" clId="{D0A2064F-86A9-4603-9BAE-E69018AFD12C}" dt="2023-04-25T23:35:25.820" v="1409" actId="164"/>
          <ac:spMkLst>
            <pc:docMk/>
            <pc:sldMk cId="521236636" sldId="257"/>
            <ac:spMk id="44" creationId="{18C04CAF-0ABC-0270-DF26-62129DFC14C4}"/>
          </ac:spMkLst>
        </pc:spChg>
        <pc:spChg chg="del">
          <ac:chgData name="NIKOLOPOULOU Vassiliki" userId="ada2d325-151a-468b-ad5e-d05a4c8e62ef" providerId="ADAL" clId="{D0A2064F-86A9-4603-9BAE-E69018AFD12C}" dt="2023-04-25T17:34:03.169" v="103" actId="478"/>
          <ac:spMkLst>
            <pc:docMk/>
            <pc:sldMk cId="521236636" sldId="257"/>
            <ac:spMk id="44" creationId="{375669EE-5CE5-4FC4-98F3-055438D77A6C}"/>
          </ac:spMkLst>
        </pc:spChg>
        <pc:spChg chg="del">
          <ac:chgData name="NIKOLOPOULOU Vassiliki" userId="ada2d325-151a-468b-ad5e-d05a4c8e62ef" providerId="ADAL" clId="{D0A2064F-86A9-4603-9BAE-E69018AFD12C}" dt="2023-04-25T17:34:04.506" v="104" actId="478"/>
          <ac:spMkLst>
            <pc:docMk/>
            <pc:sldMk cId="521236636" sldId="257"/>
            <ac:spMk id="45" creationId="{AE0280BE-2687-4EEC-BE63-B73453232C91}"/>
          </ac:spMkLst>
        </pc:spChg>
        <pc:spChg chg="del">
          <ac:chgData name="NIKOLOPOULOU Vassiliki" userId="ada2d325-151a-468b-ad5e-d05a4c8e62ef" providerId="ADAL" clId="{D0A2064F-86A9-4603-9BAE-E69018AFD12C}" dt="2023-04-25T17:34:01.638" v="102" actId="478"/>
          <ac:spMkLst>
            <pc:docMk/>
            <pc:sldMk cId="521236636" sldId="257"/>
            <ac:spMk id="46" creationId="{4030F77B-C373-46A4-93C9-A791DAAF1CC8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46" creationId="{5142EB0F-A942-FB1A-BDAC-7BC12189812C}"/>
          </ac:spMkLst>
        </pc:spChg>
        <pc:spChg chg="del">
          <ac:chgData name="NIKOLOPOULOU Vassiliki" userId="ada2d325-151a-468b-ad5e-d05a4c8e62ef" providerId="ADAL" clId="{D0A2064F-86A9-4603-9BAE-E69018AFD12C}" dt="2023-04-25T17:34:07.406" v="106" actId="478"/>
          <ac:spMkLst>
            <pc:docMk/>
            <pc:sldMk cId="521236636" sldId="257"/>
            <ac:spMk id="47" creationId="{2A374964-0902-490C-92FD-7BC0F1F5A9ED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47" creationId="{6567F25D-68D5-80B6-676D-C1A2F1B73824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48" creationId="{04EFCB79-4A90-71CB-226E-76618ACBE240}"/>
          </ac:spMkLst>
        </pc:spChg>
        <pc:spChg chg="del">
          <ac:chgData name="NIKOLOPOULOU Vassiliki" userId="ada2d325-151a-468b-ad5e-d05a4c8e62ef" providerId="ADAL" clId="{D0A2064F-86A9-4603-9BAE-E69018AFD12C}" dt="2023-04-25T17:34:17.322" v="113" actId="478"/>
          <ac:spMkLst>
            <pc:docMk/>
            <pc:sldMk cId="521236636" sldId="257"/>
            <ac:spMk id="48" creationId="{52A56BB9-0970-40E1-9D68-2A54E9FE554B}"/>
          </ac:spMkLst>
        </pc:spChg>
        <pc:spChg chg="del">
          <ac:chgData name="NIKOLOPOULOU Vassiliki" userId="ada2d325-151a-468b-ad5e-d05a4c8e62ef" providerId="ADAL" clId="{D0A2064F-86A9-4603-9BAE-E69018AFD12C}" dt="2023-04-25T17:34:14.555" v="111" actId="478"/>
          <ac:spMkLst>
            <pc:docMk/>
            <pc:sldMk cId="521236636" sldId="257"/>
            <ac:spMk id="49" creationId="{323BDB0B-DDA3-4D2B-BA7F-2CC35201ACEE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49" creationId="{7EE3A6B3-21AA-283B-EB69-9FD221AF614E}"/>
          </ac:spMkLst>
        </pc:spChg>
        <pc:spChg chg="mod topLvl">
          <ac:chgData name="NIKOLOPOULOU Vassiliki" userId="ada2d325-151a-468b-ad5e-d05a4c8e62ef" providerId="ADAL" clId="{D0A2064F-86A9-4603-9BAE-E69018AFD12C}" dt="2023-04-25T23:37:20.029" v="1425" actId="790"/>
          <ac:spMkLst>
            <pc:docMk/>
            <pc:sldMk cId="521236636" sldId="257"/>
            <ac:spMk id="50" creationId="{8C6A234D-97AB-7231-DC5A-236678BD1F23}"/>
          </ac:spMkLst>
        </pc:spChg>
        <pc:spChg chg="del">
          <ac:chgData name="NIKOLOPOULOU Vassiliki" userId="ada2d325-151a-468b-ad5e-d05a4c8e62ef" providerId="ADAL" clId="{D0A2064F-86A9-4603-9BAE-E69018AFD12C}" dt="2023-04-25T17:34:22.637" v="115" actId="478"/>
          <ac:spMkLst>
            <pc:docMk/>
            <pc:sldMk cId="521236636" sldId="257"/>
            <ac:spMk id="50" creationId="{D8D1D879-1EF6-4D6F-98DE-8C8E743C02B7}"/>
          </ac:spMkLst>
        </pc:spChg>
        <pc:spChg chg="del">
          <ac:chgData name="NIKOLOPOULOU Vassiliki" userId="ada2d325-151a-468b-ad5e-d05a4c8e62ef" providerId="ADAL" clId="{D0A2064F-86A9-4603-9BAE-E69018AFD12C}" dt="2023-04-25T17:34:23.853" v="116" actId="478"/>
          <ac:spMkLst>
            <pc:docMk/>
            <pc:sldMk cId="521236636" sldId="257"/>
            <ac:spMk id="51" creationId="{F67C48EB-C854-4597-8EC8-34D7A73A2AF0}"/>
          </ac:spMkLst>
        </pc:spChg>
        <pc:spChg chg="del">
          <ac:chgData name="NIKOLOPOULOU Vassiliki" userId="ada2d325-151a-468b-ad5e-d05a4c8e62ef" providerId="ADAL" clId="{D0A2064F-86A9-4603-9BAE-E69018AFD12C}" dt="2023-04-25T17:34:25.351" v="117" actId="478"/>
          <ac:spMkLst>
            <pc:docMk/>
            <pc:sldMk cId="521236636" sldId="257"/>
            <ac:spMk id="52" creationId="{A58D591E-7B42-4768-8607-6ADF2953ACBE}"/>
          </ac:spMkLst>
        </pc:spChg>
        <pc:spChg chg="del">
          <ac:chgData name="NIKOLOPOULOU Vassiliki" userId="ada2d325-151a-468b-ad5e-d05a4c8e62ef" providerId="ADAL" clId="{D0A2064F-86A9-4603-9BAE-E69018AFD12C}" dt="2023-04-25T17:33:13.546" v="98" actId="478"/>
          <ac:spMkLst>
            <pc:docMk/>
            <pc:sldMk cId="521236636" sldId="257"/>
            <ac:spMk id="53" creationId="{06D06606-637D-4E6F-A9D8-7D2E1183CDFF}"/>
          </ac:spMkLst>
        </pc:spChg>
        <pc:spChg chg="del">
          <ac:chgData name="NIKOLOPOULOU Vassiliki" userId="ada2d325-151a-468b-ad5e-d05a4c8e62ef" providerId="ADAL" clId="{D0A2064F-86A9-4603-9BAE-E69018AFD12C}" dt="2023-04-25T17:33:20.331" v="100" actId="478"/>
          <ac:spMkLst>
            <pc:docMk/>
            <pc:sldMk cId="521236636" sldId="257"/>
            <ac:spMk id="54" creationId="{00B77DA3-05DE-4218-9DA8-3E611C3EEB48}"/>
          </ac:spMkLst>
        </pc:spChg>
        <pc:spChg chg="mod topLvl">
          <ac:chgData name="NIKOLOPOULOU Vassiliki" userId="ada2d325-151a-468b-ad5e-d05a4c8e62ef" providerId="ADAL" clId="{D0A2064F-86A9-4603-9BAE-E69018AFD12C}" dt="2023-04-25T23:35:02.981" v="1408" actId="338"/>
          <ac:spMkLst>
            <pc:docMk/>
            <pc:sldMk cId="521236636" sldId="257"/>
            <ac:spMk id="54" creationId="{AC8C0B29-5DA9-6FAD-A11F-C8C444512991}"/>
          </ac:spMkLst>
        </pc:spChg>
        <pc:spChg chg="del">
          <ac:chgData name="NIKOLOPOULOU Vassiliki" userId="ada2d325-151a-468b-ad5e-d05a4c8e62ef" providerId="ADAL" clId="{D0A2064F-86A9-4603-9BAE-E69018AFD12C}" dt="2023-04-25T17:32:44.751" v="97" actId="478"/>
          <ac:spMkLst>
            <pc:docMk/>
            <pc:sldMk cId="521236636" sldId="257"/>
            <ac:spMk id="55" creationId="{6D182031-7FDD-4A48-A217-971C3C44845C}"/>
          </ac:spMkLst>
        </pc:spChg>
        <pc:spChg chg="del">
          <ac:chgData name="NIKOLOPOULOU Vassiliki" userId="ada2d325-151a-468b-ad5e-d05a4c8e62ef" providerId="ADAL" clId="{D0A2064F-86A9-4603-9BAE-E69018AFD12C}" dt="2023-04-25T17:34:31.184" v="119" actId="478"/>
          <ac:spMkLst>
            <pc:docMk/>
            <pc:sldMk cId="521236636" sldId="257"/>
            <ac:spMk id="56" creationId="{A3F3CCC2-774B-481F-BF43-7F1F471B5C16}"/>
          </ac:spMkLst>
        </pc:spChg>
        <pc:spChg chg="del">
          <ac:chgData name="NIKOLOPOULOU Vassiliki" userId="ada2d325-151a-468b-ad5e-d05a4c8e62ef" providerId="ADAL" clId="{D0A2064F-86A9-4603-9BAE-E69018AFD12C}" dt="2023-04-25T17:32:36.105" v="96" actId="478"/>
          <ac:spMkLst>
            <pc:docMk/>
            <pc:sldMk cId="521236636" sldId="257"/>
            <ac:spMk id="57" creationId="{C53E3DFA-2131-4374-BFB4-9E1D8FC2D691}"/>
          </ac:spMkLst>
        </pc:spChg>
        <pc:spChg chg="del">
          <ac:chgData name="NIKOLOPOULOU Vassiliki" userId="ada2d325-151a-468b-ad5e-d05a4c8e62ef" providerId="ADAL" clId="{D0A2064F-86A9-4603-9BAE-E69018AFD12C}" dt="2023-04-25T17:34:32.690" v="120" actId="478"/>
          <ac:spMkLst>
            <pc:docMk/>
            <pc:sldMk cId="521236636" sldId="257"/>
            <ac:spMk id="58" creationId="{552EFE7E-0096-46C7-9980-58B7255CD41C}"/>
          </ac:spMkLst>
        </pc:spChg>
        <pc:spChg chg="del">
          <ac:chgData name="NIKOLOPOULOU Vassiliki" userId="ada2d325-151a-468b-ad5e-d05a4c8e62ef" providerId="ADAL" clId="{D0A2064F-86A9-4603-9BAE-E69018AFD12C}" dt="2023-04-25T17:33:16.379" v="99" actId="478"/>
          <ac:spMkLst>
            <pc:docMk/>
            <pc:sldMk cId="521236636" sldId="257"/>
            <ac:spMk id="59" creationId="{E0EDB49A-D971-4F85-ADB6-F3A4398121D0}"/>
          </ac:spMkLst>
        </pc:spChg>
        <pc:spChg chg="del">
          <ac:chgData name="NIKOLOPOULOU Vassiliki" userId="ada2d325-151a-468b-ad5e-d05a4c8e62ef" providerId="ADAL" clId="{D0A2064F-86A9-4603-9BAE-E69018AFD12C}" dt="2023-04-25T17:34:34" v="121" actId="478"/>
          <ac:spMkLst>
            <pc:docMk/>
            <pc:sldMk cId="521236636" sldId="257"/>
            <ac:spMk id="60" creationId="{679142B8-06CA-46CE-A295-65E7F07CF49C}"/>
          </ac:spMkLst>
        </pc:spChg>
        <pc:spChg chg="del">
          <ac:chgData name="NIKOLOPOULOU Vassiliki" userId="ada2d325-151a-468b-ad5e-d05a4c8e62ef" providerId="ADAL" clId="{D0A2064F-86A9-4603-9BAE-E69018AFD12C}" dt="2023-04-25T17:32:30.006" v="94" actId="478"/>
          <ac:spMkLst>
            <pc:docMk/>
            <pc:sldMk cId="521236636" sldId="257"/>
            <ac:spMk id="61" creationId="{61DE257F-29C2-4EC9-B784-D2A2ACE6C868}"/>
          </ac:spMkLst>
        </pc:spChg>
        <pc:spChg chg="del">
          <ac:chgData name="NIKOLOPOULOU Vassiliki" userId="ada2d325-151a-468b-ad5e-d05a4c8e62ef" providerId="ADAL" clId="{D0A2064F-86A9-4603-9BAE-E69018AFD12C}" dt="2023-04-25T17:34:50.707" v="131" actId="478"/>
          <ac:spMkLst>
            <pc:docMk/>
            <pc:sldMk cId="521236636" sldId="257"/>
            <ac:spMk id="62" creationId="{3D0B11C7-6C72-4811-B821-82E254D20BAB}"/>
          </ac:spMkLst>
        </pc:spChg>
        <pc:spChg chg="del mod">
          <ac:chgData name="NIKOLOPOULOU Vassiliki" userId="ada2d325-151a-468b-ad5e-d05a4c8e62ef" providerId="ADAL" clId="{D0A2064F-86A9-4603-9BAE-E69018AFD12C}" dt="2023-04-25T17:34:18.976" v="114" actId="478"/>
          <ac:spMkLst>
            <pc:docMk/>
            <pc:sldMk cId="521236636" sldId="257"/>
            <ac:spMk id="63" creationId="{F668727E-7860-4D2A-8EB0-14362BE00316}"/>
          </ac:spMkLst>
        </pc:spChg>
        <pc:spChg chg="mod">
          <ac:chgData name="NIKOLOPOULOU Vassiliki" userId="ada2d325-151a-468b-ad5e-d05a4c8e62ef" providerId="ADAL" clId="{D0A2064F-86A9-4603-9BAE-E69018AFD12C}" dt="2023-04-25T23:22:30.572" v="1366" actId="20577"/>
          <ac:spMkLst>
            <pc:docMk/>
            <pc:sldMk cId="521236636" sldId="257"/>
            <ac:spMk id="64" creationId="{7DC78650-62D4-4F99-A3F9-C8E272F4AD07}"/>
          </ac:spMkLst>
        </pc:spChg>
        <pc:spChg chg="del mod">
          <ac:chgData name="NIKOLOPOULOU Vassiliki" userId="ada2d325-151a-468b-ad5e-d05a4c8e62ef" providerId="ADAL" clId="{D0A2064F-86A9-4603-9BAE-E69018AFD12C}" dt="2023-04-25T23:31:43.837" v="1396" actId="478"/>
          <ac:spMkLst>
            <pc:docMk/>
            <pc:sldMk cId="521236636" sldId="257"/>
            <ac:spMk id="65" creationId="{373BD803-F908-4F4D-845D-2D2D7CA60195}"/>
          </ac:spMkLst>
        </pc:spChg>
        <pc:spChg chg="del">
          <ac:chgData name="NIKOLOPOULOU Vassiliki" userId="ada2d325-151a-468b-ad5e-d05a4c8e62ef" providerId="ADAL" clId="{D0A2064F-86A9-4603-9BAE-E69018AFD12C}" dt="2023-04-25T23:11:55.105" v="1297" actId="478"/>
          <ac:spMkLst>
            <pc:docMk/>
            <pc:sldMk cId="521236636" sldId="257"/>
            <ac:spMk id="66" creationId="{C2371881-FB2D-49B6-A315-6CD2BF3AD5C8}"/>
          </ac:spMkLst>
        </pc:spChg>
        <pc:spChg chg="del">
          <ac:chgData name="NIKOLOPOULOU Vassiliki" userId="ada2d325-151a-468b-ad5e-d05a4c8e62ef" providerId="ADAL" clId="{D0A2064F-86A9-4603-9BAE-E69018AFD12C}" dt="2023-04-25T23:15:08.196" v="1312" actId="478"/>
          <ac:spMkLst>
            <pc:docMk/>
            <pc:sldMk cId="521236636" sldId="257"/>
            <ac:spMk id="70" creationId="{EC823CEC-EF48-6EEB-A396-AD4E26F6CDF6}"/>
          </ac:spMkLst>
        </pc:spChg>
        <pc:grpChg chg="add del mod">
          <ac:chgData name="NIKOLOPOULOU Vassiliki" userId="ada2d325-151a-468b-ad5e-d05a4c8e62ef" providerId="ADAL" clId="{D0A2064F-86A9-4603-9BAE-E69018AFD12C}" dt="2023-04-25T23:33:40.416" v="1404" actId="165"/>
          <ac:grpSpMkLst>
            <pc:docMk/>
            <pc:sldMk cId="521236636" sldId="257"/>
            <ac:grpSpMk id="8" creationId="{489033A3-E47A-A298-00CB-4865EA40D4E3}"/>
          </ac:grpSpMkLst>
        </pc:grpChg>
        <pc:grpChg chg="mod topLvl">
          <ac:chgData name="NIKOLOPOULOU Vassiliki" userId="ada2d325-151a-468b-ad5e-d05a4c8e62ef" providerId="ADAL" clId="{D0A2064F-86A9-4603-9BAE-E69018AFD12C}" dt="2023-04-25T23:35:02.981" v="1408" actId="338"/>
          <ac:grpSpMkLst>
            <pc:docMk/>
            <pc:sldMk cId="521236636" sldId="257"/>
            <ac:grpSpMk id="9" creationId="{C117C878-AE33-AE71-F1AD-205C2BE1D7E2}"/>
          </ac:grpSpMkLst>
        </pc:grpChg>
        <pc:grpChg chg="add del mod">
          <ac:chgData name="NIKOLOPOULOU Vassiliki" userId="ada2d325-151a-468b-ad5e-d05a4c8e62ef" providerId="ADAL" clId="{D0A2064F-86A9-4603-9BAE-E69018AFD12C}" dt="2023-04-25T23:27:19.985" v="1377" actId="165"/>
          <ac:grpSpMkLst>
            <pc:docMk/>
            <pc:sldMk cId="521236636" sldId="257"/>
            <ac:grpSpMk id="45" creationId="{789DC384-629D-69E3-9AD4-A3A3DAC08D32}"/>
          </ac:grpSpMkLst>
        </pc:grpChg>
        <pc:grpChg chg="add mod">
          <ac:chgData name="NIKOLOPOULOU Vassiliki" userId="ada2d325-151a-468b-ad5e-d05a4c8e62ef" providerId="ADAL" clId="{D0A2064F-86A9-4603-9BAE-E69018AFD12C}" dt="2023-04-25T23:35:25.820" v="1409" actId="164"/>
          <ac:grpSpMkLst>
            <pc:docMk/>
            <pc:sldMk cId="521236636" sldId="257"/>
            <ac:grpSpMk id="57" creationId="{A5F6EB64-7017-7EE6-6EBA-D1CD4939D0DC}"/>
          </ac:grpSpMkLst>
        </pc:grpChg>
        <pc:grpChg chg="add mod">
          <ac:chgData name="NIKOLOPOULOU Vassiliki" userId="ada2d325-151a-468b-ad5e-d05a4c8e62ef" providerId="ADAL" clId="{D0A2064F-86A9-4603-9BAE-E69018AFD12C}" dt="2023-04-25T23:35:25.820" v="1409" actId="164"/>
          <ac:grpSpMkLst>
            <pc:docMk/>
            <pc:sldMk cId="521236636" sldId="257"/>
            <ac:grpSpMk id="58" creationId="{136FE5C9-0640-B751-F914-B39F7C2DDC1E}"/>
          </ac:grpSpMkLst>
        </pc:grpChg>
        <pc:grpChg chg="add mod">
          <ac:chgData name="NIKOLOPOULOU Vassiliki" userId="ada2d325-151a-468b-ad5e-d05a4c8e62ef" providerId="ADAL" clId="{D0A2064F-86A9-4603-9BAE-E69018AFD12C}" dt="2023-04-25T23:35:25.820" v="1409" actId="164"/>
          <ac:grpSpMkLst>
            <pc:docMk/>
            <pc:sldMk cId="521236636" sldId="257"/>
            <ac:grpSpMk id="59" creationId="{40F82079-AE4B-28B3-D7BE-10EE7B90FF02}"/>
          </ac:grpSpMkLst>
        </pc:grpChg>
        <pc:graphicFrameChg chg="mod modGraphic">
          <ac:chgData name="NIKOLOPOULOU Vassiliki" userId="ada2d325-151a-468b-ad5e-d05a4c8e62ef" providerId="ADAL" clId="{D0A2064F-86A9-4603-9BAE-E69018AFD12C}" dt="2023-04-25T23:12:52.171" v="1300" actId="1076"/>
          <ac:graphicFrameMkLst>
            <pc:docMk/>
            <pc:sldMk cId="521236636" sldId="257"/>
            <ac:graphicFrameMk id="4" creationId="{BF5FFA7F-DA74-4CA5-94D3-F801E1BB14F8}"/>
          </ac:graphicFrameMkLst>
        </pc:graphicFrameChg>
        <pc:picChg chg="add mod">
          <ac:chgData name="NIKOLOPOULOU Vassiliki" userId="ada2d325-151a-468b-ad5e-d05a4c8e62ef" providerId="ADAL" clId="{D0A2064F-86A9-4603-9BAE-E69018AFD12C}" dt="2023-04-25T23:12:52.171" v="1300" actId="1076"/>
          <ac:picMkLst>
            <pc:docMk/>
            <pc:sldMk cId="521236636" sldId="257"/>
            <ac:picMk id="7" creationId="{4527693E-C065-994F-FEE4-C36185834B3C}"/>
          </ac:picMkLst>
        </pc:picChg>
        <pc:picChg chg="add mod">
          <ac:chgData name="NIKOLOPOULOU Vassiliki" userId="ada2d325-151a-468b-ad5e-d05a4c8e62ef" providerId="ADAL" clId="{D0A2064F-86A9-4603-9BAE-E69018AFD12C}" dt="2023-04-25T23:12:52.171" v="1300" actId="1076"/>
          <ac:picMkLst>
            <pc:docMk/>
            <pc:sldMk cId="521236636" sldId="257"/>
            <ac:picMk id="19" creationId="{FC5BE454-8076-57D0-5A30-F57167C50441}"/>
          </ac:picMkLst>
        </pc:picChg>
        <pc:picChg chg="del mod">
          <ac:chgData name="NIKOLOPOULOU Vassiliki" userId="ada2d325-151a-468b-ad5e-d05a4c8e62ef" providerId="ADAL" clId="{D0A2064F-86A9-4603-9BAE-E69018AFD12C}" dt="2023-04-25T23:15:23.476" v="1317" actId="478"/>
          <ac:picMkLst>
            <pc:docMk/>
            <pc:sldMk cId="521236636" sldId="257"/>
            <ac:picMk id="35" creationId="{0BCF76C8-3EBC-A529-8EE6-4A38226C149E}"/>
          </ac:picMkLst>
        </pc:picChg>
        <pc:picChg chg="mod topLvl">
          <ac:chgData name="NIKOLOPOULOU Vassiliki" userId="ada2d325-151a-468b-ad5e-d05a4c8e62ef" providerId="ADAL" clId="{D0A2064F-86A9-4603-9BAE-E69018AFD12C}" dt="2023-04-25T23:35:02.981" v="1408" actId="338"/>
          <ac:picMkLst>
            <pc:docMk/>
            <pc:sldMk cId="521236636" sldId="257"/>
            <ac:picMk id="51" creationId="{D4854323-1301-8D80-FA75-46BAC42B3170}"/>
          </ac:picMkLst>
        </pc:picChg>
        <pc:picChg chg="del mod">
          <ac:chgData name="NIKOLOPOULOU Vassiliki" userId="ada2d325-151a-468b-ad5e-d05a4c8e62ef" providerId="ADAL" clId="{D0A2064F-86A9-4603-9BAE-E69018AFD12C}" dt="2023-04-25T23:27:06.770" v="1375" actId="478"/>
          <ac:picMkLst>
            <pc:docMk/>
            <pc:sldMk cId="521236636" sldId="257"/>
            <ac:picMk id="52" creationId="{FDE2757F-D1C9-DBE5-EEFD-5D5A0B7D4260}"/>
          </ac:picMkLst>
        </pc:picChg>
        <pc:picChg chg="del mod">
          <ac:chgData name="NIKOLOPOULOU Vassiliki" userId="ada2d325-151a-468b-ad5e-d05a4c8e62ef" providerId="ADAL" clId="{D0A2064F-86A9-4603-9BAE-E69018AFD12C}" dt="2023-04-25T23:27:11.934" v="1376" actId="478"/>
          <ac:picMkLst>
            <pc:docMk/>
            <pc:sldMk cId="521236636" sldId="257"/>
            <ac:picMk id="53" creationId="{51802FC5-FA1B-FFE4-A475-60441B614A7D}"/>
          </ac:picMkLst>
        </pc:picChg>
        <pc:picChg chg="add mod">
          <ac:chgData name="NIKOLOPOULOU Vassiliki" userId="ada2d325-151a-468b-ad5e-d05a4c8e62ef" providerId="ADAL" clId="{D0A2064F-86A9-4603-9BAE-E69018AFD12C}" dt="2023-04-25T23:35:25.820" v="1409" actId="164"/>
          <ac:picMkLst>
            <pc:docMk/>
            <pc:sldMk cId="521236636" sldId="257"/>
            <ac:picMk id="55" creationId="{F5C7A1FB-EFEE-DC01-472C-3FEDB12F0667}"/>
          </ac:picMkLst>
        </pc:picChg>
        <pc:picChg chg="add mod">
          <ac:chgData name="NIKOLOPOULOU Vassiliki" userId="ada2d325-151a-468b-ad5e-d05a4c8e62ef" providerId="ADAL" clId="{D0A2064F-86A9-4603-9BAE-E69018AFD12C}" dt="2023-04-25T23:35:25.820" v="1409" actId="164"/>
          <ac:picMkLst>
            <pc:docMk/>
            <pc:sldMk cId="521236636" sldId="257"/>
            <ac:picMk id="56" creationId="{245BE873-E47B-C614-ECB7-1E265637A98B}"/>
          </ac:picMkLst>
        </pc:picChg>
        <pc:picChg chg="mod">
          <ac:chgData name="NIKOLOPOULOU Vassiliki" userId="ada2d325-151a-468b-ad5e-d05a4c8e62ef" providerId="ADAL" clId="{D0A2064F-86A9-4603-9BAE-E69018AFD12C}" dt="2023-04-25T23:27:52.261" v="1379" actId="1076"/>
          <ac:picMkLst>
            <pc:docMk/>
            <pc:sldMk cId="521236636" sldId="257"/>
            <ac:picMk id="67" creationId="{87FB3EB4-3249-6163-8F2C-41DF5C4461FC}"/>
          </ac:picMkLst>
        </pc:picChg>
        <pc:picChg chg="add del mod">
          <ac:chgData name="NIKOLOPOULOU Vassiliki" userId="ada2d325-151a-468b-ad5e-d05a4c8e62ef" providerId="ADAL" clId="{D0A2064F-86A9-4603-9BAE-E69018AFD12C}" dt="2023-04-25T23:15:35.289" v="1320" actId="478"/>
          <ac:picMkLst>
            <pc:docMk/>
            <pc:sldMk cId="521236636" sldId="257"/>
            <ac:picMk id="69" creationId="{72AB9B79-2AEF-D50C-C395-E963FBFBB110}"/>
          </ac:picMkLst>
        </pc:picChg>
        <pc:picChg chg="del">
          <ac:chgData name="NIKOLOPOULOU Vassiliki" userId="ada2d325-151a-468b-ad5e-d05a4c8e62ef" providerId="ADAL" clId="{D0A2064F-86A9-4603-9BAE-E69018AFD12C}" dt="2023-04-25T17:34:13.430" v="110" actId="478"/>
          <ac:picMkLst>
            <pc:docMk/>
            <pc:sldMk cId="521236636" sldId="257"/>
            <ac:picMk id="71" creationId="{ECC08AAD-B7DA-78BF-268B-9574C1ABF5FA}"/>
          </ac:picMkLst>
        </pc:picChg>
        <pc:picChg chg="del mod">
          <ac:chgData name="NIKOLOPOULOU Vassiliki" userId="ada2d325-151a-468b-ad5e-d05a4c8e62ef" providerId="ADAL" clId="{D0A2064F-86A9-4603-9BAE-E69018AFD12C}" dt="2023-04-25T18:17:41.388" v="557" actId="478"/>
          <ac:picMkLst>
            <pc:docMk/>
            <pc:sldMk cId="521236636" sldId="257"/>
            <ac:picMk id="72" creationId="{D9D160D1-34B7-9E28-95C8-673474B0416A}"/>
          </ac:picMkLst>
        </pc:picChg>
        <pc:picChg chg="del">
          <ac:chgData name="NIKOLOPOULOU Vassiliki" userId="ada2d325-151a-468b-ad5e-d05a4c8e62ef" providerId="ADAL" clId="{D0A2064F-86A9-4603-9BAE-E69018AFD12C}" dt="2023-04-25T17:34:10.597" v="108" actId="478"/>
          <ac:picMkLst>
            <pc:docMk/>
            <pc:sldMk cId="521236636" sldId="257"/>
            <ac:picMk id="73" creationId="{00D57C21-EA0A-97B0-B493-A91050314281}"/>
          </ac:picMkLst>
        </pc:picChg>
        <pc:picChg chg="del">
          <ac:chgData name="NIKOLOPOULOU Vassiliki" userId="ada2d325-151a-468b-ad5e-d05a4c8e62ef" providerId="ADAL" clId="{D0A2064F-86A9-4603-9BAE-E69018AFD12C}" dt="2023-04-25T17:34:11.909" v="109" actId="478"/>
          <ac:picMkLst>
            <pc:docMk/>
            <pc:sldMk cId="521236636" sldId="257"/>
            <ac:picMk id="74" creationId="{A3978FA4-53DF-3F82-E8F9-72B1DB739044}"/>
          </ac:picMkLst>
        </pc:picChg>
        <pc:picChg chg="del">
          <ac:chgData name="NIKOLOPOULOU Vassiliki" userId="ada2d325-151a-468b-ad5e-d05a4c8e62ef" providerId="ADAL" clId="{D0A2064F-86A9-4603-9BAE-E69018AFD12C}" dt="2023-04-25T17:34:16.008" v="112" actId="478"/>
          <ac:picMkLst>
            <pc:docMk/>
            <pc:sldMk cId="521236636" sldId="257"/>
            <ac:picMk id="75" creationId="{10DB3A0B-36EE-3E43-2886-59166270B0FD}"/>
          </ac:picMkLst>
        </pc:picChg>
        <pc:picChg chg="del">
          <ac:chgData name="NIKOLOPOULOU Vassiliki" userId="ada2d325-151a-468b-ad5e-d05a4c8e62ef" providerId="ADAL" clId="{D0A2064F-86A9-4603-9BAE-E69018AFD12C}" dt="2023-04-25T17:34:55.046" v="133" actId="478"/>
          <ac:picMkLst>
            <pc:docMk/>
            <pc:sldMk cId="521236636" sldId="257"/>
            <ac:picMk id="76" creationId="{C4C2CC2B-C5B5-D36D-2AF3-E581A104CC22}"/>
          </ac:picMkLst>
        </pc:picChg>
        <pc:picChg chg="del">
          <ac:chgData name="NIKOLOPOULOU Vassiliki" userId="ada2d325-151a-468b-ad5e-d05a4c8e62ef" providerId="ADAL" clId="{D0A2064F-86A9-4603-9BAE-E69018AFD12C}" dt="2023-04-25T17:34:52.962" v="132" actId="478"/>
          <ac:picMkLst>
            <pc:docMk/>
            <pc:sldMk cId="521236636" sldId="257"/>
            <ac:picMk id="77" creationId="{08E380EC-8D91-5AF6-B871-6DA42018C70B}"/>
          </ac:picMkLst>
        </pc:picChg>
        <pc:picChg chg="del">
          <ac:chgData name="NIKOLOPOULOU Vassiliki" userId="ada2d325-151a-468b-ad5e-d05a4c8e62ef" providerId="ADAL" clId="{D0A2064F-86A9-4603-9BAE-E69018AFD12C}" dt="2023-04-25T17:34:41.884" v="123" actId="478"/>
          <ac:picMkLst>
            <pc:docMk/>
            <pc:sldMk cId="521236636" sldId="257"/>
            <ac:picMk id="78" creationId="{205A4E7B-0977-F277-EC0E-5362E1547E73}"/>
          </ac:picMkLst>
        </pc:picChg>
        <pc:picChg chg="del">
          <ac:chgData name="NIKOLOPOULOU Vassiliki" userId="ada2d325-151a-468b-ad5e-d05a4c8e62ef" providerId="ADAL" clId="{D0A2064F-86A9-4603-9BAE-E69018AFD12C}" dt="2023-04-25T17:34:43.089" v="124" actId="478"/>
          <ac:picMkLst>
            <pc:docMk/>
            <pc:sldMk cId="521236636" sldId="257"/>
            <ac:picMk id="79" creationId="{665463C1-89C1-B319-6513-0730C63554EF}"/>
          </ac:picMkLst>
        </pc:picChg>
        <pc:picChg chg="del">
          <ac:chgData name="NIKOLOPOULOU Vassiliki" userId="ada2d325-151a-468b-ad5e-d05a4c8e62ef" providerId="ADAL" clId="{D0A2064F-86A9-4603-9BAE-E69018AFD12C}" dt="2023-04-25T17:34:44.277" v="125" actId="478"/>
          <ac:picMkLst>
            <pc:docMk/>
            <pc:sldMk cId="521236636" sldId="257"/>
            <ac:picMk id="80" creationId="{4FA7BEF1-BC77-DE43-303A-335BFE441985}"/>
          </ac:picMkLst>
        </pc:picChg>
        <pc:picChg chg="del">
          <ac:chgData name="NIKOLOPOULOU Vassiliki" userId="ada2d325-151a-468b-ad5e-d05a4c8e62ef" providerId="ADAL" clId="{D0A2064F-86A9-4603-9BAE-E69018AFD12C}" dt="2023-04-25T17:34:45.440" v="126" actId="478"/>
          <ac:picMkLst>
            <pc:docMk/>
            <pc:sldMk cId="521236636" sldId="257"/>
            <ac:picMk id="81" creationId="{6920EF43-B479-CB73-CD38-32E999C44E89}"/>
          </ac:picMkLst>
        </pc:picChg>
        <pc:picChg chg="del">
          <ac:chgData name="NIKOLOPOULOU Vassiliki" userId="ada2d325-151a-468b-ad5e-d05a4c8e62ef" providerId="ADAL" clId="{D0A2064F-86A9-4603-9BAE-E69018AFD12C}" dt="2023-04-25T17:34:46.468" v="127" actId="478"/>
          <ac:picMkLst>
            <pc:docMk/>
            <pc:sldMk cId="521236636" sldId="257"/>
            <ac:picMk id="82" creationId="{990D4831-A570-8831-DBCA-95690A1CB630}"/>
          </ac:picMkLst>
        </pc:picChg>
        <pc:picChg chg="del">
          <ac:chgData name="NIKOLOPOULOU Vassiliki" userId="ada2d325-151a-468b-ad5e-d05a4c8e62ef" providerId="ADAL" clId="{D0A2064F-86A9-4603-9BAE-E69018AFD12C}" dt="2023-04-25T17:34:36.331" v="122" actId="478"/>
          <ac:picMkLst>
            <pc:docMk/>
            <pc:sldMk cId="521236636" sldId="257"/>
            <ac:picMk id="85" creationId="{D31AA947-F6FF-4D8A-94AB-51A6419C45C8}"/>
          </ac:picMkLst>
        </pc:picChg>
        <pc:cxnChg chg="mod">
          <ac:chgData name="NIKOLOPOULOU Vassiliki" userId="ada2d325-151a-468b-ad5e-d05a4c8e62ef" providerId="ADAL" clId="{D0A2064F-86A9-4603-9BAE-E69018AFD12C}" dt="2023-04-25T23:12:52.171" v="1300" actId="1076"/>
          <ac:cxnSpMkLst>
            <pc:docMk/>
            <pc:sldMk cId="521236636" sldId="257"/>
            <ac:cxnSpMk id="12" creationId="{2D616817-E919-8DAC-1CFB-5D66F9497734}"/>
          </ac:cxnSpMkLst>
        </pc:cxnChg>
        <pc:cxnChg chg="del">
          <ac:chgData name="NIKOLOPOULOU Vassiliki" userId="ada2d325-151a-468b-ad5e-d05a4c8e62ef" providerId="ADAL" clId="{D0A2064F-86A9-4603-9BAE-E69018AFD12C}" dt="2023-04-25T17:34:09.046" v="107" actId="478"/>
          <ac:cxnSpMkLst>
            <pc:docMk/>
            <pc:sldMk cId="521236636" sldId="257"/>
            <ac:cxnSpMk id="13" creationId="{2C951D14-2550-0DE4-5890-D3D56F90B432}"/>
          </ac:cxnSpMkLst>
        </pc:cxnChg>
        <pc:cxnChg chg="del">
          <ac:chgData name="NIKOLOPOULOU Vassiliki" userId="ada2d325-151a-468b-ad5e-d05a4c8e62ef" providerId="ADAL" clId="{D0A2064F-86A9-4603-9BAE-E69018AFD12C}" dt="2023-04-25T17:34:05.744" v="105" actId="478"/>
          <ac:cxnSpMkLst>
            <pc:docMk/>
            <pc:sldMk cId="521236636" sldId="257"/>
            <ac:cxnSpMk id="14" creationId="{3FC83A78-C71E-984B-3C7B-3E31220D98A1}"/>
          </ac:cxnSpMkLst>
        </pc:cxnChg>
        <pc:cxnChg chg="del">
          <ac:chgData name="NIKOLOPOULOU Vassiliki" userId="ada2d325-151a-468b-ad5e-d05a4c8e62ef" providerId="ADAL" clId="{D0A2064F-86A9-4603-9BAE-E69018AFD12C}" dt="2023-04-25T17:34:57.594" v="135" actId="478"/>
          <ac:cxnSpMkLst>
            <pc:docMk/>
            <pc:sldMk cId="521236636" sldId="257"/>
            <ac:cxnSpMk id="15" creationId="{2AAF2E3D-5A5E-DD17-3983-AB1B6265479A}"/>
          </ac:cxnSpMkLst>
        </pc:cxnChg>
        <pc:cxnChg chg="del">
          <ac:chgData name="NIKOLOPOULOU Vassiliki" userId="ada2d325-151a-468b-ad5e-d05a4c8e62ef" providerId="ADAL" clId="{D0A2064F-86A9-4603-9BAE-E69018AFD12C}" dt="2023-04-25T17:34:57.052" v="134" actId="478"/>
          <ac:cxnSpMkLst>
            <pc:docMk/>
            <pc:sldMk cId="521236636" sldId="257"/>
            <ac:cxnSpMk id="16" creationId="{B6D1ED34-85B4-22E0-C72C-2AB2483A57E2}"/>
          </ac:cxnSpMkLst>
        </pc:cxnChg>
        <pc:cxnChg chg="del">
          <ac:chgData name="NIKOLOPOULOU Vassiliki" userId="ada2d325-151a-468b-ad5e-d05a4c8e62ef" providerId="ADAL" clId="{D0A2064F-86A9-4603-9BAE-E69018AFD12C}" dt="2023-04-25T23:12:01.844" v="1299" actId="478"/>
          <ac:cxnSpMkLst>
            <pc:docMk/>
            <pc:sldMk cId="521236636" sldId="257"/>
            <ac:cxnSpMk id="17" creationId="{17155568-7B37-2C3B-2190-6B3501EA145D}"/>
          </ac:cxnSpMkLst>
        </pc:cxnChg>
        <pc:cxnChg chg="del">
          <ac:chgData name="NIKOLOPOULOU Vassiliki" userId="ada2d325-151a-468b-ad5e-d05a4c8e62ef" providerId="ADAL" clId="{D0A2064F-86A9-4603-9BAE-E69018AFD12C}" dt="2023-04-25T17:34:58.504" v="136" actId="478"/>
          <ac:cxnSpMkLst>
            <pc:docMk/>
            <pc:sldMk cId="521236636" sldId="257"/>
            <ac:cxnSpMk id="21" creationId="{E46AD7A2-1634-7648-E4A3-31DD38864D47}"/>
          </ac:cxnSpMkLst>
        </pc:cxnChg>
        <pc:cxnChg chg="del">
          <ac:chgData name="NIKOLOPOULOU Vassiliki" userId="ada2d325-151a-468b-ad5e-d05a4c8e62ef" providerId="ADAL" clId="{D0A2064F-86A9-4603-9BAE-E69018AFD12C}" dt="2023-04-25T17:34:59.167" v="137" actId="478"/>
          <ac:cxnSpMkLst>
            <pc:docMk/>
            <pc:sldMk cId="521236636" sldId="257"/>
            <ac:cxnSpMk id="22" creationId="{A75EB509-F3E5-3A91-3C2A-9A265F335824}"/>
          </ac:cxnSpMkLst>
        </pc:cxnChg>
        <pc:cxnChg chg="del">
          <ac:chgData name="NIKOLOPOULOU Vassiliki" userId="ada2d325-151a-468b-ad5e-d05a4c8e62ef" providerId="ADAL" clId="{D0A2064F-86A9-4603-9BAE-E69018AFD12C}" dt="2023-04-25T17:34:59.996" v="138" actId="478"/>
          <ac:cxnSpMkLst>
            <pc:docMk/>
            <pc:sldMk cId="521236636" sldId="257"/>
            <ac:cxnSpMk id="23" creationId="{C2870B3D-D3DE-7093-B6D0-78650A388E8A}"/>
          </ac:cxnSpMkLst>
        </pc:cxnChg>
        <pc:cxnChg chg="del">
          <ac:chgData name="NIKOLOPOULOU Vassiliki" userId="ada2d325-151a-468b-ad5e-d05a4c8e62ef" providerId="ADAL" clId="{D0A2064F-86A9-4603-9BAE-E69018AFD12C}" dt="2023-04-25T17:34:27.326" v="118" actId="478"/>
          <ac:cxnSpMkLst>
            <pc:docMk/>
            <pc:sldMk cId="521236636" sldId="257"/>
            <ac:cxnSpMk id="24" creationId="{9741977F-8AF2-3DD6-7DCA-147E885D1C77}"/>
          </ac:cxnSpMkLst>
        </pc:cxnChg>
        <pc:cxnChg chg="del">
          <ac:chgData name="NIKOLOPOULOU Vassiliki" userId="ada2d325-151a-468b-ad5e-d05a4c8e62ef" providerId="ADAL" clId="{D0A2064F-86A9-4603-9BAE-E69018AFD12C}" dt="2023-04-25T17:32:33.533" v="95" actId="478"/>
          <ac:cxnSpMkLst>
            <pc:docMk/>
            <pc:sldMk cId="521236636" sldId="257"/>
            <ac:cxnSpMk id="27" creationId="{CFB6CC91-E80F-54AF-7AA7-9C648D610A80}"/>
          </ac:cxnSpMkLst>
        </pc:cxnChg>
        <pc:cxnChg chg="del">
          <ac:chgData name="NIKOLOPOULOU Vassiliki" userId="ada2d325-151a-468b-ad5e-d05a4c8e62ef" providerId="ADAL" clId="{D0A2064F-86A9-4603-9BAE-E69018AFD12C}" dt="2023-04-25T17:34:47.583" v="128" actId="478"/>
          <ac:cxnSpMkLst>
            <pc:docMk/>
            <pc:sldMk cId="521236636" sldId="257"/>
            <ac:cxnSpMk id="28" creationId="{87BE71EF-6C8D-0997-72FB-80977789EEF3}"/>
          </ac:cxnSpMkLst>
        </pc:cxnChg>
        <pc:cxnChg chg="del mod">
          <ac:chgData name="NIKOLOPOULOU Vassiliki" userId="ada2d325-151a-468b-ad5e-d05a4c8e62ef" providerId="ADAL" clId="{D0A2064F-86A9-4603-9BAE-E69018AFD12C}" dt="2023-04-25T17:34:49.237" v="130" actId="478"/>
          <ac:cxnSpMkLst>
            <pc:docMk/>
            <pc:sldMk cId="521236636" sldId="257"/>
            <ac:cxnSpMk id="29" creationId="{5B96C126-3182-B2ED-1823-D4E38AA8459D}"/>
          </ac:cxnSpMkLst>
        </pc:cxnChg>
        <pc:cxnChg chg="del mod">
          <ac:chgData name="NIKOLOPOULOU Vassiliki" userId="ada2d325-151a-468b-ad5e-d05a4c8e62ef" providerId="ADAL" clId="{D0A2064F-86A9-4603-9BAE-E69018AFD12C}" dt="2023-04-25T23:11:50.965" v="1296" actId="478"/>
          <ac:cxnSpMkLst>
            <pc:docMk/>
            <pc:sldMk cId="521236636" sldId="257"/>
            <ac:cxnSpMk id="39" creationId="{11F550D9-B47B-40E6-AE2C-C8204AE5F089}"/>
          </ac:cxnSpMkLst>
        </pc:cxnChg>
      </pc:sldChg>
      <pc:sldChg chg="modSp mod">
        <pc:chgData name="NIKOLOPOULOU Vassiliki" userId="ada2d325-151a-468b-ad5e-d05a4c8e62ef" providerId="ADAL" clId="{D0A2064F-86A9-4603-9BAE-E69018AFD12C}" dt="2023-04-25T23:42:41.596" v="1508" actId="20577"/>
        <pc:sldMkLst>
          <pc:docMk/>
          <pc:sldMk cId="1842811293" sldId="671"/>
        </pc:sldMkLst>
        <pc:spChg chg="mod">
          <ac:chgData name="NIKOLOPOULOU Vassiliki" userId="ada2d325-151a-468b-ad5e-d05a4c8e62ef" providerId="ADAL" clId="{D0A2064F-86A9-4603-9BAE-E69018AFD12C}" dt="2023-04-25T23:42:41.596" v="1508" actId="20577"/>
          <ac:spMkLst>
            <pc:docMk/>
            <pc:sldMk cId="1842811293" sldId="671"/>
            <ac:spMk id="2" creationId="{7E2A37E3-3D9B-4304-AAF2-862CFDC7AA98}"/>
          </ac:spMkLst>
        </pc:spChg>
        <pc:spChg chg="mod">
          <ac:chgData name="NIKOLOPOULOU Vassiliki" userId="ada2d325-151a-468b-ad5e-d05a4c8e62ef" providerId="ADAL" clId="{D0A2064F-86A9-4603-9BAE-E69018AFD12C}" dt="2023-04-25T23:38:14.680" v="1447" actId="20577"/>
          <ac:spMkLst>
            <pc:docMk/>
            <pc:sldMk cId="1842811293" sldId="671"/>
            <ac:spMk id="3" creationId="{FD118F66-BC92-49BF-B06F-56E5D14BBB01}"/>
          </ac:spMkLst>
        </pc:spChg>
        <pc:spChg chg="mod">
          <ac:chgData name="NIKOLOPOULOU Vassiliki" userId="ada2d325-151a-468b-ad5e-d05a4c8e62ef" providerId="ADAL" clId="{D0A2064F-86A9-4603-9BAE-E69018AFD12C}" dt="2023-04-25T17:06:24.833" v="1" actId="14100"/>
          <ac:spMkLst>
            <pc:docMk/>
            <pc:sldMk cId="1842811293" sldId="671"/>
            <ac:spMk id="5" creationId="{521B0062-FD7A-4446-AB39-C65684733D8A}"/>
          </ac:spMkLst>
        </pc:spChg>
        <pc:spChg chg="mod">
          <ac:chgData name="NIKOLOPOULOU Vassiliki" userId="ada2d325-151a-468b-ad5e-d05a4c8e62ef" providerId="ADAL" clId="{D0A2064F-86A9-4603-9BAE-E69018AFD12C}" dt="2023-04-25T23:42:25.471" v="1494" actId="20577"/>
          <ac:spMkLst>
            <pc:docMk/>
            <pc:sldMk cId="1842811293" sldId="671"/>
            <ac:spMk id="6" creationId="{DDFEF955-0D15-4CC4-BF76-494B837EA669}"/>
          </ac:spMkLst>
        </pc:spChg>
      </pc:sldChg>
      <pc:sldChg chg="addSp delSp modSp del mod">
        <pc:chgData name="NIKOLOPOULOU Vassiliki" userId="ada2d325-151a-468b-ad5e-d05a4c8e62ef" providerId="ADAL" clId="{D0A2064F-86A9-4603-9BAE-E69018AFD12C}" dt="2023-04-25T23:23:11.561" v="1368" actId="2696"/>
        <pc:sldMkLst>
          <pc:docMk/>
          <pc:sldMk cId="2258911559" sldId="673"/>
        </pc:sldMkLst>
        <pc:spChg chg="mod">
          <ac:chgData name="NIKOLOPOULOU Vassiliki" userId="ada2d325-151a-468b-ad5e-d05a4c8e62ef" providerId="ADAL" clId="{D0A2064F-86A9-4603-9BAE-E69018AFD12C}" dt="2023-04-25T17:09:25.652" v="53" actId="20577"/>
          <ac:spMkLst>
            <pc:docMk/>
            <pc:sldMk cId="2258911559" sldId="673"/>
            <ac:spMk id="2" creationId="{70155647-6FC0-4C37-8EB6-235A5FDD3779}"/>
          </ac:spMkLst>
        </pc:spChg>
        <pc:spChg chg="mod">
          <ac:chgData name="NIKOLOPOULOU Vassiliki" userId="ada2d325-151a-468b-ad5e-d05a4c8e62ef" providerId="ADAL" clId="{D0A2064F-86A9-4603-9BAE-E69018AFD12C}" dt="2023-04-25T22:40:44.683" v="1050" actId="14100"/>
          <ac:spMkLst>
            <pc:docMk/>
            <pc:sldMk cId="2258911559" sldId="673"/>
            <ac:spMk id="3" creationId="{81068248-5318-4EBA-A732-095BBEF7B9D7}"/>
          </ac:spMkLst>
        </pc:spChg>
        <pc:spChg chg="add mod">
          <ac:chgData name="NIKOLOPOULOU Vassiliki" userId="ada2d325-151a-468b-ad5e-d05a4c8e62ef" providerId="ADAL" clId="{D0A2064F-86A9-4603-9BAE-E69018AFD12C}" dt="2023-04-25T22:42:35.781" v="1060" actId="207"/>
          <ac:spMkLst>
            <pc:docMk/>
            <pc:sldMk cId="2258911559" sldId="673"/>
            <ac:spMk id="4" creationId="{4B5F7408-A6CB-45C1-5612-B422F641208D}"/>
          </ac:spMkLst>
        </pc:spChg>
        <pc:spChg chg="add mod">
          <ac:chgData name="NIKOLOPOULOU Vassiliki" userId="ada2d325-151a-468b-ad5e-d05a4c8e62ef" providerId="ADAL" clId="{D0A2064F-86A9-4603-9BAE-E69018AFD12C}" dt="2023-04-25T22:41:33.543" v="1057" actId="1076"/>
          <ac:spMkLst>
            <pc:docMk/>
            <pc:sldMk cId="2258911559" sldId="673"/>
            <ac:spMk id="5" creationId="{289FB36F-AB02-899E-A1FB-56D325D75B9F}"/>
          </ac:spMkLst>
        </pc:spChg>
        <pc:spChg chg="add mod">
          <ac:chgData name="NIKOLOPOULOU Vassiliki" userId="ada2d325-151a-468b-ad5e-d05a4c8e62ef" providerId="ADAL" clId="{D0A2064F-86A9-4603-9BAE-E69018AFD12C}" dt="2023-04-25T22:42:42.957" v="1061" actId="113"/>
          <ac:spMkLst>
            <pc:docMk/>
            <pc:sldMk cId="2258911559" sldId="673"/>
            <ac:spMk id="6" creationId="{40627994-B82F-C710-9DCB-118009BAA89C}"/>
          </ac:spMkLst>
        </pc:spChg>
        <pc:spChg chg="add mod">
          <ac:chgData name="NIKOLOPOULOU Vassiliki" userId="ada2d325-151a-468b-ad5e-d05a4c8e62ef" providerId="ADAL" clId="{D0A2064F-86A9-4603-9BAE-E69018AFD12C}" dt="2023-04-25T22:43:45.942" v="1068" actId="1076"/>
          <ac:spMkLst>
            <pc:docMk/>
            <pc:sldMk cId="2258911559" sldId="673"/>
            <ac:spMk id="7" creationId="{C097CF74-0365-2082-605E-491E6FC5D0EB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9" creationId="{B30E77E7-0E9D-0B5C-E93B-4AAD4DEBD3D7}"/>
          </ac:spMkLst>
        </pc:spChg>
        <pc:spChg chg="add del mod">
          <ac:chgData name="NIKOLOPOULOU Vassiliki" userId="ada2d325-151a-468b-ad5e-d05a4c8e62ef" providerId="ADAL" clId="{D0A2064F-86A9-4603-9BAE-E69018AFD12C}" dt="2023-04-25T22:30:24.367" v="921" actId="478"/>
          <ac:spMkLst>
            <pc:docMk/>
            <pc:sldMk cId="2258911559" sldId="673"/>
            <ac:spMk id="10" creationId="{626BE6A0-2BDB-0371-46BE-40F06358525C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0" creationId="{C14F2DD1-CEB9-8361-F341-0F9C9E035B45}"/>
          </ac:spMkLst>
        </pc:spChg>
        <pc:spChg chg="add del mod">
          <ac:chgData name="NIKOLOPOULOU Vassiliki" userId="ada2d325-151a-468b-ad5e-d05a4c8e62ef" providerId="ADAL" clId="{D0A2064F-86A9-4603-9BAE-E69018AFD12C}" dt="2023-04-25T23:08:58.721" v="1229" actId="478"/>
          <ac:spMkLst>
            <pc:docMk/>
            <pc:sldMk cId="2258911559" sldId="673"/>
            <ac:spMk id="11" creationId="{18C83266-160A-2C96-22D3-D4B36F6E5403}"/>
          </ac:spMkLst>
        </pc:spChg>
        <pc:spChg chg="add del mod">
          <ac:chgData name="NIKOLOPOULOU Vassiliki" userId="ada2d325-151a-468b-ad5e-d05a4c8e62ef" providerId="ADAL" clId="{D0A2064F-86A9-4603-9BAE-E69018AFD12C}" dt="2023-04-25T22:29:53.814" v="914" actId="478"/>
          <ac:spMkLst>
            <pc:docMk/>
            <pc:sldMk cId="2258911559" sldId="673"/>
            <ac:spMk id="11" creationId="{58F30D4D-49C7-D8F7-6F6F-65BA7F54292A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2" creationId="{8B5664B4-02C3-0D05-4090-7D663465608B}"/>
          </ac:spMkLst>
        </pc:spChg>
        <pc:spChg chg="add del mod">
          <ac:chgData name="NIKOLOPOULOU Vassiliki" userId="ada2d325-151a-468b-ad5e-d05a4c8e62ef" providerId="ADAL" clId="{D0A2064F-86A9-4603-9BAE-E69018AFD12C}" dt="2023-04-25T23:09:01.992" v="1230" actId="478"/>
          <ac:spMkLst>
            <pc:docMk/>
            <pc:sldMk cId="2258911559" sldId="673"/>
            <ac:spMk id="13" creationId="{4C9DC019-77FB-1B65-4F7A-AD6BF8652049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4" creationId="{6F835F02-40C3-15AC-4574-C9F20F398560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5" creationId="{28E5153A-0105-1F97-073C-D83E9E2F6BF3}"/>
          </ac:spMkLst>
        </pc:spChg>
        <pc:spChg chg="add mod or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6" creationId="{CF421251-5C2F-73F9-E279-2C1267FCB673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7" creationId="{0E048713-7F07-1190-4A97-A54B5BAF781D}"/>
          </ac:spMkLst>
        </pc:spChg>
        <pc:spChg chg="add del mod">
          <ac:chgData name="NIKOLOPOULOU Vassiliki" userId="ada2d325-151a-468b-ad5e-d05a4c8e62ef" providerId="ADAL" clId="{D0A2064F-86A9-4603-9BAE-E69018AFD12C}" dt="2023-04-25T22:37:32.700" v="1023" actId="478"/>
          <ac:spMkLst>
            <pc:docMk/>
            <pc:sldMk cId="2258911559" sldId="673"/>
            <ac:spMk id="18" creationId="{5D31C309-EAF4-7396-16E0-CE65F26F9D00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18" creationId="{C546A61A-D9CD-ED6A-6BB9-E453976075B4}"/>
          </ac:spMkLst>
        </pc:spChg>
        <pc:spChg chg="add del mod">
          <ac:chgData name="NIKOLOPOULOU Vassiliki" userId="ada2d325-151a-468b-ad5e-d05a4c8e62ef" providerId="ADAL" clId="{D0A2064F-86A9-4603-9BAE-E69018AFD12C}" dt="2023-04-25T22:38:10.788" v="1026" actId="478"/>
          <ac:spMkLst>
            <pc:docMk/>
            <pc:sldMk cId="2258911559" sldId="673"/>
            <ac:spMk id="19" creationId="{174943AD-F1CB-D19E-C5CE-A756B4B2A7C9}"/>
          </ac:spMkLst>
        </pc:spChg>
        <pc:spChg chg="add del">
          <ac:chgData name="NIKOLOPOULOU Vassiliki" userId="ada2d325-151a-468b-ad5e-d05a4c8e62ef" providerId="ADAL" clId="{D0A2064F-86A9-4603-9BAE-E69018AFD12C}" dt="2023-04-25T23:04:25.312" v="1208" actId="11529"/>
          <ac:spMkLst>
            <pc:docMk/>
            <pc:sldMk cId="2258911559" sldId="673"/>
            <ac:spMk id="19" creationId="{18CA308A-402B-68D0-4E0E-A200F02E8305}"/>
          </ac:spMkLst>
        </pc:spChg>
        <pc:spChg chg="add del">
          <ac:chgData name="NIKOLOPOULOU Vassiliki" userId="ada2d325-151a-468b-ad5e-d05a4c8e62ef" providerId="ADAL" clId="{D0A2064F-86A9-4603-9BAE-E69018AFD12C}" dt="2023-04-25T23:04:59.381" v="1210" actId="478"/>
          <ac:spMkLst>
            <pc:docMk/>
            <pc:sldMk cId="2258911559" sldId="673"/>
            <ac:spMk id="20" creationId="{CA8E4203-88C9-3924-7241-24C97DDDB7D4}"/>
          </ac:spMkLst>
        </pc:spChg>
        <pc:spChg chg="add del mod">
          <ac:chgData name="NIKOLOPOULOU Vassiliki" userId="ada2d325-151a-468b-ad5e-d05a4c8e62ef" providerId="ADAL" clId="{D0A2064F-86A9-4603-9BAE-E69018AFD12C}" dt="2023-04-25T22:38:44.835" v="1031" actId="478"/>
          <ac:spMkLst>
            <pc:docMk/>
            <pc:sldMk cId="2258911559" sldId="673"/>
            <ac:spMk id="20" creationId="{D39A36E8-6ABE-849F-7C24-FEEA839E39E7}"/>
          </ac:spMkLst>
        </pc:spChg>
        <pc:spChg chg="add del mod">
          <ac:chgData name="NIKOLOPOULOU Vassiliki" userId="ada2d325-151a-468b-ad5e-d05a4c8e62ef" providerId="ADAL" clId="{D0A2064F-86A9-4603-9BAE-E69018AFD12C}" dt="2023-04-25T22:39:53.456" v="1037" actId="478"/>
          <ac:spMkLst>
            <pc:docMk/>
            <pc:sldMk cId="2258911559" sldId="673"/>
            <ac:spMk id="21" creationId="{182C0FEE-573D-4DE0-6276-C866D525554F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21" creationId="{8AF59C66-4D70-3252-B7B4-A1A137A306F0}"/>
          </ac:spMkLst>
        </pc:spChg>
        <pc:spChg chg="add del mod">
          <ac:chgData name="NIKOLOPOULOU Vassiliki" userId="ada2d325-151a-468b-ad5e-d05a4c8e62ef" providerId="ADAL" clId="{D0A2064F-86A9-4603-9BAE-E69018AFD12C}" dt="2023-04-25T23:09:09.402" v="1231" actId="478"/>
          <ac:spMkLst>
            <pc:docMk/>
            <pc:sldMk cId="2258911559" sldId="673"/>
            <ac:spMk id="22" creationId="{D27E02BF-BF88-063E-FC34-3C3F3BD142A7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23" creationId="{CE7AF22F-9B1B-25B3-CFA7-DBB3AAAE4610}"/>
          </ac:spMkLst>
        </pc:spChg>
        <pc:spChg chg="add mod">
          <ac:chgData name="NIKOLOPOULOU Vassiliki" userId="ada2d325-151a-468b-ad5e-d05a4c8e62ef" providerId="ADAL" clId="{D0A2064F-86A9-4603-9BAE-E69018AFD12C}" dt="2023-04-25T23:14:12.979" v="1302" actId="164"/>
          <ac:spMkLst>
            <pc:docMk/>
            <pc:sldMk cId="2258911559" sldId="673"/>
            <ac:spMk id="24" creationId="{ACDD6158-4F16-BADD-2ED5-5D4D5790AEEB}"/>
          </ac:spMkLst>
        </pc:spChg>
        <pc:grpChg chg="add mod">
          <ac:chgData name="NIKOLOPOULOU Vassiliki" userId="ada2d325-151a-468b-ad5e-d05a4c8e62ef" providerId="ADAL" clId="{D0A2064F-86A9-4603-9BAE-E69018AFD12C}" dt="2023-04-25T23:14:12.979" v="1302" actId="164"/>
          <ac:grpSpMkLst>
            <pc:docMk/>
            <pc:sldMk cId="2258911559" sldId="673"/>
            <ac:grpSpMk id="8" creationId="{C16CEB57-C624-3251-2686-251EFEDB8CE5}"/>
          </ac:grpSpMkLst>
        </pc:grpChg>
        <pc:grpChg chg="add mod">
          <ac:chgData name="NIKOLOPOULOU Vassiliki" userId="ada2d325-151a-468b-ad5e-d05a4c8e62ef" providerId="ADAL" clId="{D0A2064F-86A9-4603-9BAE-E69018AFD12C}" dt="2023-04-25T23:14:12.979" v="1302" actId="164"/>
          <ac:grpSpMkLst>
            <pc:docMk/>
            <pc:sldMk cId="2258911559" sldId="673"/>
            <ac:grpSpMk id="25" creationId="{D69102A7-EFDE-3B9A-8460-91A80DE1361F}"/>
          </ac:grpSpMkLst>
        </pc:grpChg>
      </pc:sldChg>
      <pc:sldChg chg="del">
        <pc:chgData name="NIKOLOPOULOU Vassiliki" userId="ada2d325-151a-468b-ad5e-d05a4c8e62ef" providerId="ADAL" clId="{D0A2064F-86A9-4603-9BAE-E69018AFD12C}" dt="2023-04-25T23:23:02.765" v="1367" actId="2696"/>
        <pc:sldMkLst>
          <pc:docMk/>
          <pc:sldMk cId="3055289344" sldId="674"/>
        </pc:sldMkLst>
      </pc:sldChg>
    </pc:docChg>
  </pc:docChgLst>
  <pc:docChgLst>
    <pc:chgData name="NIKOLOPOULOU Vassiliki" userId="ada2d325-151a-468b-ad5e-d05a4c8e62ef" providerId="ADAL" clId="{359A2067-7BB2-438D-AA0A-BB664AF49EB2}"/>
    <pc:docChg chg="modSld">
      <pc:chgData name="NIKOLOPOULOU Vassiliki" userId="ada2d325-151a-468b-ad5e-d05a4c8e62ef" providerId="ADAL" clId="{359A2067-7BB2-438D-AA0A-BB664AF49EB2}" dt="2023-05-23T21:02:25.003" v="34" actId="1076"/>
      <pc:docMkLst>
        <pc:docMk/>
      </pc:docMkLst>
      <pc:sldChg chg="addSp modSp mod">
        <pc:chgData name="NIKOLOPOULOU Vassiliki" userId="ada2d325-151a-468b-ad5e-d05a4c8e62ef" providerId="ADAL" clId="{359A2067-7BB2-438D-AA0A-BB664AF49EB2}" dt="2023-05-23T21:02:25.003" v="34" actId="1076"/>
        <pc:sldMkLst>
          <pc:docMk/>
          <pc:sldMk cId="521236636" sldId="257"/>
        </pc:sldMkLst>
        <pc:spChg chg="add mod">
          <ac:chgData name="NIKOLOPOULOU Vassiliki" userId="ada2d325-151a-468b-ad5e-d05a4c8e62ef" providerId="ADAL" clId="{359A2067-7BB2-438D-AA0A-BB664AF49EB2}" dt="2023-05-23T20:43:03.561" v="6" actId="207"/>
          <ac:spMkLst>
            <pc:docMk/>
            <pc:sldMk cId="521236636" sldId="257"/>
            <ac:spMk id="8" creationId="{F7645785-AB00-AE39-AC94-CA824E6F3BAE}"/>
          </ac:spMkLst>
        </pc:spChg>
        <pc:spChg chg="add mod">
          <ac:chgData name="NIKOLOPOULOU Vassiliki" userId="ada2d325-151a-468b-ad5e-d05a4c8e62ef" providerId="ADAL" clId="{359A2067-7BB2-438D-AA0A-BB664AF49EB2}" dt="2023-05-23T20:51:50.317" v="26" actId="1076"/>
          <ac:spMkLst>
            <pc:docMk/>
            <pc:sldMk cId="521236636" sldId="257"/>
            <ac:spMk id="17" creationId="{649654E3-9FA8-7866-9AA9-0FAEE6456517}"/>
          </ac:spMkLst>
        </pc:spChg>
        <pc:spChg chg="add mod">
          <ac:chgData name="NIKOLOPOULOU Vassiliki" userId="ada2d325-151a-468b-ad5e-d05a4c8e62ef" providerId="ADAL" clId="{359A2067-7BB2-438D-AA0A-BB664AF49EB2}" dt="2023-05-23T20:52:10.789" v="28" actId="1076"/>
          <ac:spMkLst>
            <pc:docMk/>
            <pc:sldMk cId="521236636" sldId="257"/>
            <ac:spMk id="18" creationId="{12821670-9886-93FC-20EC-22EFF7342444}"/>
          </ac:spMkLst>
        </pc:spChg>
        <pc:spChg chg="mod">
          <ac:chgData name="NIKOLOPOULOU Vassiliki" userId="ada2d325-151a-468b-ad5e-d05a4c8e62ef" providerId="ADAL" clId="{359A2067-7BB2-438D-AA0A-BB664AF49EB2}" dt="2023-05-23T20:41:50.444" v="2" actId="5793"/>
          <ac:spMkLst>
            <pc:docMk/>
            <pc:sldMk cId="521236636" sldId="257"/>
            <ac:spMk id="25" creationId="{C7140981-EC19-4920-95E5-888117C199E2}"/>
          </ac:spMkLst>
        </pc:spChg>
        <pc:spChg chg="add mod">
          <ac:chgData name="NIKOLOPOULOU Vassiliki" userId="ada2d325-151a-468b-ad5e-d05a4c8e62ef" providerId="ADAL" clId="{359A2067-7BB2-438D-AA0A-BB664AF49EB2}" dt="2023-05-23T21:02:25.003" v="34" actId="1076"/>
          <ac:spMkLst>
            <pc:docMk/>
            <pc:sldMk cId="521236636" sldId="257"/>
            <ac:spMk id="30" creationId="{226ED9EF-E7ED-419D-B72D-445F5644B0F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/>
              <a:pPr/>
              <a:t>5/23/2023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aleway"/>
              </a:defRPr>
            </a:lvl1pPr>
          </a:lstStyle>
          <a:p>
            <a:fld id="{EFC10EE1-B198-C942-8235-326C972CBB30}" type="datetimeFigureOut">
              <a:rPr lang="en-US" smtClean="0"/>
              <a:pPr/>
              <a:t>5/23/2023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aleway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aleway"/>
              </a:defRPr>
            </a:lvl1pPr>
          </a:lstStyle>
          <a:p>
            <a:fld id="{006BE02D-20C0-F840-AFAC-BEA99C74FDC2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Raleway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1st 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LOGO_QUADRI.png">
            <a:extLst>
              <a:ext uri="{FF2B5EF4-FFF2-40B4-BE49-F238E27FC236}">
                <a16:creationId xmlns:a16="http://schemas.microsoft.com/office/drawing/2014/main" id="{EE1B69AE-A0A5-4519-9DF4-68D7D546DC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81455" y="1081782"/>
            <a:ext cx="5268669" cy="2275099"/>
          </a:xfrm>
          <a:prstGeom prst="rect">
            <a:avLst/>
          </a:pr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75DA46-B9A2-42D1-92CF-2F7FD9B754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795" y="12278531"/>
            <a:ext cx="19901329" cy="542378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67B1E7-742F-43B8-A6A8-6A1D11974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8795" y="11657069"/>
            <a:ext cx="19901329" cy="598574"/>
          </a:xfrm>
        </p:spPr>
        <p:txBody>
          <a:bodyPr>
            <a:noAutofit/>
          </a:bodyPr>
          <a:lstStyle>
            <a:lvl1pPr marL="0" indent="0" algn="r">
              <a:buNone/>
              <a:defRPr sz="3600" b="1">
                <a:solidFill>
                  <a:schemeClr val="bg2">
                    <a:lumMod val="95000"/>
                  </a:schemeClr>
                </a:solidFill>
              </a:defRPr>
            </a:lvl1pPr>
          </a:lstStyle>
          <a:p>
            <a:pPr lvl="0"/>
            <a:r>
              <a:rPr lang="fr-FR" dirty="0" err="1"/>
              <a:t>Firstname</a:t>
            </a:r>
            <a:r>
              <a:rPr lang="fr-FR" dirty="0"/>
              <a:t> LASTNAME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C1D480B-7545-434D-B327-0F18F71CE3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8795" y="2244725"/>
            <a:ext cx="17605400" cy="4775200"/>
          </a:xfrm>
        </p:spPr>
        <p:txBody>
          <a:bodyPr anchor="b">
            <a:normAutofit/>
          </a:bodyPr>
          <a:lstStyle>
            <a:lvl1pPr algn="ctr">
              <a:defRPr sz="8800" b="1" cap="all" baseline="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62DC76FA-45FA-4FCE-B426-1403B0E69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795" y="7204082"/>
            <a:ext cx="17605400" cy="3311525"/>
          </a:xfrm>
        </p:spPr>
        <p:txBody>
          <a:bodyPr>
            <a:normAutofit/>
          </a:bodyPr>
          <a:lstStyle>
            <a:lvl1pPr marL="0" indent="0" algn="ctr">
              <a:buNone/>
              <a:defRPr sz="5400" b="1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7" indent="0" algn="ctr">
              <a:buNone/>
              <a:defRPr sz="2000"/>
            </a:lvl2pPr>
            <a:lvl3pPr marL="914415" indent="0" algn="ctr">
              <a:buNone/>
              <a:defRPr sz="1800"/>
            </a:lvl3pPr>
            <a:lvl4pPr marL="1371622" indent="0" algn="ctr">
              <a:buNone/>
              <a:defRPr sz="1600"/>
            </a:lvl4pPr>
            <a:lvl5pPr marL="1828831" indent="0" algn="ctr">
              <a:buNone/>
              <a:defRPr sz="1600"/>
            </a:lvl5pPr>
            <a:lvl6pPr marL="2286038" indent="0" algn="ctr">
              <a:buNone/>
              <a:defRPr sz="1600"/>
            </a:lvl6pPr>
            <a:lvl7pPr marL="2743246" indent="0" algn="ctr">
              <a:buNone/>
              <a:defRPr sz="1600"/>
            </a:lvl7pPr>
            <a:lvl8pPr marL="3200453" indent="0" algn="ctr">
              <a:buNone/>
              <a:defRPr sz="1600"/>
            </a:lvl8pPr>
            <a:lvl9pPr marL="3657661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7E36999-5730-44DF-B8C6-9DAF62E4EE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9588" y="12840594"/>
            <a:ext cx="19900900" cy="576263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fr-FR" dirty="0"/>
              <a:t>Event, Date</a:t>
            </a: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No Number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793403"/>
      </p:ext>
    </p:extLst>
  </p:cSld>
  <p:clrMapOvr>
    <a:masterClrMapping/>
  </p:clrMapOvr>
  <p:transition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2355540" y="6858000"/>
            <a:ext cx="12068143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95699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1956991" y="0"/>
            <a:ext cx="39855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892905503"/>
      </p:ext>
    </p:extLst>
  </p:cSld>
  <p:clrMapOvr>
    <a:masterClrMapping/>
  </p:clrMapOvr>
  <p:transition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LOGO_QUADRI.png">
            <a:extLst>
              <a:ext uri="{FF2B5EF4-FFF2-40B4-BE49-F238E27FC236}">
                <a16:creationId xmlns:a16="http://schemas.microsoft.com/office/drawing/2014/main" id="{7871FDFC-66CD-49E4-AE06-6FA217D00E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5247" y="665237"/>
            <a:ext cx="4789698" cy="2068272"/>
          </a:xfrm>
          <a:prstGeom prst="rect">
            <a:avLst/>
          </a:prstGeom>
        </p:spPr>
      </p:pic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71347910-4735-4A4C-9856-18318AE12F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48" y="4565673"/>
            <a:ext cx="9644901" cy="4543200"/>
          </a:xfrm>
          <a:prstGeom prst="rect">
            <a:avLst/>
          </a:prstGeom>
        </p:spPr>
      </p:pic>
      <p:sp>
        <p:nvSpPr>
          <p:cNvPr id="5" name="TextBox 54">
            <a:extLst>
              <a:ext uri="{FF2B5EF4-FFF2-40B4-BE49-F238E27FC236}">
                <a16:creationId xmlns:a16="http://schemas.microsoft.com/office/drawing/2014/main" id="{E73F68BC-BCAC-47AE-A886-44CAF3287D95}"/>
              </a:ext>
            </a:extLst>
          </p:cNvPr>
          <p:cNvSpPr txBox="1"/>
          <p:nvPr userDrawn="1"/>
        </p:nvSpPr>
        <p:spPr>
          <a:xfrm>
            <a:off x="6545984" y="3243017"/>
            <a:ext cx="11292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575756"/>
                </a:solidFill>
                <a:latin typeface="Arial Black" panose="020B0A04020102020204" pitchFamily="34" charset="0"/>
                <a:cs typeface="Raleway"/>
              </a:rPr>
              <a:t>Stay in touch with UIC! </a:t>
            </a: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03C81352-0069-4FFC-B00E-292D35DA23DA}"/>
              </a:ext>
            </a:extLst>
          </p:cNvPr>
          <p:cNvSpPr>
            <a:spLocks/>
          </p:cNvSpPr>
          <p:nvPr userDrawn="1"/>
        </p:nvSpPr>
        <p:spPr bwMode="auto">
          <a:xfrm>
            <a:off x="9745809" y="11940994"/>
            <a:ext cx="13702025" cy="15866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89" tIns="50789" rIns="50789" bIns="50789" anchor="ctr"/>
          <a:lstStyle/>
          <a:p>
            <a:pPr algn="r">
              <a:defRPr/>
            </a:pPr>
            <a:r>
              <a:rPr lang="en-US" sz="4400" b="1" dirty="0">
                <a:solidFill>
                  <a:srgbClr val="62B576"/>
                </a:solidFill>
                <a:latin typeface="Arial Black" panose="020B0A04020102020204" pitchFamily="34" charset="0"/>
                <a:cs typeface="Raleway"/>
              </a:rPr>
              <a:t>Thank you for your kind attention.</a:t>
            </a:r>
            <a:endParaRPr lang="es-ES" sz="4400" dirty="0">
              <a:solidFill>
                <a:srgbClr val="62B576"/>
              </a:solidFill>
              <a:latin typeface="Arial Black" panose="020B0A04020102020204" pitchFamily="34" charset="0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53217217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976AA-75C3-4BEE-985E-BCB12E415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6372-DECD-4D7E-98A7-D581278CE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94241-80A5-44F8-9738-CED7E479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F97A1-0609-4F24-9336-771A22F878A8}" type="datetimeFigureOut">
              <a:rPr lang="nl-NL" smtClean="0"/>
              <a:t>23-5-2023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C352C-5C43-4C3F-A931-FEBAC50DF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7D738-3307-49AD-83AA-3E1D08C00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4EB45-6863-47B0-9446-D0AF4F5F879F}" type="slidenum">
              <a:rPr lang="nl-NL" smtClean="0"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6906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693324"/>
            <a:ext cx="21030327" cy="966060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9539E9F9-3AEB-451E-8069-B32ABFA36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2793076"/>
            <a:ext cx="21030327" cy="9560849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light_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136CA8-CC35-4BAF-BF4E-8B4C24FA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u contenu 5">
            <a:extLst>
              <a:ext uri="{FF2B5EF4-FFF2-40B4-BE49-F238E27FC236}">
                <a16:creationId xmlns:a16="http://schemas.microsoft.com/office/drawing/2014/main" id="{7B8BC83F-2B7F-416F-8DB8-51F4BB5D46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6BAC96E-3890-48C9-BD88-8C30835739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64753360"/>
      </p:ext>
    </p:extLst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Default dark_2 co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92CA55-560F-4F34-9E56-F8A6162E7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6611FEA-C315-447D-89F8-4CFBDE652C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76839" y="3241960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contenu 5">
            <a:extLst>
              <a:ext uri="{FF2B5EF4-FFF2-40B4-BE49-F238E27FC236}">
                <a16:creationId xmlns:a16="http://schemas.microsoft.com/office/drawing/2014/main" id="{099E0D4E-1489-4C05-9989-FF091723725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47161" y="3241959"/>
            <a:ext cx="10260000" cy="966060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29150190"/>
      </p:ext>
    </p:extLst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5666463-6671-4230-A7DC-07839DEDC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Graphics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ardrop 13"/>
          <p:cNvSpPr/>
          <p:nvPr userDrawn="1"/>
        </p:nvSpPr>
        <p:spPr>
          <a:xfrm>
            <a:off x="23082823" y="811398"/>
            <a:ext cx="713162" cy="71295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917364" y="819685"/>
            <a:ext cx="1082876" cy="615645"/>
          </a:xfrm>
          <a:prstGeom prst="rect">
            <a:avLst/>
          </a:prstGeom>
          <a:noFill/>
          <a:effectLst>
            <a:outerShdw sx="1000" sy="1000" algn="ctr" rotWithShape="0">
              <a:schemeClr val="bg2"/>
            </a:outerShdw>
          </a:effectLst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1" b="1" smtClean="0">
                <a:solidFill>
                  <a:schemeClr val="bg2"/>
                </a:solidFill>
                <a:latin typeface="Raleway Light"/>
                <a:cs typeface="Raleway Light"/>
              </a:rPr>
              <a:pPr algn="ctr"/>
              <a:t>‹N°›</a:t>
            </a:fld>
            <a:endParaRPr lang="id-ID" sz="2801" dirty="0">
              <a:solidFill>
                <a:schemeClr val="bg2"/>
              </a:solidFill>
              <a:latin typeface="Raleway Light"/>
              <a:cs typeface="Raleway Light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EE1AAB7-840D-442D-B824-58EE45EA9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738BEE-98E3-4E81-8801-E470E5F46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2018665"/>
      </p:ext>
    </p:extLst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IC_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01177F-493D-4106-ACA0-B515EAD0D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6" y="4297047"/>
            <a:ext cx="21030327" cy="512190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8000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9482267"/>
      </p:ext>
    </p:extLst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7F64891-1A32-4E16-AC05-917B5EA27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839" y="730254"/>
            <a:ext cx="21030327" cy="1547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380766-3B07-4F85-9A0B-CD08A6CBF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839" y="2743200"/>
            <a:ext cx="21030327" cy="961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Modifier les styles du </a:t>
            </a:r>
            <a:r>
              <a:rPr lang="en-GB" noProof="0" dirty="0" err="1"/>
              <a:t>texte</a:t>
            </a:r>
            <a:r>
              <a:rPr lang="en-GB" noProof="0" dirty="0"/>
              <a:t> du masque</a:t>
            </a:r>
          </a:p>
          <a:p>
            <a:pPr lvl="1"/>
            <a:r>
              <a:rPr lang="en-GB" noProof="0" dirty="0" err="1"/>
              <a:t>Deuxième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 err="1"/>
              <a:t>Troisième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3"/>
            <a:r>
              <a:rPr lang="en-GB" noProof="0" dirty="0" err="1"/>
              <a:t>Quatrième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4"/>
            <a:r>
              <a:rPr lang="en-GB" noProof="0" dirty="0" err="1"/>
              <a:t>Cinquième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E59F2E-B5EE-4420-862A-4322BA2CBC67}"/>
              </a:ext>
            </a:extLst>
          </p:cNvPr>
          <p:cNvSpPr/>
          <p:nvPr/>
        </p:nvSpPr>
        <p:spPr>
          <a:xfrm>
            <a:off x="0" y="13522004"/>
            <a:ext cx="24384000" cy="193996"/>
          </a:xfrm>
          <a:prstGeom prst="rect">
            <a:avLst/>
          </a:prstGeom>
          <a:gradFill flip="none" rotWithShape="1">
            <a:gsLst>
              <a:gs pos="32000">
                <a:schemeClr val="accent2"/>
              </a:gs>
              <a:gs pos="100000">
                <a:schemeClr val="accent1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rtlCol="0" anchor="ctr"/>
          <a:lstStyle/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657" r:id="rId2"/>
    <p:sldLayoutId id="2147483776" r:id="rId3"/>
    <p:sldLayoutId id="2147483799" r:id="rId4"/>
    <p:sldLayoutId id="2147483800" r:id="rId5"/>
    <p:sldLayoutId id="2147483779" r:id="rId6"/>
    <p:sldLayoutId id="2147483780" r:id="rId7"/>
    <p:sldLayoutId id="2147483797" r:id="rId8"/>
    <p:sldLayoutId id="2147483798" r:id="rId9"/>
    <p:sldLayoutId id="2147483777" r:id="rId10"/>
    <p:sldLayoutId id="2147483795" r:id="rId11"/>
    <p:sldLayoutId id="2147483781" r:id="rId12"/>
    <p:sldLayoutId id="2147483796" r:id="rId13"/>
    <p:sldLayoutId id="2147483801" r:id="rId14"/>
  </p:sldLayoutIdLst>
  <p:transition advClick="0">
    <p:fade/>
  </p:transition>
  <p:hf hdr="0" ftr="0" dt="0"/>
  <p:txStyles>
    <p:titleStyle>
      <a:lvl1pPr algn="l" defTabSz="182846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0" indent="0" algn="l" defTabSz="182846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US" sz="48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371349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5580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3600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199813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Wingdings" pitchFamily="2" charset="2"/>
        <a:buChar char="§"/>
        <a:defRPr lang="en-US" sz="3201" kern="1200" dirty="0" smtClean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114046" indent="-457116" algn="l" defTabSz="1828464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itchFamily="34" charset="0"/>
        <a:buChar char="-"/>
        <a:defRPr lang="en-US" sz="3201" kern="1200" dirty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028277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510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741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975" indent="-457116" algn="l" defTabSz="18284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33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6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97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92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162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94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626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858" algn="l" defTabSz="182846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E2A37E3-3D9B-4304-AAF2-862CFDC7AA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UIC – FRMCS team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118F66-BC92-49BF-B06F-56E5D14BBB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Vassiliki Nikolopoulou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521B0062-FD7A-4446-AB39-C65684733D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795" y="7204082"/>
            <a:ext cx="19718440" cy="3311525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Request for creation of WID FRMCS_Ph5 during SA1#102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DFEF955-0D15-4CC4-BF76-494B837EA6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3GPP-SA1#102, 22-26 May, Berlin, Germany </a:t>
            </a:r>
          </a:p>
        </p:txBody>
      </p:sp>
    </p:spTree>
    <p:extLst>
      <p:ext uri="{BB962C8B-B14F-4D97-AF65-F5344CB8AC3E}">
        <p14:creationId xmlns:p14="http://schemas.microsoft.com/office/powerpoint/2010/main" val="1842811293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F5FFA7F-DA74-4CA5-94D3-F801E1BB14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09797"/>
              </p:ext>
            </p:extLst>
          </p:nvPr>
        </p:nvGraphicFramePr>
        <p:xfrm>
          <a:off x="584165" y="1966195"/>
          <a:ext cx="19202910" cy="21280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40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0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0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05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05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30517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37150" marR="137150" marT="68576" marB="68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SA1#101</a:t>
                      </a:r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SA1#102</a:t>
                      </a:r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SA1#103</a:t>
                      </a:r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SA1#104</a:t>
                      </a:r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7511">
                <a:tc>
                  <a:txBody>
                    <a:bodyPr/>
                    <a:lstStyle/>
                    <a:p>
                      <a:r>
                        <a:rPr lang="en-GB" sz="2800" b="1" dirty="0">
                          <a:hlinkClick r:id="" action="ppaction://noaction"/>
                        </a:rPr>
                        <a:t>FRMCS_Ph5 </a:t>
                      </a:r>
                      <a:endParaRPr lang="en-US" sz="2800" b="1" dirty="0"/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37150" marR="137150" marT="68576" marB="685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37150" marR="137150" marT="68576" marB="68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37150" marR="137150" marT="68576" marB="68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37150" marR="137150" marT="68576" marB="6857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C7140981-EC19-4920-95E5-888117C199E2}"/>
              </a:ext>
            </a:extLst>
          </p:cNvPr>
          <p:cNvSpPr/>
          <p:nvPr/>
        </p:nvSpPr>
        <p:spPr bwMode="auto">
          <a:xfrm>
            <a:off x="4444919" y="3094964"/>
            <a:ext cx="15299032" cy="313516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35732" tIns="66676" rIns="135732" bIns="66676"/>
          <a:lstStyle/>
          <a:p>
            <a:pPr>
              <a:spcBef>
                <a:spcPct val="20000"/>
              </a:spcBef>
              <a:spcAft>
                <a:spcPts val="900"/>
              </a:spcAft>
              <a:defRPr/>
            </a:pPr>
            <a:endParaRPr lang="en-US" sz="1500" dirty="0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583DF7BA-1660-4BB3-873D-2BA5B26DE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9547" y="3640303"/>
            <a:ext cx="7660618" cy="288861"/>
          </a:xfrm>
          <a:prstGeom prst="rect">
            <a:avLst/>
          </a:prstGeom>
          <a:solidFill>
            <a:srgbClr val="0070C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135732" tIns="66676" rIns="135732" bIns="66676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spcAft>
                <a:spcPts val="900"/>
              </a:spcAft>
              <a:buFontTx/>
              <a:buChar char="•"/>
            </a:pPr>
            <a:endParaRPr lang="en-US" altLang="nl-NL" sz="4200"/>
          </a:p>
        </p:txBody>
      </p:sp>
      <p:sp>
        <p:nvSpPr>
          <p:cNvPr id="64" name="Title 1">
            <a:extLst>
              <a:ext uri="{FF2B5EF4-FFF2-40B4-BE49-F238E27FC236}">
                <a16:creationId xmlns:a16="http://schemas.microsoft.com/office/drawing/2014/main" id="{7DC78650-62D4-4F99-A3F9-C8E272F4A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970" y="311536"/>
            <a:ext cx="19262608" cy="693822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FRMCS_ph 5 workplan during Rel-19 Stage1</a:t>
            </a:r>
          </a:p>
        </p:txBody>
      </p:sp>
      <p:sp>
        <p:nvSpPr>
          <p:cNvPr id="2" name="TextBox 86">
            <a:extLst>
              <a:ext uri="{FF2B5EF4-FFF2-40B4-BE49-F238E27FC236}">
                <a16:creationId xmlns:a16="http://schemas.microsoft.com/office/drawing/2014/main" id="{21BE3DE9-D10E-4B51-709B-B5AF2A294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028" y="1535093"/>
            <a:ext cx="1693092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6" dirty="0">
                <a:latin typeface="Montserrat" pitchFamily="50" charset="0"/>
              </a:rPr>
              <a:t>TSG#99 Mar.</a:t>
            </a:r>
            <a:endParaRPr lang="en-GB" altLang="en-US" sz="1066" dirty="0">
              <a:latin typeface="Montserrat" pitchFamily="50" charset="0"/>
            </a:endParaRPr>
          </a:p>
        </p:txBody>
      </p:sp>
      <p:sp>
        <p:nvSpPr>
          <p:cNvPr id="3" name="TextBox 86">
            <a:extLst>
              <a:ext uri="{FF2B5EF4-FFF2-40B4-BE49-F238E27FC236}">
                <a16:creationId xmlns:a16="http://schemas.microsoft.com/office/drawing/2014/main" id="{AF71B529-0BF6-DB44-78F6-490348963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1131" y="1535093"/>
            <a:ext cx="1781257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6" dirty="0">
                <a:latin typeface="Montserrat" pitchFamily="50" charset="0"/>
              </a:rPr>
              <a:t>TSG#100 Jun.</a:t>
            </a:r>
            <a:endParaRPr lang="en-GB" altLang="en-US" sz="1066" dirty="0">
              <a:latin typeface="Montserrat" pitchFamily="50" charset="0"/>
            </a:endParaRPr>
          </a:p>
        </p:txBody>
      </p:sp>
      <p:sp>
        <p:nvSpPr>
          <p:cNvPr id="5" name="TextBox 86">
            <a:extLst>
              <a:ext uri="{FF2B5EF4-FFF2-40B4-BE49-F238E27FC236}">
                <a16:creationId xmlns:a16="http://schemas.microsoft.com/office/drawing/2014/main" id="{80C95433-8895-2C61-EE1A-5E6FAF73C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4790" y="1535093"/>
            <a:ext cx="1720343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6" dirty="0">
                <a:latin typeface="Montserrat" pitchFamily="50" charset="0"/>
              </a:rPr>
              <a:t>TSG#101 Sep.</a:t>
            </a:r>
            <a:endParaRPr lang="en-GB" altLang="en-US" sz="1066" dirty="0">
              <a:latin typeface="Montserrat" pitchFamily="50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7359C0DC-9759-52E5-FEC8-5931C6E6A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50533" y="1535093"/>
            <a:ext cx="1792478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6" dirty="0">
                <a:latin typeface="Montserrat" pitchFamily="50" charset="0"/>
              </a:rPr>
              <a:t>TSG#102 Dec.</a:t>
            </a:r>
            <a:endParaRPr lang="en-GB" altLang="en-US" sz="1066" dirty="0">
              <a:latin typeface="Montserrat" pitchFamily="50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616817-E919-8DAC-1CFB-5D66F9497734}"/>
              </a:ext>
            </a:extLst>
          </p:cNvPr>
          <p:cNvCxnSpPr>
            <a:cxnSpLocks/>
          </p:cNvCxnSpPr>
          <p:nvPr/>
        </p:nvCxnSpPr>
        <p:spPr>
          <a:xfrm>
            <a:off x="4283701" y="4097853"/>
            <a:ext cx="1552680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7" name="Picture 66">
            <a:extLst>
              <a:ext uri="{FF2B5EF4-FFF2-40B4-BE49-F238E27FC236}">
                <a16:creationId xmlns:a16="http://schemas.microsoft.com/office/drawing/2014/main" id="{87FB3EB4-3249-6163-8F2C-41DF5C446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5136" y="2917390"/>
            <a:ext cx="567996" cy="528214"/>
          </a:xfrm>
          <a:prstGeom prst="rect">
            <a:avLst/>
          </a:prstGeom>
        </p:spPr>
      </p:pic>
      <p:pic>
        <p:nvPicPr>
          <p:cNvPr id="7" name="Picture 68">
            <a:extLst>
              <a:ext uri="{FF2B5EF4-FFF2-40B4-BE49-F238E27FC236}">
                <a16:creationId xmlns:a16="http://schemas.microsoft.com/office/drawing/2014/main" id="{4527693E-C065-994F-FEE4-C36185834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8553" y="3445604"/>
            <a:ext cx="643934" cy="627052"/>
          </a:xfrm>
          <a:prstGeom prst="rect">
            <a:avLst/>
          </a:prstGeom>
        </p:spPr>
      </p:pic>
      <p:pic>
        <p:nvPicPr>
          <p:cNvPr id="19" name="Picture 66">
            <a:extLst>
              <a:ext uri="{FF2B5EF4-FFF2-40B4-BE49-F238E27FC236}">
                <a16:creationId xmlns:a16="http://schemas.microsoft.com/office/drawing/2014/main" id="{FC5BE454-8076-57D0-5A30-F57167C50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0316" y="2939986"/>
            <a:ext cx="567996" cy="528214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00031230-DFBA-F1CC-06B1-6884B65D1204}"/>
              </a:ext>
            </a:extLst>
          </p:cNvPr>
          <p:cNvSpPr txBox="1"/>
          <p:nvPr/>
        </p:nvSpPr>
        <p:spPr>
          <a:xfrm>
            <a:off x="15334790" y="4129831"/>
            <a:ext cx="1638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SID completed: Best effort</a:t>
            </a:r>
          </a:p>
        </p:txBody>
      </p:sp>
      <p:sp>
        <p:nvSpPr>
          <p:cNvPr id="41" name="Speech Bubble: Rectangle with Corners Rounded 18">
            <a:extLst>
              <a:ext uri="{FF2B5EF4-FFF2-40B4-BE49-F238E27FC236}">
                <a16:creationId xmlns:a16="http://schemas.microsoft.com/office/drawing/2014/main" id="{09A0F71A-3DBE-29AE-B729-4E454E2A09F5}"/>
              </a:ext>
            </a:extLst>
          </p:cNvPr>
          <p:cNvSpPr/>
          <p:nvPr/>
        </p:nvSpPr>
        <p:spPr>
          <a:xfrm>
            <a:off x="15334789" y="4161808"/>
            <a:ext cx="1554068" cy="923330"/>
          </a:xfrm>
          <a:prstGeom prst="wedgeRoundRectCallout">
            <a:avLst>
              <a:gd name="adj1" fmla="val -29933"/>
              <a:gd name="adj2" fmla="val -127302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6A1306E4-25E9-0FC7-CA08-22401DA2C369}"/>
              </a:ext>
            </a:extLst>
          </p:cNvPr>
          <p:cNvSpPr txBox="1"/>
          <p:nvPr/>
        </p:nvSpPr>
        <p:spPr>
          <a:xfrm>
            <a:off x="19378027" y="4357161"/>
            <a:ext cx="1486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00B050"/>
                </a:solidFill>
              </a:rPr>
              <a:t>SID completed</a:t>
            </a:r>
          </a:p>
        </p:txBody>
      </p:sp>
      <p:sp>
        <p:nvSpPr>
          <p:cNvPr id="43" name="Speech Bubble: Rectangle with Corners Rounded 18">
            <a:extLst>
              <a:ext uri="{FF2B5EF4-FFF2-40B4-BE49-F238E27FC236}">
                <a16:creationId xmlns:a16="http://schemas.microsoft.com/office/drawing/2014/main" id="{ABE3EDE4-4A49-FF3C-5BFA-80BE5017A4AC}"/>
              </a:ext>
            </a:extLst>
          </p:cNvPr>
          <p:cNvSpPr/>
          <p:nvPr/>
        </p:nvSpPr>
        <p:spPr>
          <a:xfrm>
            <a:off x="19310316" y="4124496"/>
            <a:ext cx="1554068" cy="923330"/>
          </a:xfrm>
          <a:prstGeom prst="wedgeRoundRectCallout">
            <a:avLst>
              <a:gd name="adj1" fmla="val -29933"/>
              <a:gd name="adj2" fmla="val -127302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40F82079-AE4B-28B3-D7BE-10EE7B90FF02}"/>
              </a:ext>
            </a:extLst>
          </p:cNvPr>
          <p:cNvGrpSpPr/>
          <p:nvPr/>
        </p:nvGrpSpPr>
        <p:grpSpPr>
          <a:xfrm>
            <a:off x="791187" y="5219643"/>
            <a:ext cx="22801160" cy="7512064"/>
            <a:chOff x="791187" y="5219643"/>
            <a:chExt cx="22801160" cy="7512064"/>
          </a:xfrm>
        </p:grpSpPr>
        <p:sp>
          <p:nvSpPr>
            <p:cNvPr id="34" name="Speech Bubble: Rectangle with Corners Rounded 18">
              <a:extLst>
                <a:ext uri="{FF2B5EF4-FFF2-40B4-BE49-F238E27FC236}">
                  <a16:creationId xmlns:a16="http://schemas.microsoft.com/office/drawing/2014/main" id="{BF3D45E8-F09A-3A48-ADBD-86F1A3739E24}"/>
                </a:ext>
              </a:extLst>
            </p:cNvPr>
            <p:cNvSpPr/>
            <p:nvPr/>
          </p:nvSpPr>
          <p:spPr>
            <a:xfrm>
              <a:off x="10939274" y="5401498"/>
              <a:ext cx="3855425" cy="1735649"/>
            </a:xfrm>
            <a:prstGeom prst="wedgeRoundRectCallout">
              <a:avLst>
                <a:gd name="adj1" fmla="val -29933"/>
                <a:gd name="adj2" fmla="val -127302"/>
                <a:gd name="adj3" fmla="val 16667"/>
              </a:avLst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DD3AD25A-6547-52FA-21D2-4C1F9A24A1C9}"/>
                </a:ext>
              </a:extLst>
            </p:cNvPr>
            <p:cNvSpPr txBox="1"/>
            <p:nvPr/>
          </p:nvSpPr>
          <p:spPr>
            <a:xfrm>
              <a:off x="10988605" y="5429531"/>
              <a:ext cx="380609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/>
                <a:t>Creation/acceptance of WID during SA1#102 will give us enough time to submit the relevant CRs to add the missing TSs requirements for critical Railway use cases, </a:t>
              </a:r>
              <a:r>
                <a:rPr lang="en-GB" sz="1600" b="1" dirty="0">
                  <a:solidFill>
                    <a:srgbClr val="00B050"/>
                  </a:solidFill>
                </a:rPr>
                <a:t>in the timeframe of Rel.-19 </a:t>
              </a:r>
            </a:p>
          </p:txBody>
        </p:sp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136FE5C9-0640-B751-F914-B39F7C2DDC1E}"/>
                </a:ext>
              </a:extLst>
            </p:cNvPr>
            <p:cNvGrpSpPr/>
            <p:nvPr/>
          </p:nvGrpSpPr>
          <p:grpSpPr>
            <a:xfrm>
              <a:off x="791187" y="6693903"/>
              <a:ext cx="15869181" cy="6037804"/>
              <a:chOff x="791187" y="6693903"/>
              <a:chExt cx="15869181" cy="6037804"/>
            </a:xfrm>
          </p:grpSpPr>
          <p:grpSp>
            <p:nvGrpSpPr>
              <p:cNvPr id="9" name="Groupe 8">
                <a:extLst>
                  <a:ext uri="{FF2B5EF4-FFF2-40B4-BE49-F238E27FC236}">
                    <a16:creationId xmlns:a16="http://schemas.microsoft.com/office/drawing/2014/main" id="{C117C878-AE33-AE71-F1AD-205C2BE1D7E2}"/>
                  </a:ext>
                </a:extLst>
              </p:cNvPr>
              <p:cNvGrpSpPr/>
              <p:nvPr/>
            </p:nvGrpSpPr>
            <p:grpSpPr>
              <a:xfrm>
                <a:off x="791187" y="6693903"/>
                <a:ext cx="9506814" cy="2496637"/>
                <a:chOff x="1188719" y="6937541"/>
                <a:chExt cx="11619997" cy="260056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6366ACD-7520-EB66-D0E3-98C5213D795D}"/>
                    </a:ext>
                  </a:extLst>
                </p:cNvPr>
                <p:cNvSpPr/>
                <p:nvPr/>
              </p:nvSpPr>
              <p:spPr>
                <a:xfrm>
                  <a:off x="1188719" y="6937541"/>
                  <a:ext cx="5843451" cy="2600568"/>
                </a:xfrm>
                <a:prstGeom prst="rect">
                  <a:avLst/>
                </a:prstGeom>
                <a:solidFill>
                  <a:srgbClr val="FFC000"/>
                </a:solidFill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 dirty="0">
                    <a:highlight>
                      <a:srgbClr val="000000"/>
                    </a:highlight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A3EDC8-9700-02FE-1405-819DDBEC5DCC}"/>
                    </a:ext>
                  </a:extLst>
                </p:cNvPr>
                <p:cNvSpPr/>
                <p:nvPr/>
              </p:nvSpPr>
              <p:spPr>
                <a:xfrm>
                  <a:off x="7624068" y="6937541"/>
                  <a:ext cx="5184648" cy="2600568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2400"/>
                </a:p>
              </p:txBody>
            </p:sp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A0EDE9FE-8434-D53D-AE6D-FCAADC2056F4}"/>
                    </a:ext>
                  </a:extLst>
                </p:cNvPr>
                <p:cNvSpPr txBox="1"/>
                <p:nvPr/>
              </p:nvSpPr>
              <p:spPr>
                <a:xfrm>
                  <a:off x="1518120" y="7114099"/>
                  <a:ext cx="5184648" cy="24044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400" b="1" dirty="0">
                      <a:solidFill>
                        <a:srgbClr val="0070C0"/>
                      </a:solidFill>
                    </a:rPr>
                    <a:t>Objectives of the SID: TR22.989 in Rel.-19</a:t>
                  </a:r>
                </a:p>
                <a:p>
                  <a:pPr marL="571500" indent="-571500">
                    <a:buFont typeface="Wingdings" panose="05000000000000000000" pitchFamily="2" charset="2"/>
                    <a:buChar char="Ø"/>
                  </a:pPr>
                  <a:r>
                    <a:rPr lang="en-GB" sz="2400" dirty="0"/>
                    <a:t>Enhancement of existing use cases, </a:t>
                  </a:r>
                  <a:r>
                    <a:rPr lang="en-GB" sz="2400" b="1" dirty="0"/>
                    <a:t>mainly REC alert + REC comm</a:t>
                  </a:r>
                </a:p>
                <a:p>
                  <a:pPr marL="571500" indent="-571500">
                    <a:buFont typeface="Wingdings" panose="05000000000000000000" pitchFamily="2" charset="2"/>
                    <a:buChar char="Ø"/>
                  </a:pPr>
                  <a:r>
                    <a:rPr lang="en-GB" sz="2400" dirty="0"/>
                    <a:t>New use cases</a:t>
                  </a:r>
                </a:p>
              </p:txBody>
            </p:sp>
            <p:sp>
              <p:nvSpPr>
                <p:cNvPr id="36" name="ZoneTexte 35">
                  <a:extLst>
                    <a:ext uri="{FF2B5EF4-FFF2-40B4-BE49-F238E27FC236}">
                      <a16:creationId xmlns:a16="http://schemas.microsoft.com/office/drawing/2014/main" id="{2867207F-C3D4-42EC-4B45-4C304FDA1E24}"/>
                    </a:ext>
                  </a:extLst>
                </p:cNvPr>
                <p:cNvSpPr txBox="1"/>
                <p:nvPr/>
              </p:nvSpPr>
              <p:spPr>
                <a:xfrm>
                  <a:off x="7951008" y="7751765"/>
                  <a:ext cx="4434845" cy="4368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400" dirty="0"/>
                    <a:t>Requirements of Stage 1 TSs</a:t>
                  </a:r>
                </a:p>
              </p:txBody>
            </p:sp>
          </p:grp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FB113C72-3C98-EE84-A852-C22728A02C95}"/>
                  </a:ext>
                </a:extLst>
              </p:cNvPr>
              <p:cNvSpPr/>
              <p:nvPr/>
            </p:nvSpPr>
            <p:spPr>
              <a:xfrm>
                <a:off x="3615461" y="9972223"/>
                <a:ext cx="4114602" cy="2308188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>
                    <a:solidFill>
                      <a:srgbClr val="0070C0"/>
                    </a:solidFill>
                  </a:rPr>
                  <a:t>Gap Analysis in TR22.989</a:t>
                </a:r>
              </a:p>
            </p:txBody>
          </p:sp>
          <p:sp>
            <p:nvSpPr>
              <p:cNvPr id="11" name="Flèche : droite 10">
                <a:extLst>
                  <a:ext uri="{FF2B5EF4-FFF2-40B4-BE49-F238E27FC236}">
                    <a16:creationId xmlns:a16="http://schemas.microsoft.com/office/drawing/2014/main" id="{45D95A87-D2E2-FA96-2FA1-F1B9A63F9BF1}"/>
                  </a:ext>
                </a:extLst>
              </p:cNvPr>
              <p:cNvSpPr/>
              <p:nvPr/>
            </p:nvSpPr>
            <p:spPr>
              <a:xfrm rot="3446268">
                <a:off x="2887903" y="9704194"/>
                <a:ext cx="1623196" cy="488396"/>
              </a:xfrm>
              <a:prstGeom prst="rightArrow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Flèche : droite 12">
                <a:extLst>
                  <a:ext uri="{FF2B5EF4-FFF2-40B4-BE49-F238E27FC236}">
                    <a16:creationId xmlns:a16="http://schemas.microsoft.com/office/drawing/2014/main" id="{103D8030-47EB-B6F1-931B-E4BBC77C3C72}"/>
                  </a:ext>
                </a:extLst>
              </p:cNvPr>
              <p:cNvSpPr/>
              <p:nvPr/>
            </p:nvSpPr>
            <p:spPr>
              <a:xfrm>
                <a:off x="7730063" y="10855191"/>
                <a:ext cx="3407145" cy="542251"/>
              </a:xfrm>
              <a:prstGeom prst="rightArrow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40FD0DFF-A772-8880-3D96-5128DEE45F16}"/>
                  </a:ext>
                </a:extLst>
              </p:cNvPr>
              <p:cNvSpPr txBox="1"/>
              <p:nvPr/>
            </p:nvSpPr>
            <p:spPr>
              <a:xfrm>
                <a:off x="7912973" y="9594457"/>
                <a:ext cx="3180275" cy="866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Missing requirements </a:t>
                </a:r>
              </a:p>
              <a:p>
                <a:r>
                  <a:rPr lang="en-GB" sz="2800" dirty="0"/>
                  <a:t>in Stage1 Rel.-19 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FAE096B-D311-314A-D75B-AB8192162978}"/>
                  </a:ext>
                </a:extLst>
              </p:cNvPr>
              <p:cNvSpPr/>
              <p:nvPr/>
            </p:nvSpPr>
            <p:spPr>
              <a:xfrm>
                <a:off x="11093248" y="10387399"/>
                <a:ext cx="2636041" cy="1781932"/>
              </a:xfrm>
              <a:prstGeom prst="rect">
                <a:avLst/>
              </a:prstGeom>
              <a:solidFill>
                <a:srgbClr val="0070C0"/>
              </a:solidFill>
              <a:ln w="381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C2BCEE6C-62C1-1BCF-5BDC-80848A7274E2}"/>
                  </a:ext>
                </a:extLst>
              </p:cNvPr>
              <p:cNvSpPr txBox="1"/>
              <p:nvPr/>
            </p:nvSpPr>
            <p:spPr>
              <a:xfrm>
                <a:off x="11307801" y="10840261"/>
                <a:ext cx="233734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>
                    <a:solidFill>
                      <a:schemeClr val="bg2"/>
                    </a:solidFill>
                  </a:rPr>
                  <a:t>WID: FRMCS_Ph5</a:t>
                </a:r>
              </a:p>
            </p:txBody>
          </p:sp>
          <p:sp>
            <p:nvSpPr>
              <p:cNvPr id="20" name="Flèche : droite 19">
                <a:extLst>
                  <a:ext uri="{FF2B5EF4-FFF2-40B4-BE49-F238E27FC236}">
                    <a16:creationId xmlns:a16="http://schemas.microsoft.com/office/drawing/2014/main" id="{AE9149F8-1BC2-09EF-B613-461A8014C1A2}"/>
                  </a:ext>
                </a:extLst>
              </p:cNvPr>
              <p:cNvSpPr/>
              <p:nvPr/>
            </p:nvSpPr>
            <p:spPr>
              <a:xfrm rot="7473481">
                <a:off x="6766723" y="9602042"/>
                <a:ext cx="1623196" cy="500433"/>
              </a:xfrm>
              <a:prstGeom prst="rightArrow">
                <a:avLst/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Flèche : droite 20">
                <a:extLst>
                  <a:ext uri="{FF2B5EF4-FFF2-40B4-BE49-F238E27FC236}">
                    <a16:creationId xmlns:a16="http://schemas.microsoft.com/office/drawing/2014/main" id="{676CA813-1168-64E5-C401-37C52798278A}"/>
                  </a:ext>
                </a:extLst>
              </p:cNvPr>
              <p:cNvSpPr/>
              <p:nvPr/>
            </p:nvSpPr>
            <p:spPr>
              <a:xfrm rot="13074187">
                <a:off x="9957204" y="9037652"/>
                <a:ext cx="3284256" cy="442039"/>
              </a:xfrm>
              <a:prstGeom prst="rightArrow">
                <a:avLst>
                  <a:gd name="adj1" fmla="val 58074"/>
                  <a:gd name="adj2" fmla="val 50000"/>
                </a:avLst>
              </a:prstGeom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3C4EB6E6-FE4F-1A55-F1BD-EF5776A25179}"/>
                  </a:ext>
                </a:extLst>
              </p:cNvPr>
              <p:cNvSpPr txBox="1"/>
              <p:nvPr/>
            </p:nvSpPr>
            <p:spPr>
              <a:xfrm rot="2343366">
                <a:off x="10682506" y="8610529"/>
                <a:ext cx="3336356" cy="866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Fill the gap during Rel.19 - timeframe</a:t>
                </a:r>
              </a:p>
            </p:txBody>
          </p:sp>
          <p:sp>
            <p:nvSpPr>
              <p:cNvPr id="23" name="Flèche : droite rayée 22">
                <a:extLst>
                  <a:ext uri="{FF2B5EF4-FFF2-40B4-BE49-F238E27FC236}">
                    <a16:creationId xmlns:a16="http://schemas.microsoft.com/office/drawing/2014/main" id="{F95039B6-8102-227A-1641-98ABFF7514FF}"/>
                  </a:ext>
                </a:extLst>
              </p:cNvPr>
              <p:cNvSpPr/>
              <p:nvPr/>
            </p:nvSpPr>
            <p:spPr>
              <a:xfrm>
                <a:off x="13943842" y="10899080"/>
                <a:ext cx="2242728" cy="514974"/>
              </a:xfrm>
              <a:prstGeom prst="stripedRightArrow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E77C6DC-0697-26E3-267E-F4228A0CA133}"/>
                  </a:ext>
                </a:extLst>
              </p:cNvPr>
              <p:cNvSpPr txBox="1"/>
              <p:nvPr/>
            </p:nvSpPr>
            <p:spPr>
              <a:xfrm>
                <a:off x="14105613" y="11305892"/>
                <a:ext cx="2554755" cy="1425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Consolidated requirements for stage 2 and stage 3 specs</a:t>
                </a:r>
              </a:p>
            </p:txBody>
          </p:sp>
        </p:grp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18C04CAF-0ABC-0270-DF26-62129DFC14C4}"/>
                </a:ext>
              </a:extLst>
            </p:cNvPr>
            <p:cNvSpPr txBox="1"/>
            <p:nvPr/>
          </p:nvSpPr>
          <p:spPr>
            <a:xfrm>
              <a:off x="1004137" y="5219643"/>
              <a:ext cx="627981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b="1" dirty="0"/>
                <a:t>Why a WID in SA1#102? </a:t>
              </a:r>
            </a:p>
          </p:txBody>
        </p:sp>
        <p:grpSp>
          <p:nvGrpSpPr>
            <p:cNvPr id="57" name="Groupe 56">
              <a:extLst>
                <a:ext uri="{FF2B5EF4-FFF2-40B4-BE49-F238E27FC236}">
                  <a16:creationId xmlns:a16="http://schemas.microsoft.com/office/drawing/2014/main" id="{A5F6EB64-7017-7EE6-6EBA-D1CD4939D0DC}"/>
                </a:ext>
              </a:extLst>
            </p:cNvPr>
            <p:cNvGrpSpPr/>
            <p:nvPr/>
          </p:nvGrpSpPr>
          <p:grpSpPr>
            <a:xfrm>
              <a:off x="17430025" y="10815913"/>
              <a:ext cx="6162322" cy="1685846"/>
              <a:chOff x="17430025" y="10815913"/>
              <a:chExt cx="6162322" cy="1685846"/>
            </a:xfrm>
          </p:grpSpPr>
          <p:sp>
            <p:nvSpPr>
              <p:cNvPr id="46" name="TextBox 31">
                <a:extLst>
                  <a:ext uri="{FF2B5EF4-FFF2-40B4-BE49-F238E27FC236}">
                    <a16:creationId xmlns:a16="http://schemas.microsoft.com/office/drawing/2014/main" id="{5142EB0F-A942-FB1A-BDAC-7BC12189812C}"/>
                  </a:ext>
                </a:extLst>
              </p:cNvPr>
              <p:cNvSpPr txBox="1"/>
              <p:nvPr/>
            </p:nvSpPr>
            <p:spPr>
              <a:xfrm>
                <a:off x="22580211" y="11156567"/>
                <a:ext cx="101168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400" dirty="0"/>
                  <a:t>SID</a:t>
                </a:r>
              </a:p>
            </p:txBody>
          </p:sp>
          <p:sp>
            <p:nvSpPr>
              <p:cNvPr id="47" name="TextBox 32">
                <a:extLst>
                  <a:ext uri="{FF2B5EF4-FFF2-40B4-BE49-F238E27FC236}">
                    <a16:creationId xmlns:a16="http://schemas.microsoft.com/office/drawing/2014/main" id="{6567F25D-68D5-80B6-676D-C1A2F1B73824}"/>
                  </a:ext>
                </a:extLst>
              </p:cNvPr>
              <p:cNvSpPr txBox="1"/>
              <p:nvPr/>
            </p:nvSpPr>
            <p:spPr>
              <a:xfrm>
                <a:off x="22536083" y="11482946"/>
                <a:ext cx="105626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2400" dirty="0"/>
                  <a:t>WID</a:t>
                </a:r>
              </a:p>
            </p:txBody>
          </p:sp>
          <p:sp>
            <p:nvSpPr>
              <p:cNvPr id="48" name="Rectangle 43">
                <a:extLst>
                  <a:ext uri="{FF2B5EF4-FFF2-40B4-BE49-F238E27FC236}">
                    <a16:creationId xmlns:a16="http://schemas.microsoft.com/office/drawing/2014/main" id="{04EFCB79-4A90-71CB-226E-76618ACBE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41320" y="11261588"/>
                <a:ext cx="938716" cy="212599"/>
              </a:xfrm>
              <a:prstGeom prst="rect">
                <a:avLst/>
              </a:prstGeom>
              <a:solidFill>
                <a:srgbClr val="FFC000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67866" tIns="33338" rIns="67866" bIns="33338"/>
              <a:lstStyle>
                <a:lvl1pPr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20000"/>
                  </a:spcBef>
                  <a:spcAft>
                    <a:spcPts val="450"/>
                  </a:spcAft>
                  <a:buFontTx/>
                  <a:buChar char="•"/>
                </a:pPr>
                <a:endParaRPr lang="en-US" altLang="nl-NL" sz="2100"/>
              </a:p>
            </p:txBody>
          </p:sp>
          <p:sp>
            <p:nvSpPr>
              <p:cNvPr id="49" name="Rectangle 44">
                <a:extLst>
                  <a:ext uri="{FF2B5EF4-FFF2-40B4-BE49-F238E27FC236}">
                    <a16:creationId xmlns:a16="http://schemas.microsoft.com/office/drawing/2014/main" id="{7EE3A6B3-21AA-283B-EB69-9FD221AF6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41320" y="11586190"/>
                <a:ext cx="928511" cy="225950"/>
              </a:xfrm>
              <a:prstGeom prst="rect">
                <a:avLst/>
              </a:prstGeom>
              <a:solidFill>
                <a:srgbClr val="0070C0"/>
              </a:soli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67866" tIns="33338" rIns="67866" bIns="33338"/>
              <a:lstStyle>
                <a:lvl1pPr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0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20000"/>
                  </a:spcBef>
                  <a:spcAft>
                    <a:spcPts val="450"/>
                  </a:spcAft>
                  <a:buFontTx/>
                  <a:buChar char="•"/>
                </a:pPr>
                <a:endParaRPr lang="en-US" altLang="nl-NL" sz="2100"/>
              </a:p>
            </p:txBody>
          </p:sp>
          <p:sp>
            <p:nvSpPr>
              <p:cNvPr id="50" name="TextBox 64">
                <a:extLst>
                  <a:ext uri="{FF2B5EF4-FFF2-40B4-BE49-F238E27FC236}">
                    <a16:creationId xmlns:a16="http://schemas.microsoft.com/office/drawing/2014/main" id="{8C6A234D-97AB-7231-DC5A-236678BD1F23}"/>
                  </a:ext>
                </a:extLst>
              </p:cNvPr>
              <p:cNvSpPr txBox="1"/>
              <p:nvPr/>
            </p:nvSpPr>
            <p:spPr>
              <a:xfrm>
                <a:off x="17430025" y="10815913"/>
                <a:ext cx="3427740" cy="1685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nl-NL" sz="2400" dirty="0"/>
                  <a:t>TR sent for approval</a:t>
                </a:r>
              </a:p>
              <a:p>
                <a:pPr>
                  <a:lnSpc>
                    <a:spcPct val="150000"/>
                  </a:lnSpc>
                </a:pPr>
                <a:r>
                  <a:rPr lang="nl-NL" sz="2400" dirty="0"/>
                  <a:t>Normative WID </a:t>
                </a:r>
                <a:r>
                  <a:rPr lang="en-GB" sz="2400" dirty="0"/>
                  <a:t>to</a:t>
                </a:r>
                <a:r>
                  <a:rPr lang="nl-NL" sz="2400" dirty="0"/>
                  <a:t> be submitted</a:t>
                </a:r>
              </a:p>
            </p:txBody>
          </p:sp>
          <p:pic>
            <p:nvPicPr>
              <p:cNvPr id="51" name="Picture 34">
                <a:extLst>
                  <a:ext uri="{FF2B5EF4-FFF2-40B4-BE49-F238E27FC236}">
                    <a16:creationId xmlns:a16="http://schemas.microsoft.com/office/drawing/2014/main" id="{D4854323-1301-8D80-FA75-46BAC42B3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711156" y="11335670"/>
                <a:ext cx="613029" cy="646331"/>
              </a:xfrm>
              <a:prstGeom prst="rect">
                <a:avLst/>
              </a:prstGeom>
            </p:spPr>
          </p:pic>
          <p:sp>
            <p:nvSpPr>
              <p:cNvPr id="54" name="Right Brace 69">
                <a:extLst>
                  <a:ext uri="{FF2B5EF4-FFF2-40B4-BE49-F238E27FC236}">
                    <a16:creationId xmlns:a16="http://schemas.microsoft.com/office/drawing/2014/main" id="{AC8C0B29-5DA9-6FAD-A11F-C8C444512991}"/>
                  </a:ext>
                </a:extLst>
              </p:cNvPr>
              <p:cNvSpPr/>
              <p:nvPr/>
            </p:nvSpPr>
            <p:spPr>
              <a:xfrm>
                <a:off x="20385470" y="10867066"/>
                <a:ext cx="250984" cy="1583540"/>
              </a:xfrm>
              <a:prstGeom prst="righ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55" name="Picture 66">
              <a:extLst>
                <a:ext uri="{FF2B5EF4-FFF2-40B4-BE49-F238E27FC236}">
                  <a16:creationId xmlns:a16="http://schemas.microsoft.com/office/drawing/2014/main" id="{F5C7A1FB-EFEE-DC01-472C-3FEDB12F0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88857" y="10892460"/>
              <a:ext cx="567996" cy="528214"/>
            </a:xfrm>
            <a:prstGeom prst="rect">
              <a:avLst/>
            </a:prstGeom>
          </p:spPr>
        </p:pic>
        <p:pic>
          <p:nvPicPr>
            <p:cNvPr id="56" name="Picture 68">
              <a:extLst>
                <a:ext uri="{FF2B5EF4-FFF2-40B4-BE49-F238E27FC236}">
                  <a16:creationId xmlns:a16="http://schemas.microsoft.com/office/drawing/2014/main" id="{245BE873-E47B-C614-ECB7-1E265637A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79569" y="11582820"/>
              <a:ext cx="643934" cy="627052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F7645785-AB00-AE39-AC94-CA824E6F3BAE}"/>
              </a:ext>
            </a:extLst>
          </p:cNvPr>
          <p:cNvSpPr/>
          <p:nvPr/>
        </p:nvSpPr>
        <p:spPr>
          <a:xfrm>
            <a:off x="11995688" y="4161808"/>
            <a:ext cx="1035145" cy="7205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49654E3-9FA8-7866-9AA9-0FAEE6456517}"/>
              </a:ext>
            </a:extLst>
          </p:cNvPr>
          <p:cNvSpPr txBox="1"/>
          <p:nvPr/>
        </p:nvSpPr>
        <p:spPr>
          <a:xfrm>
            <a:off x="11441690" y="293238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80%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2821670-9886-93FC-20EC-22EFF7342444}"/>
              </a:ext>
            </a:extLst>
          </p:cNvPr>
          <p:cNvSpPr txBox="1"/>
          <p:nvPr/>
        </p:nvSpPr>
        <p:spPr>
          <a:xfrm>
            <a:off x="14491465" y="294319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90%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26ED9EF-E7ED-419D-B72D-445F5644B0F1}"/>
              </a:ext>
            </a:extLst>
          </p:cNvPr>
          <p:cNvSpPr txBox="1"/>
          <p:nvPr/>
        </p:nvSpPr>
        <p:spPr>
          <a:xfrm>
            <a:off x="18114008" y="2907920"/>
            <a:ext cx="1364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521236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137446"/>
      </p:ext>
    </p:extLst>
  </p:cSld>
  <p:clrMapOvr>
    <a:masterClrMapping/>
  </p:clrMapOvr>
  <p:transition advClick="0">
    <p:fade/>
  </p:transition>
</p:sld>
</file>

<file path=ppt/theme/theme1.xml><?xml version="1.0" encoding="utf-8"?>
<a:theme xmlns:a="http://schemas.openxmlformats.org/drawingml/2006/main" name="UIC_Powerpoint_presentation_2019_16-9">
  <a:themeElements>
    <a:clrScheme name="UIC light">
      <a:dk1>
        <a:srgbClr val="4E5759"/>
      </a:dk1>
      <a:lt1>
        <a:srgbClr val="8EB6C9"/>
      </a:lt1>
      <a:dk2>
        <a:srgbClr val="4E5759"/>
      </a:dk2>
      <a:lt2>
        <a:srgbClr val="FFFFFF"/>
      </a:lt2>
      <a:accent1>
        <a:srgbClr val="0090D4"/>
      </a:accent1>
      <a:accent2>
        <a:srgbClr val="62B576"/>
      </a:accent2>
      <a:accent3>
        <a:srgbClr val="8EB6C9"/>
      </a:accent3>
      <a:accent4>
        <a:srgbClr val="B34E1E"/>
      </a:accent4>
      <a:accent5>
        <a:srgbClr val="485054"/>
      </a:accent5>
      <a:accent6>
        <a:srgbClr val="A0B2BA"/>
      </a:accent6>
      <a:hlink>
        <a:srgbClr val="00B0F0"/>
      </a:hlink>
      <a:folHlink>
        <a:srgbClr val="00B0F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2" id="{3CC90CAB-0E78-4CD2-8DB0-39AACADB949B}" vid="{F19B47D8-DEAB-4AA1-920F-F86453CC6E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FB951710D63F44DB5E8CC24215B9F34" ma:contentTypeVersion="12" ma:contentTypeDescription="Crée un document." ma:contentTypeScope="" ma:versionID="9f531cebd85ce41279d4e7fb9541be2b">
  <xsd:schema xmlns:xsd="http://www.w3.org/2001/XMLSchema" xmlns:xs="http://www.w3.org/2001/XMLSchema" xmlns:p="http://schemas.microsoft.com/office/2006/metadata/properties" xmlns:ns2="b2b66e0a-e013-40db-89fe-5288af971806" xmlns:ns3="52422f77-6ba1-49d8-bc8b-d2da5e4da6f5" targetNamespace="http://schemas.microsoft.com/office/2006/metadata/properties" ma:root="true" ma:fieldsID="d80b044f85d085ad4009b4fa78366798" ns2:_="" ns3:_="">
    <xsd:import namespace="b2b66e0a-e013-40db-89fe-5288af971806"/>
    <xsd:import namespace="52422f77-6ba1-49d8-bc8b-d2da5e4da6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b66e0a-e013-40db-89fe-5288af9718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422f77-6ba1-49d8-bc8b-d2da5e4da6f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49B4A49-9EC9-4DC2-8FB1-CDA429A47E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b66e0a-e013-40db-89fe-5288af971806"/>
    <ds:schemaRef ds:uri="52422f77-6ba1-49d8-bc8b-d2da5e4da6f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3D90FE-D94F-47BB-A581-0EB40057E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0314A3-EC4D-4DAD-B548-59BFAAA7AA50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4aeb340e-ba12-4430-9954-9aa317267879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50b1dda2-a3f3-42b7-8e52-e9d68d7ff41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uic_powerpoint_presentation_2020_16-9</Template>
  <TotalTime>209</TotalTime>
  <Words>189</Words>
  <Application>Microsoft Office PowerPoint</Application>
  <PresentationFormat>Personnalisé</PresentationFormat>
  <Paragraphs>35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Arial Black</vt:lpstr>
      <vt:lpstr>Calibri</vt:lpstr>
      <vt:lpstr>Montserrat</vt:lpstr>
      <vt:lpstr>Raleway</vt:lpstr>
      <vt:lpstr>Raleway Light</vt:lpstr>
      <vt:lpstr>Wingdings</vt:lpstr>
      <vt:lpstr>UIC_Powerpoint_presentation_2019_16-9</vt:lpstr>
      <vt:lpstr>Présentation PowerPoint</vt:lpstr>
      <vt:lpstr>FRMCS_ph 5 workplan during Rel-19 Stage1</vt:lpstr>
      <vt:lpstr>Présentation PowerPoint</vt:lpstr>
    </vt:vector>
  </TitlesOfParts>
  <Company>UIC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Vassiliki Nikolopoulou</dc:creator>
  <cp:lastModifiedBy>Vassiliki Nikolopoulou</cp:lastModifiedBy>
  <cp:revision>1</cp:revision>
  <dcterms:created xsi:type="dcterms:W3CDTF">2023-04-25T16:38:44Z</dcterms:created>
  <dcterms:modified xsi:type="dcterms:W3CDTF">2023-05-23T21:02:30Z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0x0101005FB951710D63F44DB5E8CC24215B9F34</vt:lpwstr>
  </property>
</Properties>
</file>