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985" r:id="rId2"/>
    <p:sldId id="1188" r:id="rId3"/>
    <p:sldId id="984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90" d="100"/>
          <a:sy n="90" d="100"/>
        </p:scale>
        <p:origin x="780" y="6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10/23/2025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10/23/2025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71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Oct</a:t>
            </a:r>
            <a:r>
              <a:rPr lang="en-GB" altLang="de-DE" sz="1200" baseline="0" dirty="0">
                <a:solidFill>
                  <a:schemeClr val="bg1"/>
                </a:solidFill>
              </a:rPr>
              <a:t> 1</a:t>
            </a:r>
            <a:r>
              <a:rPr lang="en-US" altLang="en-GB" sz="1200" baseline="0" dirty="0">
                <a:solidFill>
                  <a:schemeClr val="bg1"/>
                </a:solidFill>
              </a:rPr>
              <a:t>3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17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3.zip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Ashok Kumar Nayak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Samsung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0079" y="2465767"/>
            <a:ext cx="8452437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TEI20_MACSUB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Two CRs (one for 23.501 and one for 23.502)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Added the support for providing per-subscriber Allowed MAC address from UDM.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TEI20_MACSUB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204864"/>
              </p:ext>
            </p:extLst>
          </p:nvPr>
        </p:nvGraphicFramePr>
        <p:xfrm>
          <a:off x="303214" y="1350335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SP-251213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547577" y="355439"/>
            <a:ext cx="679420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TEI20_MACSUB</a:t>
            </a:r>
            <a:r>
              <a:rPr lang="en-US" altLang="de-DE" sz="2800" b="1" kern="0" dirty="0"/>
              <a:t> status report after SA2#171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537464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8004482" cy="270825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SA2#171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Two CRs agreed (TS 23.501 and TS 23.502). </a:t>
            </a:r>
            <a:r>
              <a:rPr lang="en-US" altLang="zh-CN" sz="1200" kern="0" dirty="0">
                <a:latin typeface="Arial" panose="020B0604020202020204" pitchFamily="34" charset="0"/>
              </a:rPr>
              <a:t>It was endorsed in SA2#170 and formally agreed in SA2#171.</a:t>
            </a:r>
            <a:endParaRPr lang="en-US" altLang="de-DE" sz="12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TEI20 WI 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Maintenance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175</Words>
  <Application>Microsoft Office PowerPoint</Application>
  <PresentationFormat>On-screen Show (4:3)</PresentationFormat>
  <Paragraphs>55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Wingdings</vt:lpstr>
      <vt:lpstr>2_Office Theme</vt:lpstr>
      <vt:lpstr>TEI20_MACSUB  WI Status Report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2221</cp:revision>
  <dcterms:created xsi:type="dcterms:W3CDTF">2008-08-30T09:32:00Z</dcterms:created>
  <dcterms:modified xsi:type="dcterms:W3CDTF">2025-10-23T04:41:54Z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