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1188" r:id="rId6"/>
    <p:sldId id="1187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4B18A3-33E4-4344-B297-AC8EB9395DAF}" v="8" dt="2025-10-21T04:01:16.26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950" y="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59CCAE06-AC35-40CC-9792-2BFCFD0BE4F0}"/>
    <pc:docChg chg="custSel delSld modSld modMainMaster">
      <pc:chgData name="Hong Cheng" userId="2d0b1172-628d-45ff-b9ab-d2d61d870e1b" providerId="ADAL" clId="{59CCAE06-AC35-40CC-9792-2BFCFD0BE4F0}" dt="2025-10-21T03:59:43.885" v="285"/>
      <pc:docMkLst>
        <pc:docMk/>
      </pc:docMkLst>
      <pc:sldChg chg="modSp mod">
        <pc:chgData name="Hong Cheng" userId="2d0b1172-628d-45ff-b9ab-d2d61d870e1b" providerId="ADAL" clId="{59CCAE06-AC35-40CC-9792-2BFCFD0BE4F0}" dt="2025-10-21T03:49:58.720" v="6" actId="6549"/>
        <pc:sldMkLst>
          <pc:docMk/>
          <pc:sldMk cId="0" sldId="303"/>
        </pc:sldMkLst>
        <pc:spChg chg="mod">
          <ac:chgData name="Hong Cheng" userId="2d0b1172-628d-45ff-b9ab-d2d61d870e1b" providerId="ADAL" clId="{59CCAE06-AC35-40CC-9792-2BFCFD0BE4F0}" dt="2025-10-21T03:49:31.262" v="0"/>
          <ac:spMkLst>
            <pc:docMk/>
            <pc:sldMk cId="0" sldId="303"/>
            <ac:spMk id="2" creationId="{00000000-0000-0000-0000-000000000000}"/>
          </ac:spMkLst>
        </pc:spChg>
        <pc:spChg chg="mod">
          <ac:chgData name="Hong Cheng" userId="2d0b1172-628d-45ff-b9ab-d2d61d870e1b" providerId="ADAL" clId="{59CCAE06-AC35-40CC-9792-2BFCFD0BE4F0}" dt="2025-10-21T03:49:58.720" v="6" actId="6549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Hong Cheng" userId="2d0b1172-628d-45ff-b9ab-d2d61d870e1b" providerId="ADAL" clId="{59CCAE06-AC35-40CC-9792-2BFCFD0BE4F0}" dt="2025-10-21T03:49:55.370" v="5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Hong Cheng" userId="2d0b1172-628d-45ff-b9ab-d2d61d870e1b" providerId="ADAL" clId="{59CCAE06-AC35-40CC-9792-2BFCFD0BE4F0}" dt="2025-10-21T03:51:36.682" v="13" actId="47"/>
        <pc:sldMkLst>
          <pc:docMk/>
          <pc:sldMk cId="3655736776" sldId="1120"/>
        </pc:sldMkLst>
      </pc:sldChg>
      <pc:sldChg chg="addSp delSp modSp mod">
        <pc:chgData name="Hong Cheng" userId="2d0b1172-628d-45ff-b9ab-d2d61d870e1b" providerId="ADAL" clId="{59CCAE06-AC35-40CC-9792-2BFCFD0BE4F0}" dt="2025-10-21T03:59:43.885" v="285"/>
        <pc:sldMkLst>
          <pc:docMk/>
          <pc:sldMk cId="599055894" sldId="1187"/>
        </pc:sldMkLst>
        <pc:spChg chg="mod">
          <ac:chgData name="Hong Cheng" userId="2d0b1172-628d-45ff-b9ab-d2d61d870e1b" providerId="ADAL" clId="{59CCAE06-AC35-40CC-9792-2BFCFD0BE4F0}" dt="2025-10-21T03:53:49.354" v="26" actId="20577"/>
          <ac:spMkLst>
            <pc:docMk/>
            <pc:sldMk cId="599055894" sldId="1187"/>
            <ac:spMk id="2" creationId="{66C47626-AAD5-BB70-0679-B3DFED299322}"/>
          </ac:spMkLst>
        </pc:spChg>
        <pc:spChg chg="mod">
          <ac:chgData name="Hong Cheng" userId="2d0b1172-628d-45ff-b9ab-d2d61d870e1b" providerId="ADAL" clId="{59CCAE06-AC35-40CC-9792-2BFCFD0BE4F0}" dt="2025-10-21T03:58:59.957" v="283" actId="20577"/>
          <ac:spMkLst>
            <pc:docMk/>
            <pc:sldMk cId="599055894" sldId="1187"/>
            <ac:spMk id="4" creationId="{00000000-0000-0000-0000-000000000000}"/>
          </ac:spMkLst>
        </pc:spChg>
        <pc:graphicFrameChg chg="add mod">
          <ac:chgData name="Hong Cheng" userId="2d0b1172-628d-45ff-b9ab-d2d61d870e1b" providerId="ADAL" clId="{59CCAE06-AC35-40CC-9792-2BFCFD0BE4F0}" dt="2025-10-21T03:59:43.885" v="285"/>
          <ac:graphicFrameMkLst>
            <pc:docMk/>
            <pc:sldMk cId="599055894" sldId="1187"/>
            <ac:graphicFrameMk id="3" creationId="{7E750948-B778-98D6-8765-973C2F47E2B4}"/>
          </ac:graphicFrameMkLst>
        </pc:graphicFrameChg>
        <pc:graphicFrameChg chg="del">
          <ac:chgData name="Hong Cheng" userId="2d0b1172-628d-45ff-b9ab-d2d61d870e1b" providerId="ADAL" clId="{59CCAE06-AC35-40CC-9792-2BFCFD0BE4F0}" dt="2025-10-21T03:57:19.144" v="110" actId="478"/>
          <ac:graphicFrameMkLst>
            <pc:docMk/>
            <pc:sldMk cId="599055894" sldId="1187"/>
            <ac:graphicFrameMk id="5" creationId="{00000000-0000-0000-0000-000000000000}"/>
          </ac:graphicFrameMkLst>
        </pc:graphicFrameChg>
      </pc:sldChg>
      <pc:sldChg chg="modSp mod">
        <pc:chgData name="Hong Cheng" userId="2d0b1172-628d-45ff-b9ab-d2d61d870e1b" providerId="ADAL" clId="{59CCAE06-AC35-40CC-9792-2BFCFD0BE4F0}" dt="2025-10-21T03:59:26.484" v="284"/>
        <pc:sldMkLst>
          <pc:docMk/>
          <pc:sldMk cId="2380876346" sldId="1188"/>
        </pc:sldMkLst>
        <pc:spChg chg="mod">
          <ac:chgData name="Hong Cheng" userId="2d0b1172-628d-45ff-b9ab-d2d61d870e1b" providerId="ADAL" clId="{59CCAE06-AC35-40CC-9792-2BFCFD0BE4F0}" dt="2025-10-21T03:53:35.483" v="24" actId="20577"/>
          <ac:spMkLst>
            <pc:docMk/>
            <pc:sldMk cId="2380876346" sldId="1188"/>
            <ac:spMk id="2" creationId="{66C47626-AAD5-BB70-0679-B3DFED299322}"/>
          </ac:spMkLst>
        </pc:spChg>
        <pc:spChg chg="mod">
          <ac:chgData name="Hong Cheng" userId="2d0b1172-628d-45ff-b9ab-d2d61d870e1b" providerId="ADAL" clId="{59CCAE06-AC35-40CC-9792-2BFCFD0BE4F0}" dt="2025-10-21T03:56:50.162" v="109" actId="20577"/>
          <ac:spMkLst>
            <pc:docMk/>
            <pc:sldMk cId="2380876346" sldId="1188"/>
            <ac:spMk id="4" creationId="{00000000-0000-0000-0000-000000000000}"/>
          </ac:spMkLst>
        </pc:spChg>
        <pc:graphicFrameChg chg="mod modGraphic">
          <ac:chgData name="Hong Cheng" userId="2d0b1172-628d-45ff-b9ab-d2d61d870e1b" providerId="ADAL" clId="{59CCAE06-AC35-40CC-9792-2BFCFD0BE4F0}" dt="2025-10-21T03:59:26.484" v="284"/>
          <ac:graphicFrameMkLst>
            <pc:docMk/>
            <pc:sldMk cId="2380876346" sldId="1188"/>
            <ac:graphicFrameMk id="5" creationId="{00000000-0000-0000-0000-000000000000}"/>
          </ac:graphicFrameMkLst>
        </pc:graphicFrameChg>
      </pc:sldChg>
      <pc:sldChg chg="del">
        <pc:chgData name="Hong Cheng" userId="2d0b1172-628d-45ff-b9ab-d2d61d870e1b" providerId="ADAL" clId="{59CCAE06-AC35-40CC-9792-2BFCFD0BE4F0}" dt="2025-10-21T03:51:36.682" v="13" actId="47"/>
        <pc:sldMkLst>
          <pc:docMk/>
          <pc:sldMk cId="2890899094" sldId="1190"/>
        </pc:sldMkLst>
      </pc:sldChg>
      <pc:sldChg chg="del">
        <pc:chgData name="Hong Cheng" userId="2d0b1172-628d-45ff-b9ab-d2d61d870e1b" providerId="ADAL" clId="{59CCAE06-AC35-40CC-9792-2BFCFD0BE4F0}" dt="2025-10-21T03:51:36.682" v="13" actId="47"/>
        <pc:sldMkLst>
          <pc:docMk/>
          <pc:sldMk cId="168217248" sldId="1191"/>
        </pc:sldMkLst>
      </pc:sldChg>
      <pc:sldChg chg="del">
        <pc:chgData name="Hong Cheng" userId="2d0b1172-628d-45ff-b9ab-d2d61d870e1b" providerId="ADAL" clId="{59CCAE06-AC35-40CC-9792-2BFCFD0BE4F0}" dt="2025-10-21T03:51:36.682" v="13" actId="47"/>
        <pc:sldMkLst>
          <pc:docMk/>
          <pc:sldMk cId="3556095119" sldId="1192"/>
        </pc:sldMkLst>
      </pc:sldChg>
      <pc:sldMasterChg chg="modSp mod modSldLayout">
        <pc:chgData name="Hong Cheng" userId="2d0b1172-628d-45ff-b9ab-d2d61d870e1b" providerId="ADAL" clId="{59CCAE06-AC35-40CC-9792-2BFCFD0BE4F0}" dt="2025-10-21T03:51:04.154" v="12"/>
        <pc:sldMasterMkLst>
          <pc:docMk/>
          <pc:sldMasterMk cId="0" sldId="2147483729"/>
        </pc:sldMasterMkLst>
        <pc:spChg chg="mod">
          <ac:chgData name="Hong Cheng" userId="2d0b1172-628d-45ff-b9ab-d2d61d870e1b" providerId="ADAL" clId="{59CCAE06-AC35-40CC-9792-2BFCFD0BE4F0}" dt="2025-10-21T03:51:04.154" v="12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59CCAE06-AC35-40CC-9792-2BFCFD0BE4F0}" dt="2025-10-21T03:50:37.115" v="9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59CCAE06-AC35-40CC-9792-2BFCFD0BE4F0}" dt="2025-10-21T03:50:37.115" v="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Wuhan, China, October 13 – October 17,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WG2#171;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Wuhan, China, October 13 – October 17,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TEI20_Eth4MWAB s</a:t>
            </a:r>
            <a:r>
              <a:rPr lang="en-US" altLang="de-DE" sz="3600" b="1" dirty="0"/>
              <a:t>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S2-2509635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Added the support of Ethernet PDU Session for MWAB </a:t>
            </a:r>
            <a:r>
              <a:rPr lang="en-US" altLang="de-DE" sz="1000" kern="0" dirty="0" err="1"/>
              <a:t>backhualing</a:t>
            </a:r>
            <a:r>
              <a:rPr lang="en-US" altLang="de-DE" sz="1000" kern="0" dirty="0"/>
              <a:t>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541431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TEI20_Eth4MWAB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CR added the support of Ethernet PDU Session for MWAB backhauling. It was endorsed in SA2#170 and formally agreed in SA2#171.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SA2#171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E750948-B778-98D6-8765-973C2F47E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489854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055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53076</TotalTime>
  <Words>188</Words>
  <Application>Microsoft Office PowerPoint</Application>
  <PresentationFormat>On-screen Show (4:3)</PresentationFormat>
  <Paragraphs>52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TEI20_Eth4MWAB status report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QC-rev1</cp:lastModifiedBy>
  <cp:revision>1906</cp:revision>
  <dcterms:created xsi:type="dcterms:W3CDTF">2008-08-30T09:32:10Z</dcterms:created>
  <dcterms:modified xsi:type="dcterms:W3CDTF">2025-10-21T04:01:20Z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