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85" r:id="rId2"/>
    <p:sldId id="1188" r:id="rId3"/>
    <p:sldId id="1189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9E59F5-EC01-4965-B9D1-D9C4F79C5377}" v="67" dt="2025-10-22T14:09:42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3917" y="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7FBBBEEF-4977-4FDC-AA08-9642E7462799}"/>
    <pc:docChg chg="undo custSel addSld delSld modSld sldOrd">
      <pc:chgData name="Sushmit Bhattacharjee" userId="b4cec4cf-3fe5-44ec-a028-db21f3b64c6a" providerId="ADAL" clId="{7FBBBEEF-4977-4FDC-AA08-9642E7462799}" dt="2025-10-22T14:09:42.107" v="237" actId="1076"/>
      <pc:docMkLst>
        <pc:docMk/>
      </pc:docMkLst>
      <pc:sldChg chg="modSp add del mod">
        <pc:chgData name="Sushmit Bhattacharjee" userId="b4cec4cf-3fe5-44ec-a028-db21f3b64c6a" providerId="ADAL" clId="{7FBBBEEF-4977-4FDC-AA08-9642E7462799}" dt="2025-10-21T09:34:27.278" v="209" actId="2696"/>
        <pc:sldMkLst>
          <pc:docMk/>
          <pc:sldMk cId="0" sldId="984"/>
        </pc:sldMkLst>
        <pc:spChg chg="mod">
          <ac:chgData name="Sushmit Bhattacharjee" userId="b4cec4cf-3fe5-44ec-a028-db21f3b64c6a" providerId="ADAL" clId="{7FBBBEEF-4977-4FDC-AA08-9642E7462799}" dt="2025-10-21T08:58:50.144" v="78" actId="1037"/>
          <ac:spMkLst>
            <pc:docMk/>
            <pc:sldMk cId="0" sldId="984"/>
            <ac:spMk id="4" creationId="{00000000-0000-0000-0000-000000000000}"/>
          </ac:spMkLst>
        </pc:spChg>
        <pc:spChg chg="mod">
          <ac:chgData name="Sushmit Bhattacharjee" userId="b4cec4cf-3fe5-44ec-a028-db21f3b64c6a" providerId="ADAL" clId="{7FBBBEEF-4977-4FDC-AA08-9642E7462799}" dt="2025-10-21T09:29:26.974" v="174" actId="108"/>
          <ac:spMkLst>
            <pc:docMk/>
            <pc:sldMk cId="0" sldId="984"/>
            <ac:spMk id="6" creationId="{D368CAD3-CCD8-47EA-8B78-31E979288AFB}"/>
          </ac:spMkLst>
        </pc:spChg>
        <pc:graphicFrameChg chg="mod">
          <ac:chgData name="Sushmit Bhattacharjee" userId="b4cec4cf-3fe5-44ec-a028-db21f3b64c6a" providerId="ADAL" clId="{7FBBBEEF-4977-4FDC-AA08-9642E7462799}" dt="2025-10-21T09:03:54.429" v="120"/>
          <ac:graphicFrameMkLst>
            <pc:docMk/>
            <pc:sldMk cId="0" sldId="984"/>
            <ac:graphicFrameMk id="8" creationId="{00000000-0000-0000-0000-000000000000}"/>
          </ac:graphicFrameMkLst>
        </pc:graphicFrameChg>
      </pc:sldChg>
      <pc:sldChg chg="addSp modSp mod">
        <pc:chgData name="Sushmit Bhattacharjee" userId="b4cec4cf-3fe5-44ec-a028-db21f3b64c6a" providerId="ADAL" clId="{7FBBBEEF-4977-4FDC-AA08-9642E7462799}" dt="2025-10-22T14:09:42.107" v="237" actId="1076"/>
        <pc:sldMkLst>
          <pc:docMk/>
          <pc:sldMk cId="0" sldId="985"/>
        </pc:sldMkLst>
        <pc:spChg chg="add mod">
          <ac:chgData name="Sushmit Bhattacharjee" userId="b4cec4cf-3fe5-44ec-a028-db21f3b64c6a" providerId="ADAL" clId="{7FBBBEEF-4977-4FDC-AA08-9642E7462799}" dt="2025-10-21T08:57:58.618" v="60"/>
          <ac:spMkLst>
            <pc:docMk/>
            <pc:sldMk cId="0" sldId="985"/>
            <ac:spMk id="2" creationId="{821CF201-A6F7-D2CC-3952-3C2E5764E583}"/>
          </ac:spMkLst>
        </pc:spChg>
        <pc:spChg chg="add mod">
          <ac:chgData name="Sushmit Bhattacharjee" userId="b4cec4cf-3fe5-44ec-a028-db21f3b64c6a" providerId="ADAL" clId="{7FBBBEEF-4977-4FDC-AA08-9642E7462799}" dt="2025-10-22T14:09:42.107" v="237" actId="1076"/>
          <ac:spMkLst>
            <pc:docMk/>
            <pc:sldMk cId="0" sldId="985"/>
            <ac:spMk id="3" creationId="{B0E66CD0-F030-291A-CE47-2391FD12A108}"/>
          </ac:spMkLst>
        </pc:spChg>
        <pc:spChg chg="mod">
          <ac:chgData name="Sushmit Bhattacharjee" userId="b4cec4cf-3fe5-44ec-a028-db21f3b64c6a" providerId="ADAL" clId="{7FBBBEEF-4977-4FDC-AA08-9642E7462799}" dt="2025-10-21T08:56:54.701" v="55" actId="20577"/>
          <ac:spMkLst>
            <pc:docMk/>
            <pc:sldMk cId="0" sldId="985"/>
            <ac:spMk id="7171" creationId="{00000000-0000-0000-0000-000000000000}"/>
          </ac:spMkLst>
        </pc:spChg>
        <pc:spChg chg="mod">
          <ac:chgData name="Sushmit Bhattacharjee" userId="b4cec4cf-3fe5-44ec-a028-db21f3b64c6a" providerId="ADAL" clId="{7FBBBEEF-4977-4FDC-AA08-9642E7462799}" dt="2025-10-21T09:07:13.574" v="166" actId="1037"/>
          <ac:spMkLst>
            <pc:docMk/>
            <pc:sldMk cId="0" sldId="985"/>
            <ac:spMk id="9219" creationId="{00000000-0000-0000-0000-000000000000}"/>
          </ac:spMkLst>
        </pc:spChg>
      </pc:sldChg>
      <pc:sldChg chg="modSp mod">
        <pc:chgData name="Sushmit Bhattacharjee" userId="b4cec4cf-3fe5-44ec-a028-db21f3b64c6a" providerId="ADAL" clId="{7FBBBEEF-4977-4FDC-AA08-9642E7462799}" dt="2025-10-21T10:09:12.433" v="232" actId="403"/>
        <pc:sldMkLst>
          <pc:docMk/>
          <pc:sldMk cId="2380876346" sldId="1188"/>
        </pc:sldMkLst>
        <pc:spChg chg="mod">
          <ac:chgData name="Sushmit Bhattacharjee" userId="b4cec4cf-3fe5-44ec-a028-db21f3b64c6a" providerId="ADAL" clId="{7FBBBEEF-4977-4FDC-AA08-9642E7462799}" dt="2025-10-21T08:58:27.706" v="62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Sushmit Bhattacharjee" userId="b4cec4cf-3fe5-44ec-a028-db21f3b64c6a" providerId="ADAL" clId="{7FBBBEEF-4977-4FDC-AA08-9642E7462799}" dt="2025-10-21T10:09:12.433" v="232" actId="403"/>
          <ac:spMkLst>
            <pc:docMk/>
            <pc:sldMk cId="2380876346" sldId="1188"/>
            <ac:spMk id="4" creationId="{00000000-0000-0000-0000-000000000000}"/>
          </ac:spMkLst>
        </pc:spChg>
        <pc:graphicFrameChg chg="mod modGraphic">
          <ac:chgData name="Sushmit Bhattacharjee" userId="b4cec4cf-3fe5-44ec-a028-db21f3b64c6a" providerId="ADAL" clId="{7FBBBEEF-4977-4FDC-AA08-9642E7462799}" dt="2025-10-21T09:00:41.907" v="87"/>
          <ac:graphicFrameMkLst>
            <pc:docMk/>
            <pc:sldMk cId="2380876346" sldId="1188"/>
            <ac:graphicFrameMk id="7" creationId="{400F21BA-D039-4EC5-A066-D6A2D75AB689}"/>
          </ac:graphicFrameMkLst>
        </pc:graphicFrameChg>
      </pc:sldChg>
      <pc:sldChg chg="addSp delSp modSp add mod ord">
        <pc:chgData name="Sushmit Bhattacharjee" userId="b4cec4cf-3fe5-44ec-a028-db21f3b64c6a" providerId="ADAL" clId="{7FBBBEEF-4977-4FDC-AA08-9642E7462799}" dt="2025-10-21T10:09:22.874" v="235" actId="403"/>
        <pc:sldMkLst>
          <pc:docMk/>
          <pc:sldMk cId="181536151" sldId="1189"/>
        </pc:sldMkLst>
        <pc:spChg chg="add mod">
          <ac:chgData name="Sushmit Bhattacharjee" userId="b4cec4cf-3fe5-44ec-a028-db21f3b64c6a" providerId="ADAL" clId="{7FBBBEEF-4977-4FDC-AA08-9642E7462799}" dt="2025-10-21T10:09:22.874" v="235" actId="403"/>
          <ac:spMkLst>
            <pc:docMk/>
            <pc:sldMk cId="181536151" sldId="1189"/>
            <ac:spMk id="2" creationId="{F23ED72F-A77B-DAEA-375C-E186263E3EF3}"/>
          </ac:spMkLst>
        </pc:spChg>
        <pc:spChg chg="del">
          <ac:chgData name="Sushmit Bhattacharjee" userId="b4cec4cf-3fe5-44ec-a028-db21f3b64c6a" providerId="ADAL" clId="{7FBBBEEF-4977-4FDC-AA08-9642E7462799}" dt="2025-10-21T09:30:20.423" v="178" actId="478"/>
          <ac:spMkLst>
            <pc:docMk/>
            <pc:sldMk cId="181536151" sldId="1189"/>
            <ac:spMk id="6" creationId="{350D5C52-1B45-3E0E-545F-3FF09EEB568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S2-2509634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13 – October 17,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214</Words>
  <Application>Microsoft Office PowerPoint</Application>
  <PresentationFormat>On-screen Show (4:3)</PresentationFormat>
  <Paragraphs>58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NTT DOCOMO_r1</cp:lastModifiedBy>
  <cp:revision>2220</cp:revision>
  <dcterms:created xsi:type="dcterms:W3CDTF">2008-08-30T09:32:00Z</dcterms:created>
  <dcterms:modified xsi:type="dcterms:W3CDTF">2025-10-22T14:09:46Z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