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8"/>
  </p:notesMasterIdLst>
  <p:sldIdLst>
    <p:sldId id="434" r:id="rId3"/>
    <p:sldId id="911" r:id="rId4"/>
    <p:sldId id="1119" r:id="rId5"/>
    <p:sldId id="910" r:id="rId6"/>
    <p:sldId id="913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3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S2-2508058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XRM_Ph2 Status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Georgios Gkellas (Nokia)</a:t>
            </a:r>
          </a:p>
          <a:p>
            <a:r>
              <a:rPr lang="en-US" dirty="0"/>
              <a:t>Curt Wong (Meta USA)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#170 Gothenburg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 25 – Aug 29, 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755690" y="2181137"/>
            <a:ext cx="8810067" cy="426160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SA#108: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Maintenance work at SA2#170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SA2#170: LS OUT on Uplink Rate Control postponed with 1 related CR approved (23.502) and 2 related CRs endorsed (23.501, 23.503). LS out on N6-Unmarked PDUs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All KIs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en-US" altLang="zh-CN" sz="14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 err="1">
                <a:solidFill>
                  <a:prstClr val="black"/>
                </a:solidFill>
              </a:rPr>
              <a:t>Controversial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issues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>
                <a:solidFill>
                  <a:prstClr val="black"/>
                </a:solidFill>
              </a:rPr>
              <a:t>Next </a:t>
            </a:r>
            <a:r>
              <a:rPr lang="de-DE" altLang="ko-KR" sz="1400" b="1" dirty="0" err="1">
                <a:solidFill>
                  <a:prstClr val="black"/>
                </a:solidFill>
              </a:rPr>
              <a:t>steps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Work on postponed LSs (Uplink Rate Control), unhandled LSs, continue maintenance work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D8F96393-2AA1-80FD-69B6-636574E88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542996"/>
              </p:ext>
            </p:extLst>
          </p:nvPr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38347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27AA-AE59-6D09-7B7E-8560C14DD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D4F4A-3D83-74C9-5CEF-8DFB02708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3222CAC-B1CD-FD97-2AE0-B68AD4200A5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755690" y="2315212"/>
            <a:ext cx="8810067" cy="332578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SA2#169: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Maintenance work at SA2#170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SA2#170: LS OUT on Uplink Rate Control postponed with 1 related CR approved (23.502) and 2 related CRs endorsed (23.501, 23.503). LS out on N6-Unmarked PDUs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All KIs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err="1"/>
              <a:t>Controversial</a:t>
            </a:r>
            <a:r>
              <a:rPr lang="de-DE" altLang="ko-KR" sz="1400" b="1" dirty="0"/>
              <a:t> </a:t>
            </a:r>
            <a:r>
              <a:rPr lang="de-DE" altLang="ko-KR" sz="1400" b="1" dirty="0" err="1"/>
              <a:t>issues</a:t>
            </a:r>
            <a:r>
              <a:rPr lang="de-DE" altLang="ko-KR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/>
              <a:t>None</a:t>
            </a:r>
            <a:endParaRPr lang="de-DE" altLang="ko-KR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/>
              <a:t>Next </a:t>
            </a:r>
            <a:r>
              <a:rPr lang="de-DE" altLang="ko-KR" sz="1400" b="1" dirty="0" err="1"/>
              <a:t>steps</a:t>
            </a:r>
            <a:r>
              <a:rPr lang="de-DE" altLang="ko-KR" sz="1400" b="1" dirty="0"/>
              <a:t> (SA2#171):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dirty="0"/>
              <a:t>Work on postponed LSs (Uplink Rate Control), unhandled LSs, continue maintenance work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13AF4CF7-D1C2-C77E-A51B-3C4F26FB4896}"/>
              </a:ext>
            </a:extLst>
          </p:cNvPr>
          <p:cNvGraphicFramePr>
            <a:graphicFrameLocks noGrp="1"/>
          </p:cNvGraphicFramePr>
          <p:nvPr/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22656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(FS)_XRM_Ph2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031517"/>
              </p:ext>
            </p:extLst>
          </p:nvPr>
        </p:nvGraphicFramePr>
        <p:xfrm>
          <a:off x="1946359" y="1432561"/>
          <a:ext cx="8340640" cy="42949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#159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 discussion,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Focus on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SA2#160E-AH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 discussions, Complete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/>
                        <a:t>SA2#162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Only postponed/unhandled papers for new solutions. Focus on solution updates mainly. Start with evaluation and conclusion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new solutions. Critical solution updates essential for conclusion. Complete conclusions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baseline="0" dirty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Resolution of open items in the conclusion to complete the study. Discuss normative CRs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12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Nov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Normative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585156"/>
              </p:ext>
            </p:extLst>
          </p:nvPr>
        </p:nvGraphicFramePr>
        <p:xfrm>
          <a:off x="1946359" y="912442"/>
          <a:ext cx="8340640" cy="49886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SA2#166-AH-e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Jan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QoS information for DSCP marking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SA2#167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Feb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1.8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Information marking in case of no DL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AL-FEC awareness at NG-RAN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available data rate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17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Apr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1067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SA2#169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19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SA2#170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Aug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7750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16.05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18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921778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74E0DCA-708C-F0D3-8EAB-0F8D93AA7FB9}"/>
              </a:ext>
            </a:extLst>
          </p:cNvPr>
          <p:cNvSpPr txBox="1">
            <a:spLocks/>
          </p:cNvSpPr>
          <p:nvPr/>
        </p:nvSpPr>
        <p:spPr>
          <a:xfrm>
            <a:off x="1946359" y="595371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200" dirty="0">
                <a:ea typeface="宋体" panose="02010600030101010101" pitchFamily="2" charset="-122"/>
              </a:rPr>
              <a:t>Total Actual 18 TUs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7.0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11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2563652308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83712</TotalTime>
  <Words>622</Words>
  <Application>Microsoft Office PowerPoint</Application>
  <PresentationFormat>Widescreen</PresentationFormat>
  <Paragraphs>179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宋体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XRM_Ph2 Status Report</vt:lpstr>
      <vt:lpstr>FS_XRM_Ph2/XRM_Ph2 </vt:lpstr>
      <vt:lpstr>FS_XRM_Ph2/XRM_Ph2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Georgios Gkellas (Nokia)</cp:lastModifiedBy>
  <cp:revision>1067</cp:revision>
  <cp:lastPrinted>2023-08-02T08:25:48Z</cp:lastPrinted>
  <dcterms:created xsi:type="dcterms:W3CDTF">2018-05-24T11:49:12Z</dcterms:created>
  <dcterms:modified xsi:type="dcterms:W3CDTF">2025-09-02T09:27:58Z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